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3.xml" ContentType="application/vnd.openxmlformats-officedocument.theme+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4.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theme/theme5.xml" ContentType="application/vnd.openxmlformats-officedocument.theme+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theme/theme6.xml" ContentType="application/vnd.openxmlformats-officedocument.theme+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theme/theme7.xml" ContentType="application/vnd.openxmlformats-officedocument.theme+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theme/theme8.xml" ContentType="application/vnd.openxmlformats-officedocument.theme+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theme/theme9.xml" ContentType="application/vnd.openxmlformats-officedocument.theme+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theme/theme10.xml" ContentType="application/vnd.openxmlformats-officedocument.theme+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theme/theme11.xml" ContentType="application/vnd.openxmlformats-officedocument.theme+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theme/theme12.xml" ContentType="application/vnd.openxmlformats-officedocument.theme+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heme/themeOverride1.xml" ContentType="application/vnd.openxmlformats-officedocument.themeOverr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 id="2147483649" r:id="rId2"/>
    <p:sldMasterId id="2147483650" r:id="rId3"/>
    <p:sldMasterId id="2147483651" r:id="rId4"/>
    <p:sldMasterId id="2147483940" r:id="rId5"/>
    <p:sldMasterId id="2147486280" r:id="rId6"/>
    <p:sldMasterId id="2147486713" r:id="rId7"/>
    <p:sldMasterId id="2147486731" r:id="rId8"/>
    <p:sldMasterId id="2147486749" r:id="rId9"/>
    <p:sldMasterId id="2147487027" r:id="rId10"/>
    <p:sldMasterId id="2147487045" r:id="rId11"/>
    <p:sldMasterId id="2147487378" r:id="rId12"/>
    <p:sldMasterId id="2147487390" r:id="rId13"/>
  </p:sldMasterIdLst>
  <p:notesMasterIdLst>
    <p:notesMasterId r:id="rId111"/>
  </p:notesMasterIdLst>
  <p:handoutMasterIdLst>
    <p:handoutMasterId r:id="rId112"/>
  </p:handoutMasterIdLst>
  <p:sldIdLst>
    <p:sldId id="256" r:id="rId14"/>
    <p:sldId id="365" r:id="rId15"/>
    <p:sldId id="366" r:id="rId16"/>
    <p:sldId id="367" r:id="rId17"/>
    <p:sldId id="381" r:id="rId18"/>
    <p:sldId id="368" r:id="rId19"/>
    <p:sldId id="369" r:id="rId20"/>
    <p:sldId id="370" r:id="rId21"/>
    <p:sldId id="371" r:id="rId22"/>
    <p:sldId id="372" r:id="rId23"/>
    <p:sldId id="374" r:id="rId24"/>
    <p:sldId id="375" r:id="rId25"/>
    <p:sldId id="376" r:id="rId26"/>
    <p:sldId id="380" r:id="rId27"/>
    <p:sldId id="290" r:id="rId28"/>
    <p:sldId id="270" r:id="rId29"/>
    <p:sldId id="272" r:id="rId30"/>
    <p:sldId id="314" r:id="rId31"/>
    <p:sldId id="401" r:id="rId32"/>
    <p:sldId id="402" r:id="rId33"/>
    <p:sldId id="403" r:id="rId34"/>
    <p:sldId id="404" r:id="rId35"/>
    <p:sldId id="405" r:id="rId36"/>
    <p:sldId id="406" r:id="rId37"/>
    <p:sldId id="458" r:id="rId38"/>
    <p:sldId id="464" r:id="rId39"/>
    <p:sldId id="465" r:id="rId40"/>
    <p:sldId id="466" r:id="rId41"/>
    <p:sldId id="468" r:id="rId42"/>
    <p:sldId id="459" r:id="rId43"/>
    <p:sldId id="460" r:id="rId44"/>
    <p:sldId id="462" r:id="rId45"/>
    <p:sldId id="434" r:id="rId46"/>
    <p:sldId id="463" r:id="rId47"/>
    <p:sldId id="467" r:id="rId48"/>
    <p:sldId id="432" r:id="rId49"/>
    <p:sldId id="390" r:id="rId50"/>
    <p:sldId id="391" r:id="rId51"/>
    <p:sldId id="392" r:id="rId52"/>
    <p:sldId id="393" r:id="rId53"/>
    <p:sldId id="394" r:id="rId54"/>
    <p:sldId id="397" r:id="rId55"/>
    <p:sldId id="398" r:id="rId56"/>
    <p:sldId id="399" r:id="rId57"/>
    <p:sldId id="445" r:id="rId58"/>
    <p:sldId id="425" r:id="rId59"/>
    <p:sldId id="315" r:id="rId60"/>
    <p:sldId id="322" r:id="rId61"/>
    <p:sldId id="273" r:id="rId62"/>
    <p:sldId id="323" r:id="rId63"/>
    <p:sldId id="318" r:id="rId64"/>
    <p:sldId id="338" r:id="rId65"/>
    <p:sldId id="363" r:id="rId66"/>
    <p:sldId id="324" r:id="rId67"/>
    <p:sldId id="407" r:id="rId68"/>
    <p:sldId id="444" r:id="rId69"/>
    <p:sldId id="441" r:id="rId70"/>
    <p:sldId id="442" r:id="rId71"/>
    <p:sldId id="443" r:id="rId72"/>
    <p:sldId id="439" r:id="rId73"/>
    <p:sldId id="408" r:id="rId74"/>
    <p:sldId id="410" r:id="rId75"/>
    <p:sldId id="411" r:id="rId76"/>
    <p:sldId id="412" r:id="rId77"/>
    <p:sldId id="413" r:id="rId78"/>
    <p:sldId id="414" r:id="rId79"/>
    <p:sldId id="435" r:id="rId80"/>
    <p:sldId id="415" r:id="rId81"/>
    <p:sldId id="416" r:id="rId82"/>
    <p:sldId id="417" r:id="rId83"/>
    <p:sldId id="418" r:id="rId84"/>
    <p:sldId id="419" r:id="rId85"/>
    <p:sldId id="420" r:id="rId86"/>
    <p:sldId id="421" r:id="rId87"/>
    <p:sldId id="422" r:id="rId88"/>
    <p:sldId id="423" r:id="rId89"/>
    <p:sldId id="436" r:id="rId90"/>
    <p:sldId id="321" r:id="rId91"/>
    <p:sldId id="382" r:id="rId92"/>
    <p:sldId id="433" r:id="rId93"/>
    <p:sldId id="384" r:id="rId94"/>
    <p:sldId id="377" r:id="rId95"/>
    <p:sldId id="385" r:id="rId96"/>
    <p:sldId id="289" r:id="rId97"/>
    <p:sldId id="359" r:id="rId98"/>
    <p:sldId id="327" r:id="rId99"/>
    <p:sldId id="283" r:id="rId100"/>
    <p:sldId id="291" r:id="rId101"/>
    <p:sldId id="292" r:id="rId102"/>
    <p:sldId id="378" r:id="rId103"/>
    <p:sldId id="379" r:id="rId104"/>
    <p:sldId id="446" r:id="rId105"/>
    <p:sldId id="447" r:id="rId106"/>
    <p:sldId id="449" r:id="rId107"/>
    <p:sldId id="450" r:id="rId108"/>
    <p:sldId id="448" r:id="rId109"/>
    <p:sldId id="300" r:id="rId110"/>
  </p:sldIdLst>
  <p:sldSz cx="11160125" cy="7559675"/>
  <p:notesSz cx="7772400" cy="10058400"/>
  <p:defaultTextStyle>
    <a:defPPr>
      <a:defRPr lang="en-GB"/>
    </a:defPPr>
    <a:lvl1pPr algn="l" defTabSz="454025" rtl="0" fontAlgn="base" hangingPunct="0">
      <a:lnSpc>
        <a:spcPct val="70000"/>
      </a:lnSpc>
      <a:spcBef>
        <a:spcPct val="0"/>
      </a:spcBef>
      <a:spcAft>
        <a:spcPct val="0"/>
      </a:spcAft>
      <a:buClr>
        <a:srgbClr val="000000"/>
      </a:buClr>
      <a:buSzPct val="45000"/>
      <a:buFont typeface="Symbol" charset="0"/>
      <a:defRPr sz="2300" kern="1200">
        <a:solidFill>
          <a:schemeClr val="bg1"/>
        </a:solidFill>
        <a:latin typeface="Arial" charset="0"/>
        <a:ea typeface="MS Gothic" charset="0"/>
        <a:cs typeface="MS Gothic" charset="0"/>
      </a:defRPr>
    </a:lvl1pPr>
    <a:lvl2pPr marL="420688" indent="-211138" algn="l" defTabSz="454025" rtl="0" fontAlgn="base" hangingPunct="0">
      <a:lnSpc>
        <a:spcPct val="70000"/>
      </a:lnSpc>
      <a:spcBef>
        <a:spcPct val="0"/>
      </a:spcBef>
      <a:spcAft>
        <a:spcPct val="0"/>
      </a:spcAft>
      <a:buClr>
        <a:srgbClr val="000000"/>
      </a:buClr>
      <a:buSzPct val="45000"/>
      <a:buFont typeface="Symbol" charset="0"/>
      <a:defRPr sz="2300" kern="1200">
        <a:solidFill>
          <a:schemeClr val="bg1"/>
        </a:solidFill>
        <a:latin typeface="Arial" charset="0"/>
        <a:ea typeface="MS Gothic" charset="0"/>
        <a:cs typeface="MS Gothic" charset="0"/>
      </a:defRPr>
    </a:lvl2pPr>
    <a:lvl3pPr marL="636588" indent="-206375" algn="l" defTabSz="454025" rtl="0" fontAlgn="base" hangingPunct="0">
      <a:lnSpc>
        <a:spcPct val="70000"/>
      </a:lnSpc>
      <a:spcBef>
        <a:spcPct val="0"/>
      </a:spcBef>
      <a:spcAft>
        <a:spcPct val="0"/>
      </a:spcAft>
      <a:buClr>
        <a:srgbClr val="000000"/>
      </a:buClr>
      <a:buSzPct val="45000"/>
      <a:buFont typeface="Symbol" charset="0"/>
      <a:defRPr sz="2300" kern="1200">
        <a:solidFill>
          <a:schemeClr val="bg1"/>
        </a:solidFill>
        <a:latin typeface="Arial" charset="0"/>
        <a:ea typeface="MS Gothic" charset="0"/>
        <a:cs typeface="MS Gothic" charset="0"/>
      </a:defRPr>
    </a:lvl3pPr>
    <a:lvl4pPr marL="852488" indent="-209550" algn="l" defTabSz="454025" rtl="0" fontAlgn="base" hangingPunct="0">
      <a:lnSpc>
        <a:spcPct val="70000"/>
      </a:lnSpc>
      <a:spcBef>
        <a:spcPct val="0"/>
      </a:spcBef>
      <a:spcAft>
        <a:spcPct val="0"/>
      </a:spcAft>
      <a:buClr>
        <a:srgbClr val="000000"/>
      </a:buClr>
      <a:buSzPct val="45000"/>
      <a:buFont typeface="Symbol" charset="0"/>
      <a:defRPr sz="2300" kern="1200">
        <a:solidFill>
          <a:schemeClr val="bg1"/>
        </a:solidFill>
        <a:latin typeface="Arial" charset="0"/>
        <a:ea typeface="MS Gothic" charset="0"/>
        <a:cs typeface="MS Gothic" charset="0"/>
      </a:defRPr>
    </a:lvl4pPr>
    <a:lvl5pPr marL="1066800" indent="-207963" algn="l" defTabSz="454025" rtl="0" fontAlgn="base" hangingPunct="0">
      <a:lnSpc>
        <a:spcPct val="70000"/>
      </a:lnSpc>
      <a:spcBef>
        <a:spcPct val="0"/>
      </a:spcBef>
      <a:spcAft>
        <a:spcPct val="0"/>
      </a:spcAft>
      <a:buClr>
        <a:srgbClr val="000000"/>
      </a:buClr>
      <a:buSzPct val="45000"/>
      <a:buFont typeface="Symbol" charset="0"/>
      <a:defRPr sz="2300" kern="1200">
        <a:solidFill>
          <a:schemeClr val="bg1"/>
        </a:solidFill>
        <a:latin typeface="Arial" charset="0"/>
        <a:ea typeface="MS Gothic" charset="0"/>
        <a:cs typeface="MS Gothic" charset="0"/>
      </a:defRPr>
    </a:lvl5pPr>
    <a:lvl6pPr marL="2286000" algn="l" defTabSz="457200" rtl="0" eaLnBrk="1" latinLnBrk="0" hangingPunct="1">
      <a:defRPr sz="2300" kern="1200">
        <a:solidFill>
          <a:schemeClr val="bg1"/>
        </a:solidFill>
        <a:latin typeface="Arial" charset="0"/>
        <a:ea typeface="MS Gothic" charset="0"/>
        <a:cs typeface="MS Gothic" charset="0"/>
      </a:defRPr>
    </a:lvl6pPr>
    <a:lvl7pPr marL="2743200" algn="l" defTabSz="457200" rtl="0" eaLnBrk="1" latinLnBrk="0" hangingPunct="1">
      <a:defRPr sz="2300" kern="1200">
        <a:solidFill>
          <a:schemeClr val="bg1"/>
        </a:solidFill>
        <a:latin typeface="Arial" charset="0"/>
        <a:ea typeface="MS Gothic" charset="0"/>
        <a:cs typeface="MS Gothic" charset="0"/>
      </a:defRPr>
    </a:lvl7pPr>
    <a:lvl8pPr marL="3200400" algn="l" defTabSz="457200" rtl="0" eaLnBrk="1" latinLnBrk="0" hangingPunct="1">
      <a:defRPr sz="2300" kern="1200">
        <a:solidFill>
          <a:schemeClr val="bg1"/>
        </a:solidFill>
        <a:latin typeface="Arial" charset="0"/>
        <a:ea typeface="MS Gothic" charset="0"/>
        <a:cs typeface="MS Gothic" charset="0"/>
      </a:defRPr>
    </a:lvl8pPr>
    <a:lvl9pPr marL="3657600" algn="l" defTabSz="457200" rtl="0" eaLnBrk="1" latinLnBrk="0" hangingPunct="1">
      <a:defRPr sz="2300" kern="1200">
        <a:solidFill>
          <a:schemeClr val="bg1"/>
        </a:solidFill>
        <a:latin typeface="Arial" charset="0"/>
        <a:ea typeface="MS Gothic" charset="0"/>
        <a:cs typeface="MS Gothic"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88776" autoAdjust="0"/>
  </p:normalViewPr>
  <p:slideViewPr>
    <p:cSldViewPr>
      <p:cViewPr varScale="1">
        <p:scale>
          <a:sx n="75" d="100"/>
          <a:sy n="75" d="100"/>
        </p:scale>
        <p:origin x="-1592" y="-112"/>
      </p:cViewPr>
      <p:guideLst>
        <p:guide orient="horz" pos="2381"/>
        <p:guide pos="3516"/>
      </p:guideLst>
    </p:cSldViewPr>
  </p:slideViewPr>
  <p:notesTextViewPr>
    <p:cViewPr>
      <p:scale>
        <a:sx n="100" d="100"/>
        <a:sy n="100" d="100"/>
      </p:scale>
      <p:origin x="0" y="0"/>
    </p:cViewPr>
  </p:notesTextViewPr>
  <p:sorterViewPr>
    <p:cViewPr>
      <p:scale>
        <a:sx n="68" d="100"/>
        <a:sy n="68" d="100"/>
      </p:scale>
      <p:origin x="0" y="0"/>
    </p:cViewPr>
  </p:sorterViewPr>
  <p:notesViewPr>
    <p:cSldViewPr>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101" Type="http://schemas.openxmlformats.org/officeDocument/2006/relationships/slide" Target="slides/slide88.xml"/><Relationship Id="rId102" Type="http://schemas.openxmlformats.org/officeDocument/2006/relationships/slide" Target="slides/slide89.xml"/><Relationship Id="rId103" Type="http://schemas.openxmlformats.org/officeDocument/2006/relationships/slide" Target="slides/slide90.xml"/><Relationship Id="rId104" Type="http://schemas.openxmlformats.org/officeDocument/2006/relationships/slide" Target="slides/slide91.xml"/><Relationship Id="rId105" Type="http://schemas.openxmlformats.org/officeDocument/2006/relationships/slide" Target="slides/slide92.xml"/><Relationship Id="rId106" Type="http://schemas.openxmlformats.org/officeDocument/2006/relationships/slide" Target="slides/slide93.xml"/><Relationship Id="rId107" Type="http://schemas.openxmlformats.org/officeDocument/2006/relationships/slide" Target="slides/slide94.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108" Type="http://schemas.openxmlformats.org/officeDocument/2006/relationships/slide" Target="slides/slide95.xml"/><Relationship Id="rId109" Type="http://schemas.openxmlformats.org/officeDocument/2006/relationships/slide" Target="slides/slide96.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3" Type="http://schemas.openxmlformats.org/officeDocument/2006/relationships/slideMaster" Target="slideMasters/slideMaster13.xml"/><Relationship Id="rId14" Type="http://schemas.openxmlformats.org/officeDocument/2006/relationships/slide" Target="slides/slide1.xml"/><Relationship Id="rId15" Type="http://schemas.openxmlformats.org/officeDocument/2006/relationships/slide" Target="slides/slide2.xml"/><Relationship Id="rId16" Type="http://schemas.openxmlformats.org/officeDocument/2006/relationships/slide" Target="slides/slide3.xml"/><Relationship Id="rId17" Type="http://schemas.openxmlformats.org/officeDocument/2006/relationships/slide" Target="slides/slide4.xml"/><Relationship Id="rId18" Type="http://schemas.openxmlformats.org/officeDocument/2006/relationships/slide" Target="slides/slide5.xml"/><Relationship Id="rId19" Type="http://schemas.openxmlformats.org/officeDocument/2006/relationships/slide" Target="slides/slide6.xml"/><Relationship Id="rId30" Type="http://schemas.openxmlformats.org/officeDocument/2006/relationships/slide" Target="slides/slide17.xml"/><Relationship Id="rId31" Type="http://schemas.openxmlformats.org/officeDocument/2006/relationships/slide" Target="slides/slide18.xml"/><Relationship Id="rId32" Type="http://schemas.openxmlformats.org/officeDocument/2006/relationships/slide" Target="slides/slide19.xml"/><Relationship Id="rId33" Type="http://schemas.openxmlformats.org/officeDocument/2006/relationships/slide" Target="slides/slide20.xml"/><Relationship Id="rId34" Type="http://schemas.openxmlformats.org/officeDocument/2006/relationships/slide" Target="slides/slide21.xml"/><Relationship Id="rId35" Type="http://schemas.openxmlformats.org/officeDocument/2006/relationships/slide" Target="slides/slide22.xml"/><Relationship Id="rId36" Type="http://schemas.openxmlformats.org/officeDocument/2006/relationships/slide" Target="slides/slide23.xml"/><Relationship Id="rId37" Type="http://schemas.openxmlformats.org/officeDocument/2006/relationships/slide" Target="slides/slide24.xml"/><Relationship Id="rId38" Type="http://schemas.openxmlformats.org/officeDocument/2006/relationships/slide" Target="slides/slide25.xml"/><Relationship Id="rId39" Type="http://schemas.openxmlformats.org/officeDocument/2006/relationships/slide" Target="slides/slide26.xml"/><Relationship Id="rId50" Type="http://schemas.openxmlformats.org/officeDocument/2006/relationships/slide" Target="slides/slide37.xml"/><Relationship Id="rId51" Type="http://schemas.openxmlformats.org/officeDocument/2006/relationships/slide" Target="slides/slide38.xml"/><Relationship Id="rId52" Type="http://schemas.openxmlformats.org/officeDocument/2006/relationships/slide" Target="slides/slide39.xml"/><Relationship Id="rId53" Type="http://schemas.openxmlformats.org/officeDocument/2006/relationships/slide" Target="slides/slide40.xml"/><Relationship Id="rId54" Type="http://schemas.openxmlformats.org/officeDocument/2006/relationships/slide" Target="slides/slide41.xml"/><Relationship Id="rId55" Type="http://schemas.openxmlformats.org/officeDocument/2006/relationships/slide" Target="slides/slide42.xml"/><Relationship Id="rId56" Type="http://schemas.openxmlformats.org/officeDocument/2006/relationships/slide" Target="slides/slide43.xml"/><Relationship Id="rId57" Type="http://schemas.openxmlformats.org/officeDocument/2006/relationships/slide" Target="slides/slide44.xml"/><Relationship Id="rId58" Type="http://schemas.openxmlformats.org/officeDocument/2006/relationships/slide" Target="slides/slide45.xml"/><Relationship Id="rId59" Type="http://schemas.openxmlformats.org/officeDocument/2006/relationships/slide" Target="slides/slide46.xml"/><Relationship Id="rId70" Type="http://schemas.openxmlformats.org/officeDocument/2006/relationships/slide" Target="slides/slide57.xml"/><Relationship Id="rId71" Type="http://schemas.openxmlformats.org/officeDocument/2006/relationships/slide" Target="slides/slide58.xml"/><Relationship Id="rId72" Type="http://schemas.openxmlformats.org/officeDocument/2006/relationships/slide" Target="slides/slide59.xml"/><Relationship Id="rId73" Type="http://schemas.openxmlformats.org/officeDocument/2006/relationships/slide" Target="slides/slide60.xml"/><Relationship Id="rId74" Type="http://schemas.openxmlformats.org/officeDocument/2006/relationships/slide" Target="slides/slide61.xml"/><Relationship Id="rId75" Type="http://schemas.openxmlformats.org/officeDocument/2006/relationships/slide" Target="slides/slide62.xml"/><Relationship Id="rId76" Type="http://schemas.openxmlformats.org/officeDocument/2006/relationships/slide" Target="slides/slide63.xml"/><Relationship Id="rId77" Type="http://schemas.openxmlformats.org/officeDocument/2006/relationships/slide" Target="slides/slide64.xml"/><Relationship Id="rId78" Type="http://schemas.openxmlformats.org/officeDocument/2006/relationships/slide" Target="slides/slide65.xml"/><Relationship Id="rId79" Type="http://schemas.openxmlformats.org/officeDocument/2006/relationships/slide" Target="slides/slide66.xml"/><Relationship Id="rId110" Type="http://schemas.openxmlformats.org/officeDocument/2006/relationships/slide" Target="slides/slide97.xml"/><Relationship Id="rId90" Type="http://schemas.openxmlformats.org/officeDocument/2006/relationships/slide" Target="slides/slide77.xml"/><Relationship Id="rId91" Type="http://schemas.openxmlformats.org/officeDocument/2006/relationships/slide" Target="slides/slide78.xml"/><Relationship Id="rId92" Type="http://schemas.openxmlformats.org/officeDocument/2006/relationships/slide" Target="slides/slide79.xml"/><Relationship Id="rId93" Type="http://schemas.openxmlformats.org/officeDocument/2006/relationships/slide" Target="slides/slide80.xml"/><Relationship Id="rId94" Type="http://schemas.openxmlformats.org/officeDocument/2006/relationships/slide" Target="slides/slide81.xml"/><Relationship Id="rId95" Type="http://schemas.openxmlformats.org/officeDocument/2006/relationships/slide" Target="slides/slide82.xml"/><Relationship Id="rId96" Type="http://schemas.openxmlformats.org/officeDocument/2006/relationships/slide" Target="slides/slide83.xml"/><Relationship Id="rId97" Type="http://schemas.openxmlformats.org/officeDocument/2006/relationships/slide" Target="slides/slide84.xml"/><Relationship Id="rId98" Type="http://schemas.openxmlformats.org/officeDocument/2006/relationships/slide" Target="slides/slide85.xml"/><Relationship Id="rId99" Type="http://schemas.openxmlformats.org/officeDocument/2006/relationships/slide" Target="slides/slide86.xml"/><Relationship Id="rId111" Type="http://schemas.openxmlformats.org/officeDocument/2006/relationships/notesMaster" Target="notesMasters/notesMaster1.xml"/><Relationship Id="rId112" Type="http://schemas.openxmlformats.org/officeDocument/2006/relationships/handoutMaster" Target="handoutMasters/handoutMaster1.xml"/><Relationship Id="rId113" Type="http://schemas.openxmlformats.org/officeDocument/2006/relationships/printerSettings" Target="printerSettings/printerSettings1.bin"/><Relationship Id="rId114" Type="http://schemas.openxmlformats.org/officeDocument/2006/relationships/presProps" Target="presProps.xml"/><Relationship Id="rId115" Type="http://schemas.openxmlformats.org/officeDocument/2006/relationships/viewProps" Target="viewProps.xml"/><Relationship Id="rId116" Type="http://schemas.openxmlformats.org/officeDocument/2006/relationships/theme" Target="theme/theme1.xml"/><Relationship Id="rId117" Type="http://schemas.openxmlformats.org/officeDocument/2006/relationships/tableStyles" Target="tableStyles.xml"/><Relationship Id="rId20" Type="http://schemas.openxmlformats.org/officeDocument/2006/relationships/slide" Target="slides/slide7.xml"/><Relationship Id="rId21" Type="http://schemas.openxmlformats.org/officeDocument/2006/relationships/slide" Target="slides/slide8.xml"/><Relationship Id="rId22" Type="http://schemas.openxmlformats.org/officeDocument/2006/relationships/slide" Target="slides/slide9.xml"/><Relationship Id="rId23" Type="http://schemas.openxmlformats.org/officeDocument/2006/relationships/slide" Target="slides/slide10.xml"/><Relationship Id="rId24" Type="http://schemas.openxmlformats.org/officeDocument/2006/relationships/slide" Target="slides/slide11.xml"/><Relationship Id="rId25" Type="http://schemas.openxmlformats.org/officeDocument/2006/relationships/slide" Target="slides/slide12.xml"/><Relationship Id="rId26" Type="http://schemas.openxmlformats.org/officeDocument/2006/relationships/slide" Target="slides/slide13.xml"/><Relationship Id="rId27" Type="http://schemas.openxmlformats.org/officeDocument/2006/relationships/slide" Target="slides/slide14.xml"/><Relationship Id="rId28" Type="http://schemas.openxmlformats.org/officeDocument/2006/relationships/slide" Target="slides/slide15.xml"/><Relationship Id="rId29" Type="http://schemas.openxmlformats.org/officeDocument/2006/relationships/slide" Target="slides/slide16.xml"/><Relationship Id="rId40" Type="http://schemas.openxmlformats.org/officeDocument/2006/relationships/slide" Target="slides/slide27.xml"/><Relationship Id="rId41" Type="http://schemas.openxmlformats.org/officeDocument/2006/relationships/slide" Target="slides/slide28.xml"/><Relationship Id="rId42" Type="http://schemas.openxmlformats.org/officeDocument/2006/relationships/slide" Target="slides/slide29.xml"/><Relationship Id="rId43" Type="http://schemas.openxmlformats.org/officeDocument/2006/relationships/slide" Target="slides/slide30.xml"/><Relationship Id="rId44" Type="http://schemas.openxmlformats.org/officeDocument/2006/relationships/slide" Target="slides/slide31.xml"/><Relationship Id="rId45" Type="http://schemas.openxmlformats.org/officeDocument/2006/relationships/slide" Target="slides/slide32.xml"/><Relationship Id="rId46" Type="http://schemas.openxmlformats.org/officeDocument/2006/relationships/slide" Target="slides/slide33.xml"/><Relationship Id="rId47" Type="http://schemas.openxmlformats.org/officeDocument/2006/relationships/slide" Target="slides/slide34.xml"/><Relationship Id="rId48" Type="http://schemas.openxmlformats.org/officeDocument/2006/relationships/slide" Target="slides/slide35.xml"/><Relationship Id="rId49" Type="http://schemas.openxmlformats.org/officeDocument/2006/relationships/slide" Target="slides/slide36.xml"/><Relationship Id="rId60" Type="http://schemas.openxmlformats.org/officeDocument/2006/relationships/slide" Target="slides/slide47.xml"/><Relationship Id="rId61" Type="http://schemas.openxmlformats.org/officeDocument/2006/relationships/slide" Target="slides/slide48.xml"/><Relationship Id="rId62" Type="http://schemas.openxmlformats.org/officeDocument/2006/relationships/slide" Target="slides/slide49.xml"/><Relationship Id="rId63" Type="http://schemas.openxmlformats.org/officeDocument/2006/relationships/slide" Target="slides/slide50.xml"/><Relationship Id="rId64" Type="http://schemas.openxmlformats.org/officeDocument/2006/relationships/slide" Target="slides/slide51.xml"/><Relationship Id="rId65" Type="http://schemas.openxmlformats.org/officeDocument/2006/relationships/slide" Target="slides/slide52.xml"/><Relationship Id="rId66" Type="http://schemas.openxmlformats.org/officeDocument/2006/relationships/slide" Target="slides/slide53.xml"/><Relationship Id="rId67" Type="http://schemas.openxmlformats.org/officeDocument/2006/relationships/slide" Target="slides/slide54.xml"/><Relationship Id="rId68" Type="http://schemas.openxmlformats.org/officeDocument/2006/relationships/slide" Target="slides/slide55.xml"/><Relationship Id="rId69" Type="http://schemas.openxmlformats.org/officeDocument/2006/relationships/slide" Target="slides/slide56.xml"/><Relationship Id="rId100" Type="http://schemas.openxmlformats.org/officeDocument/2006/relationships/slide" Target="slides/slide87.xml"/><Relationship Id="rId80" Type="http://schemas.openxmlformats.org/officeDocument/2006/relationships/slide" Target="slides/slide67.xml"/><Relationship Id="rId81" Type="http://schemas.openxmlformats.org/officeDocument/2006/relationships/slide" Target="slides/slide68.xml"/><Relationship Id="rId82" Type="http://schemas.openxmlformats.org/officeDocument/2006/relationships/slide" Target="slides/slide69.xml"/><Relationship Id="rId83" Type="http://schemas.openxmlformats.org/officeDocument/2006/relationships/slide" Target="slides/slide70.xml"/><Relationship Id="rId84" Type="http://schemas.openxmlformats.org/officeDocument/2006/relationships/slide" Target="slides/slide71.xml"/><Relationship Id="rId85" Type="http://schemas.openxmlformats.org/officeDocument/2006/relationships/slide" Target="slides/slide72.xml"/><Relationship Id="rId86" Type="http://schemas.openxmlformats.org/officeDocument/2006/relationships/slide" Target="slides/slide73.xml"/><Relationship Id="rId87" Type="http://schemas.openxmlformats.org/officeDocument/2006/relationships/slide" Target="slides/slide74.xml"/><Relationship Id="rId88" Type="http://schemas.openxmlformats.org/officeDocument/2006/relationships/slide" Target="slides/slide75.xml"/><Relationship Id="rId89" Type="http://schemas.openxmlformats.org/officeDocument/2006/relationships/slide" Target="slides/slide7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3368675" cy="503238"/>
          </a:xfrm>
          <a:prstGeom prst="rect">
            <a:avLst/>
          </a:prstGeom>
        </p:spPr>
        <p:txBody>
          <a:bodyPr vert="horz" lIns="91440" tIns="45720" rIns="91440" bIns="45720" rtlCol="0"/>
          <a:lstStyle>
            <a:lvl1pPr algn="l" defTabSz="456665">
              <a:defRPr sz="1200"/>
            </a:lvl1pPr>
          </a:lstStyle>
          <a:p>
            <a:pPr>
              <a:defRPr/>
            </a:pPr>
            <a:endParaRPr lang="en-US"/>
          </a:p>
        </p:txBody>
      </p:sp>
      <p:sp>
        <p:nvSpPr>
          <p:cNvPr id="3" name="Espace réservé de la date 2"/>
          <p:cNvSpPr>
            <a:spLocks noGrp="1"/>
          </p:cNvSpPr>
          <p:nvPr>
            <p:ph type="dt" sz="quarter" idx="1"/>
          </p:nvPr>
        </p:nvSpPr>
        <p:spPr>
          <a:xfrm>
            <a:off x="4402138" y="0"/>
            <a:ext cx="3368675" cy="503238"/>
          </a:xfrm>
          <a:prstGeom prst="rect">
            <a:avLst/>
          </a:prstGeom>
        </p:spPr>
        <p:txBody>
          <a:bodyPr vert="horz" lIns="91440" tIns="45720" rIns="91440" bIns="45720" rtlCol="0"/>
          <a:lstStyle>
            <a:lvl1pPr algn="r" defTabSz="456665">
              <a:defRPr sz="1200"/>
            </a:lvl1pPr>
          </a:lstStyle>
          <a:p>
            <a:pPr>
              <a:defRPr/>
            </a:pPr>
            <a:fld id="{92387070-DC03-FD46-9242-A3FE61991FA3}" type="datetimeFigureOut">
              <a:rPr lang="fr-FR"/>
              <a:pPr>
                <a:defRPr/>
              </a:pPr>
              <a:t>12/03/04</a:t>
            </a:fld>
            <a:endParaRPr lang="en-US"/>
          </a:p>
        </p:txBody>
      </p:sp>
      <p:sp>
        <p:nvSpPr>
          <p:cNvPr id="4" name="Espace réservé du pied de page 3"/>
          <p:cNvSpPr>
            <a:spLocks noGrp="1"/>
          </p:cNvSpPr>
          <p:nvPr>
            <p:ph type="ftr" sz="quarter" idx="2"/>
          </p:nvPr>
        </p:nvSpPr>
        <p:spPr>
          <a:xfrm>
            <a:off x="0" y="9553575"/>
            <a:ext cx="3368675" cy="503238"/>
          </a:xfrm>
          <a:prstGeom prst="rect">
            <a:avLst/>
          </a:prstGeom>
        </p:spPr>
        <p:txBody>
          <a:bodyPr vert="horz" lIns="91440" tIns="45720" rIns="91440" bIns="45720" rtlCol="0" anchor="b"/>
          <a:lstStyle>
            <a:lvl1pPr algn="l" defTabSz="456665">
              <a:defRPr sz="1200"/>
            </a:lvl1pPr>
          </a:lstStyle>
          <a:p>
            <a:pPr>
              <a:defRPr/>
            </a:pPr>
            <a:endParaRPr lang="en-US"/>
          </a:p>
        </p:txBody>
      </p:sp>
      <p:sp>
        <p:nvSpPr>
          <p:cNvPr id="5" name="Espace réservé du numéro de diapositive 4"/>
          <p:cNvSpPr>
            <a:spLocks noGrp="1"/>
          </p:cNvSpPr>
          <p:nvPr>
            <p:ph type="sldNum" sz="quarter" idx="3"/>
          </p:nvPr>
        </p:nvSpPr>
        <p:spPr>
          <a:xfrm>
            <a:off x="4402138" y="9553575"/>
            <a:ext cx="3368675" cy="503238"/>
          </a:xfrm>
          <a:prstGeom prst="rect">
            <a:avLst/>
          </a:prstGeom>
        </p:spPr>
        <p:txBody>
          <a:bodyPr vert="horz" lIns="91440" tIns="45720" rIns="91440" bIns="45720" rtlCol="0" anchor="b"/>
          <a:lstStyle>
            <a:lvl1pPr algn="r" defTabSz="456665">
              <a:defRPr sz="1200"/>
            </a:lvl1pPr>
          </a:lstStyle>
          <a:p>
            <a:pPr>
              <a:defRPr/>
            </a:pPr>
            <a:fld id="{AC6EA0B6-5ECD-C849-9B5D-663D88F815A7}" type="slidenum">
              <a:rPr lang="en-US"/>
              <a:pPr>
                <a:defRPr/>
              </a:pPr>
              <a:t>‹#›</a:t>
            </a:fld>
            <a:endParaRPr lang="en-US"/>
          </a:p>
        </p:txBody>
      </p:sp>
    </p:spTree>
    <p:extLst>
      <p:ext uri="{BB962C8B-B14F-4D97-AF65-F5344CB8AC3E}">
        <p14:creationId xmlns:p14="http://schemas.microsoft.com/office/powerpoint/2010/main" val="49239251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1618" name="AutoShape 1"/>
          <p:cNvSpPr>
            <a:spLocks noChangeArrowheads="1"/>
          </p:cNvSpPr>
          <p:nvPr/>
        </p:nvSpPr>
        <p:spPr bwMode="auto">
          <a:xfrm>
            <a:off x="0" y="0"/>
            <a:ext cx="7772400" cy="10058400"/>
          </a:xfrm>
          <a:prstGeom prst="roundRect">
            <a:avLst>
              <a:gd name="adj" fmla="val 19"/>
            </a:avLst>
          </a:prstGeom>
          <a:solidFill>
            <a:srgbClr val="FFFFFF"/>
          </a:solidFill>
          <a:ln>
            <a:noFill/>
          </a:ln>
          <a:extLst>
            <a:ext uri="{91240B29-F687-4f45-9708-019B960494DF}">
              <a14:hiddenLine xmlns:a14="http://schemas.microsoft.com/office/drawing/2010/main" w="9360">
                <a:solidFill>
                  <a:srgbClr val="000000"/>
                </a:solidFill>
                <a:miter lim="800000"/>
                <a:headEnd/>
                <a:tailEnd/>
              </a14:hiddenLine>
            </a:ext>
          </a:extLst>
        </p:spPr>
        <p:txBody>
          <a:bodyPr wrap="none" anchor="ctr"/>
          <a:lstStyle/>
          <a:p>
            <a:endParaRPr lang="en-US"/>
          </a:p>
        </p:txBody>
      </p:sp>
      <p:sp>
        <p:nvSpPr>
          <p:cNvPr id="111619" name="AutoShape 2"/>
          <p:cNvSpPr>
            <a:spLocks noChangeArrowheads="1"/>
          </p:cNvSpPr>
          <p:nvPr/>
        </p:nvSpPr>
        <p:spPr bwMode="auto">
          <a:xfrm>
            <a:off x="0" y="0"/>
            <a:ext cx="7772400" cy="10058400"/>
          </a:xfrm>
          <a:prstGeom prst="roundRect">
            <a:avLst>
              <a:gd name="adj" fmla="val 19"/>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11620" name="AutoShape 3"/>
          <p:cNvSpPr>
            <a:spLocks noChangeArrowheads="1"/>
          </p:cNvSpPr>
          <p:nvPr/>
        </p:nvSpPr>
        <p:spPr bwMode="auto">
          <a:xfrm>
            <a:off x="0" y="0"/>
            <a:ext cx="7772400" cy="10058400"/>
          </a:xfrm>
          <a:prstGeom prst="roundRect">
            <a:avLst>
              <a:gd name="adj" fmla="val 19"/>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11621" name="AutoShape 4"/>
          <p:cNvSpPr>
            <a:spLocks noChangeArrowheads="1"/>
          </p:cNvSpPr>
          <p:nvPr/>
        </p:nvSpPr>
        <p:spPr bwMode="auto">
          <a:xfrm>
            <a:off x="0" y="0"/>
            <a:ext cx="7772400" cy="10058400"/>
          </a:xfrm>
          <a:prstGeom prst="roundRect">
            <a:avLst>
              <a:gd name="adj" fmla="val 19"/>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11622" name="AutoShape 5"/>
          <p:cNvSpPr>
            <a:spLocks noChangeArrowheads="1"/>
          </p:cNvSpPr>
          <p:nvPr/>
        </p:nvSpPr>
        <p:spPr bwMode="auto">
          <a:xfrm>
            <a:off x="0" y="0"/>
            <a:ext cx="7772400" cy="10058400"/>
          </a:xfrm>
          <a:prstGeom prst="roundRect">
            <a:avLst>
              <a:gd name="adj" fmla="val 19"/>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11623" name="Rectangle 6"/>
          <p:cNvSpPr>
            <a:spLocks noGrp="1" noRot="1" noChangeAspect="1" noChangeArrowheads="1"/>
          </p:cNvSpPr>
          <p:nvPr>
            <p:ph type="sldImg"/>
          </p:nvPr>
        </p:nvSpPr>
        <p:spPr bwMode="auto">
          <a:xfrm>
            <a:off x="1103313" y="763588"/>
            <a:ext cx="5556250" cy="3763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FAA26D3D-D897-4be2-8F04-BA451C77F1D7}">
              <ma14:placeholderFlag xmlns:ma14="http://schemas.microsoft.com/office/mac/drawingml/2011/main" val="1"/>
            </a:ext>
          </a:extLst>
        </p:spPr>
      </p:sp>
      <p:sp>
        <p:nvSpPr>
          <p:cNvPr id="5127" name="Rectangle 7"/>
          <p:cNvSpPr>
            <a:spLocks noGrp="1" noChangeArrowheads="1"/>
          </p:cNvSpPr>
          <p:nvPr>
            <p:ph type="body"/>
          </p:nvPr>
        </p:nvSpPr>
        <p:spPr bwMode="auto">
          <a:xfrm>
            <a:off x="777875" y="4776788"/>
            <a:ext cx="6208713" cy="4516437"/>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p>
            <a:pPr lvl="0"/>
            <a:endParaRPr lang="en-US" noProof="0"/>
          </a:p>
        </p:txBody>
      </p:sp>
      <p:sp>
        <p:nvSpPr>
          <p:cNvPr id="126985" name="Text Box 8"/>
          <p:cNvSpPr txBox="1">
            <a:spLocks noChangeArrowheads="1"/>
          </p:cNvSpPr>
          <p:nvPr/>
        </p:nvSpPr>
        <p:spPr bwMode="auto">
          <a:xfrm>
            <a:off x="0" y="0"/>
            <a:ext cx="3371850"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lvl1pPr eaLnBrk="0">
              <a:defRPr sz="2400">
                <a:solidFill>
                  <a:schemeClr val="bg1"/>
                </a:solidFill>
                <a:latin typeface="Arial" charset="0"/>
                <a:ea typeface="MS Gothic" pitchFamily="49" charset="-128"/>
              </a:defRPr>
            </a:lvl1pPr>
            <a:lvl2pPr marL="742950" indent="-285750" eaLnBrk="0">
              <a:defRPr sz="2400">
                <a:solidFill>
                  <a:schemeClr val="bg1"/>
                </a:solidFill>
                <a:latin typeface="Arial" charset="0"/>
                <a:ea typeface="MS Gothic" pitchFamily="49" charset="-128"/>
              </a:defRPr>
            </a:lvl2pPr>
            <a:lvl3pPr marL="1143000" indent="-228600" eaLnBrk="0">
              <a:defRPr sz="2400">
                <a:solidFill>
                  <a:schemeClr val="bg1"/>
                </a:solidFill>
                <a:latin typeface="Arial" charset="0"/>
                <a:ea typeface="MS Gothic" pitchFamily="49" charset="-128"/>
              </a:defRPr>
            </a:lvl3pPr>
            <a:lvl4pPr marL="1600200" indent="-228600" eaLnBrk="0">
              <a:defRPr sz="2400">
                <a:solidFill>
                  <a:schemeClr val="bg1"/>
                </a:solidFill>
                <a:latin typeface="Arial" charset="0"/>
                <a:ea typeface="MS Gothic" pitchFamily="49" charset="-128"/>
              </a:defRPr>
            </a:lvl4pPr>
            <a:lvl5pPr marL="2057400" indent="-228600" eaLnBrk="0">
              <a:defRPr sz="2400">
                <a:solidFill>
                  <a:schemeClr val="bg1"/>
                </a:solidFill>
                <a:latin typeface="Arial" charset="0"/>
                <a:ea typeface="MS Gothic" pitchFamily="49" charset="-128"/>
              </a:defRPr>
            </a:lvl5pPr>
            <a:lvl6pPr marL="2514600" indent="-228600" defTabSz="457200" eaLnBrk="0" fontAlgn="base" hangingPunct="0">
              <a:lnSpc>
                <a:spcPct val="70000"/>
              </a:lnSpc>
              <a:spcBef>
                <a:spcPct val="0"/>
              </a:spcBef>
              <a:spcAft>
                <a:spcPct val="0"/>
              </a:spcAft>
              <a:buClr>
                <a:srgbClr val="000000"/>
              </a:buClr>
              <a:buSzPct val="45000"/>
              <a:buFont typeface="Symbol" pitchFamily="18" charset="2"/>
              <a:defRPr sz="2400">
                <a:solidFill>
                  <a:schemeClr val="bg1"/>
                </a:solidFill>
                <a:latin typeface="Arial" charset="0"/>
                <a:ea typeface="MS Gothic" pitchFamily="49" charset="-128"/>
              </a:defRPr>
            </a:lvl6pPr>
            <a:lvl7pPr marL="2971800" indent="-228600" defTabSz="457200" eaLnBrk="0" fontAlgn="base" hangingPunct="0">
              <a:lnSpc>
                <a:spcPct val="70000"/>
              </a:lnSpc>
              <a:spcBef>
                <a:spcPct val="0"/>
              </a:spcBef>
              <a:spcAft>
                <a:spcPct val="0"/>
              </a:spcAft>
              <a:buClr>
                <a:srgbClr val="000000"/>
              </a:buClr>
              <a:buSzPct val="45000"/>
              <a:buFont typeface="Symbol" pitchFamily="18" charset="2"/>
              <a:defRPr sz="2400">
                <a:solidFill>
                  <a:schemeClr val="bg1"/>
                </a:solidFill>
                <a:latin typeface="Arial" charset="0"/>
                <a:ea typeface="MS Gothic" pitchFamily="49" charset="-128"/>
              </a:defRPr>
            </a:lvl7pPr>
            <a:lvl8pPr marL="3429000" indent="-228600" defTabSz="457200" eaLnBrk="0" fontAlgn="base" hangingPunct="0">
              <a:lnSpc>
                <a:spcPct val="70000"/>
              </a:lnSpc>
              <a:spcBef>
                <a:spcPct val="0"/>
              </a:spcBef>
              <a:spcAft>
                <a:spcPct val="0"/>
              </a:spcAft>
              <a:buClr>
                <a:srgbClr val="000000"/>
              </a:buClr>
              <a:buSzPct val="45000"/>
              <a:buFont typeface="Symbol" pitchFamily="18" charset="2"/>
              <a:defRPr sz="2400">
                <a:solidFill>
                  <a:schemeClr val="bg1"/>
                </a:solidFill>
                <a:latin typeface="Arial" charset="0"/>
                <a:ea typeface="MS Gothic" pitchFamily="49" charset="-128"/>
              </a:defRPr>
            </a:lvl8pPr>
            <a:lvl9pPr marL="3886200" indent="-228600" defTabSz="457200" eaLnBrk="0" fontAlgn="base" hangingPunct="0">
              <a:lnSpc>
                <a:spcPct val="70000"/>
              </a:lnSpc>
              <a:spcBef>
                <a:spcPct val="0"/>
              </a:spcBef>
              <a:spcAft>
                <a:spcPct val="0"/>
              </a:spcAft>
              <a:buClr>
                <a:srgbClr val="000000"/>
              </a:buClr>
              <a:buSzPct val="45000"/>
              <a:buFont typeface="Symbol" pitchFamily="18" charset="2"/>
              <a:defRPr sz="2400">
                <a:solidFill>
                  <a:schemeClr val="bg1"/>
                </a:solidFill>
                <a:latin typeface="Arial" charset="0"/>
                <a:ea typeface="MS Gothic" pitchFamily="49" charset="-128"/>
              </a:defRPr>
            </a:lvl9pPr>
          </a:lstStyle>
          <a:p>
            <a:pPr defTabSz="456665" eaLnBrk="1">
              <a:buFont typeface="Symbol" pitchFamily="18" charset="2"/>
              <a:buNone/>
              <a:defRPr/>
            </a:pPr>
            <a:endParaRPr lang="en-US" smtClean="0">
              <a:cs typeface="+mn-cs"/>
            </a:endParaRPr>
          </a:p>
        </p:txBody>
      </p:sp>
      <p:sp>
        <p:nvSpPr>
          <p:cNvPr id="126986" name="Text Box 9"/>
          <p:cNvSpPr txBox="1">
            <a:spLocks noChangeArrowheads="1"/>
          </p:cNvSpPr>
          <p:nvPr/>
        </p:nvSpPr>
        <p:spPr bwMode="auto">
          <a:xfrm>
            <a:off x="4398963" y="0"/>
            <a:ext cx="3371850"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lvl1pPr eaLnBrk="0">
              <a:defRPr sz="2400">
                <a:solidFill>
                  <a:schemeClr val="bg1"/>
                </a:solidFill>
                <a:latin typeface="Arial" charset="0"/>
                <a:ea typeface="MS Gothic" pitchFamily="49" charset="-128"/>
              </a:defRPr>
            </a:lvl1pPr>
            <a:lvl2pPr marL="742950" indent="-285750" eaLnBrk="0">
              <a:defRPr sz="2400">
                <a:solidFill>
                  <a:schemeClr val="bg1"/>
                </a:solidFill>
                <a:latin typeface="Arial" charset="0"/>
                <a:ea typeface="MS Gothic" pitchFamily="49" charset="-128"/>
              </a:defRPr>
            </a:lvl2pPr>
            <a:lvl3pPr marL="1143000" indent="-228600" eaLnBrk="0">
              <a:defRPr sz="2400">
                <a:solidFill>
                  <a:schemeClr val="bg1"/>
                </a:solidFill>
                <a:latin typeface="Arial" charset="0"/>
                <a:ea typeface="MS Gothic" pitchFamily="49" charset="-128"/>
              </a:defRPr>
            </a:lvl3pPr>
            <a:lvl4pPr marL="1600200" indent="-228600" eaLnBrk="0">
              <a:defRPr sz="2400">
                <a:solidFill>
                  <a:schemeClr val="bg1"/>
                </a:solidFill>
                <a:latin typeface="Arial" charset="0"/>
                <a:ea typeface="MS Gothic" pitchFamily="49" charset="-128"/>
              </a:defRPr>
            </a:lvl4pPr>
            <a:lvl5pPr marL="2057400" indent="-228600" eaLnBrk="0">
              <a:defRPr sz="2400">
                <a:solidFill>
                  <a:schemeClr val="bg1"/>
                </a:solidFill>
                <a:latin typeface="Arial" charset="0"/>
                <a:ea typeface="MS Gothic" pitchFamily="49" charset="-128"/>
              </a:defRPr>
            </a:lvl5pPr>
            <a:lvl6pPr marL="2514600" indent="-228600" defTabSz="457200" eaLnBrk="0" fontAlgn="base" hangingPunct="0">
              <a:lnSpc>
                <a:spcPct val="70000"/>
              </a:lnSpc>
              <a:spcBef>
                <a:spcPct val="0"/>
              </a:spcBef>
              <a:spcAft>
                <a:spcPct val="0"/>
              </a:spcAft>
              <a:buClr>
                <a:srgbClr val="000000"/>
              </a:buClr>
              <a:buSzPct val="45000"/>
              <a:buFont typeface="Symbol" pitchFamily="18" charset="2"/>
              <a:defRPr sz="2400">
                <a:solidFill>
                  <a:schemeClr val="bg1"/>
                </a:solidFill>
                <a:latin typeface="Arial" charset="0"/>
                <a:ea typeface="MS Gothic" pitchFamily="49" charset="-128"/>
              </a:defRPr>
            </a:lvl6pPr>
            <a:lvl7pPr marL="2971800" indent="-228600" defTabSz="457200" eaLnBrk="0" fontAlgn="base" hangingPunct="0">
              <a:lnSpc>
                <a:spcPct val="70000"/>
              </a:lnSpc>
              <a:spcBef>
                <a:spcPct val="0"/>
              </a:spcBef>
              <a:spcAft>
                <a:spcPct val="0"/>
              </a:spcAft>
              <a:buClr>
                <a:srgbClr val="000000"/>
              </a:buClr>
              <a:buSzPct val="45000"/>
              <a:buFont typeface="Symbol" pitchFamily="18" charset="2"/>
              <a:defRPr sz="2400">
                <a:solidFill>
                  <a:schemeClr val="bg1"/>
                </a:solidFill>
                <a:latin typeface="Arial" charset="0"/>
                <a:ea typeface="MS Gothic" pitchFamily="49" charset="-128"/>
              </a:defRPr>
            </a:lvl7pPr>
            <a:lvl8pPr marL="3429000" indent="-228600" defTabSz="457200" eaLnBrk="0" fontAlgn="base" hangingPunct="0">
              <a:lnSpc>
                <a:spcPct val="70000"/>
              </a:lnSpc>
              <a:spcBef>
                <a:spcPct val="0"/>
              </a:spcBef>
              <a:spcAft>
                <a:spcPct val="0"/>
              </a:spcAft>
              <a:buClr>
                <a:srgbClr val="000000"/>
              </a:buClr>
              <a:buSzPct val="45000"/>
              <a:buFont typeface="Symbol" pitchFamily="18" charset="2"/>
              <a:defRPr sz="2400">
                <a:solidFill>
                  <a:schemeClr val="bg1"/>
                </a:solidFill>
                <a:latin typeface="Arial" charset="0"/>
                <a:ea typeface="MS Gothic" pitchFamily="49" charset="-128"/>
              </a:defRPr>
            </a:lvl8pPr>
            <a:lvl9pPr marL="3886200" indent="-228600" defTabSz="457200" eaLnBrk="0" fontAlgn="base" hangingPunct="0">
              <a:lnSpc>
                <a:spcPct val="70000"/>
              </a:lnSpc>
              <a:spcBef>
                <a:spcPct val="0"/>
              </a:spcBef>
              <a:spcAft>
                <a:spcPct val="0"/>
              </a:spcAft>
              <a:buClr>
                <a:srgbClr val="000000"/>
              </a:buClr>
              <a:buSzPct val="45000"/>
              <a:buFont typeface="Symbol" pitchFamily="18" charset="2"/>
              <a:defRPr sz="2400">
                <a:solidFill>
                  <a:schemeClr val="bg1"/>
                </a:solidFill>
                <a:latin typeface="Arial" charset="0"/>
                <a:ea typeface="MS Gothic" pitchFamily="49" charset="-128"/>
              </a:defRPr>
            </a:lvl9pPr>
          </a:lstStyle>
          <a:p>
            <a:pPr defTabSz="456665" eaLnBrk="1">
              <a:buFont typeface="Symbol" pitchFamily="18" charset="2"/>
              <a:buNone/>
              <a:defRPr/>
            </a:pPr>
            <a:endParaRPr lang="en-US" smtClean="0">
              <a:cs typeface="+mn-cs"/>
            </a:endParaRPr>
          </a:p>
        </p:txBody>
      </p:sp>
      <p:sp>
        <p:nvSpPr>
          <p:cNvPr id="126987" name="Text Box 10"/>
          <p:cNvSpPr txBox="1">
            <a:spLocks noChangeArrowheads="1"/>
          </p:cNvSpPr>
          <p:nvPr/>
        </p:nvSpPr>
        <p:spPr bwMode="auto">
          <a:xfrm>
            <a:off x="0" y="9555163"/>
            <a:ext cx="3371850"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lvl1pPr eaLnBrk="0">
              <a:defRPr sz="2400">
                <a:solidFill>
                  <a:schemeClr val="bg1"/>
                </a:solidFill>
                <a:latin typeface="Arial" charset="0"/>
                <a:ea typeface="MS Gothic" pitchFamily="49" charset="-128"/>
              </a:defRPr>
            </a:lvl1pPr>
            <a:lvl2pPr marL="742950" indent="-285750" eaLnBrk="0">
              <a:defRPr sz="2400">
                <a:solidFill>
                  <a:schemeClr val="bg1"/>
                </a:solidFill>
                <a:latin typeface="Arial" charset="0"/>
                <a:ea typeface="MS Gothic" pitchFamily="49" charset="-128"/>
              </a:defRPr>
            </a:lvl2pPr>
            <a:lvl3pPr marL="1143000" indent="-228600" eaLnBrk="0">
              <a:defRPr sz="2400">
                <a:solidFill>
                  <a:schemeClr val="bg1"/>
                </a:solidFill>
                <a:latin typeface="Arial" charset="0"/>
                <a:ea typeface="MS Gothic" pitchFamily="49" charset="-128"/>
              </a:defRPr>
            </a:lvl3pPr>
            <a:lvl4pPr marL="1600200" indent="-228600" eaLnBrk="0">
              <a:defRPr sz="2400">
                <a:solidFill>
                  <a:schemeClr val="bg1"/>
                </a:solidFill>
                <a:latin typeface="Arial" charset="0"/>
                <a:ea typeface="MS Gothic" pitchFamily="49" charset="-128"/>
              </a:defRPr>
            </a:lvl4pPr>
            <a:lvl5pPr marL="2057400" indent="-228600" eaLnBrk="0">
              <a:defRPr sz="2400">
                <a:solidFill>
                  <a:schemeClr val="bg1"/>
                </a:solidFill>
                <a:latin typeface="Arial" charset="0"/>
                <a:ea typeface="MS Gothic" pitchFamily="49" charset="-128"/>
              </a:defRPr>
            </a:lvl5pPr>
            <a:lvl6pPr marL="2514600" indent="-228600" defTabSz="457200" eaLnBrk="0" fontAlgn="base" hangingPunct="0">
              <a:lnSpc>
                <a:spcPct val="70000"/>
              </a:lnSpc>
              <a:spcBef>
                <a:spcPct val="0"/>
              </a:spcBef>
              <a:spcAft>
                <a:spcPct val="0"/>
              </a:spcAft>
              <a:buClr>
                <a:srgbClr val="000000"/>
              </a:buClr>
              <a:buSzPct val="45000"/>
              <a:buFont typeface="Symbol" pitchFamily="18" charset="2"/>
              <a:defRPr sz="2400">
                <a:solidFill>
                  <a:schemeClr val="bg1"/>
                </a:solidFill>
                <a:latin typeface="Arial" charset="0"/>
                <a:ea typeface="MS Gothic" pitchFamily="49" charset="-128"/>
              </a:defRPr>
            </a:lvl6pPr>
            <a:lvl7pPr marL="2971800" indent="-228600" defTabSz="457200" eaLnBrk="0" fontAlgn="base" hangingPunct="0">
              <a:lnSpc>
                <a:spcPct val="70000"/>
              </a:lnSpc>
              <a:spcBef>
                <a:spcPct val="0"/>
              </a:spcBef>
              <a:spcAft>
                <a:spcPct val="0"/>
              </a:spcAft>
              <a:buClr>
                <a:srgbClr val="000000"/>
              </a:buClr>
              <a:buSzPct val="45000"/>
              <a:buFont typeface="Symbol" pitchFamily="18" charset="2"/>
              <a:defRPr sz="2400">
                <a:solidFill>
                  <a:schemeClr val="bg1"/>
                </a:solidFill>
                <a:latin typeface="Arial" charset="0"/>
                <a:ea typeface="MS Gothic" pitchFamily="49" charset="-128"/>
              </a:defRPr>
            </a:lvl7pPr>
            <a:lvl8pPr marL="3429000" indent="-228600" defTabSz="457200" eaLnBrk="0" fontAlgn="base" hangingPunct="0">
              <a:lnSpc>
                <a:spcPct val="70000"/>
              </a:lnSpc>
              <a:spcBef>
                <a:spcPct val="0"/>
              </a:spcBef>
              <a:spcAft>
                <a:spcPct val="0"/>
              </a:spcAft>
              <a:buClr>
                <a:srgbClr val="000000"/>
              </a:buClr>
              <a:buSzPct val="45000"/>
              <a:buFont typeface="Symbol" pitchFamily="18" charset="2"/>
              <a:defRPr sz="2400">
                <a:solidFill>
                  <a:schemeClr val="bg1"/>
                </a:solidFill>
                <a:latin typeface="Arial" charset="0"/>
                <a:ea typeface="MS Gothic" pitchFamily="49" charset="-128"/>
              </a:defRPr>
            </a:lvl8pPr>
            <a:lvl9pPr marL="3886200" indent="-228600" defTabSz="457200" eaLnBrk="0" fontAlgn="base" hangingPunct="0">
              <a:lnSpc>
                <a:spcPct val="70000"/>
              </a:lnSpc>
              <a:spcBef>
                <a:spcPct val="0"/>
              </a:spcBef>
              <a:spcAft>
                <a:spcPct val="0"/>
              </a:spcAft>
              <a:buClr>
                <a:srgbClr val="000000"/>
              </a:buClr>
              <a:buSzPct val="45000"/>
              <a:buFont typeface="Symbol" pitchFamily="18" charset="2"/>
              <a:defRPr sz="2400">
                <a:solidFill>
                  <a:schemeClr val="bg1"/>
                </a:solidFill>
                <a:latin typeface="Arial" charset="0"/>
                <a:ea typeface="MS Gothic" pitchFamily="49" charset="-128"/>
              </a:defRPr>
            </a:lvl9pPr>
          </a:lstStyle>
          <a:p>
            <a:pPr defTabSz="456665" eaLnBrk="1">
              <a:buFont typeface="Symbol" pitchFamily="18" charset="2"/>
              <a:buNone/>
              <a:defRPr/>
            </a:pPr>
            <a:endParaRPr lang="en-US" smtClean="0">
              <a:cs typeface="+mn-cs"/>
            </a:endParaRPr>
          </a:p>
        </p:txBody>
      </p:sp>
      <p:sp>
        <p:nvSpPr>
          <p:cNvPr id="5131" name="Rectangle 11"/>
          <p:cNvSpPr>
            <a:spLocks noGrp="1" noChangeArrowheads="1"/>
          </p:cNvSpPr>
          <p:nvPr>
            <p:ph type="sldNum"/>
          </p:nvPr>
        </p:nvSpPr>
        <p:spPr bwMode="auto">
          <a:xfrm>
            <a:off x="4398963" y="9555163"/>
            <a:ext cx="3363912" cy="493712"/>
          </a:xfrm>
          <a:prstGeom prst="rect">
            <a:avLst/>
          </a:prstGeom>
          <a:noFill/>
          <a:ln w="9525">
            <a:noFill/>
            <a:round/>
            <a:headEnd/>
            <a:tailEnd/>
          </a:ln>
          <a:effectLst/>
        </p:spPr>
        <p:txBody>
          <a:bodyPr vert="horz" wrap="square" lIns="0" tIns="0" rIns="0" bIns="0" numCol="1" anchor="b" anchorCtr="0" compatLnSpc="1">
            <a:prstTxWarp prst="textNoShape">
              <a:avLst/>
            </a:prstTxWarp>
          </a:bodyPr>
          <a:lstStyle>
            <a:lvl1pPr algn="r" defTabSz="456665">
              <a:lnSpc>
                <a:spcPct val="98000"/>
              </a:lnSpc>
              <a:buFont typeface="Wingdings"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000000"/>
                </a:solidFill>
                <a:latin typeface="Times New Roman" charset="0"/>
                <a:cs typeface="Arial Unicode MS" charset="0"/>
              </a:defRPr>
            </a:lvl1pPr>
          </a:lstStyle>
          <a:p>
            <a:pPr>
              <a:defRPr/>
            </a:pPr>
            <a:fld id="{BA6A2A11-6FD3-9641-A515-3DCC2FE4C5D7}" type="slidenum">
              <a:rPr lang="en-GB"/>
              <a:pPr>
                <a:defRPr/>
              </a:pPr>
              <a:t>‹#›</a:t>
            </a:fld>
            <a:endParaRPr lang="en-GB"/>
          </a:p>
        </p:txBody>
      </p:sp>
    </p:spTree>
    <p:extLst>
      <p:ext uri="{BB962C8B-B14F-4D97-AF65-F5344CB8AC3E}">
        <p14:creationId xmlns:p14="http://schemas.microsoft.com/office/powerpoint/2010/main" val="951855445"/>
      </p:ext>
    </p:extLst>
  </p:cSld>
  <p:clrMap bg1="lt1" tx1="dk1" bg2="lt2" tx2="dk2" accent1="accent1" accent2="accent2" accent3="accent3" accent4="accent4" accent5="accent5" accent6="accent6" hlink="hlink" folHlink="folHlink"/>
  <p:notesStyle>
    <a:lvl1pPr algn="l" defTabSz="454025"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MS PGothic" pitchFamily="34" charset="-128"/>
        <a:cs typeface="MS PGothic" charset="0"/>
      </a:defRPr>
    </a:lvl1pPr>
    <a:lvl2pPr marL="742950" indent="-285750" algn="l" defTabSz="454025"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MS PGothic" pitchFamily="34" charset="-128"/>
        <a:cs typeface="MS PGothic" charset="0"/>
      </a:defRPr>
    </a:lvl2pPr>
    <a:lvl3pPr marL="1143000" indent="-228600" algn="l" defTabSz="454025"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MS PGothic" pitchFamily="34" charset="-128"/>
        <a:cs typeface="MS PGothic" charset="0"/>
      </a:defRPr>
    </a:lvl3pPr>
    <a:lvl4pPr marL="1600200" indent="-228600" algn="l" defTabSz="454025"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MS PGothic" pitchFamily="34" charset="-128"/>
        <a:cs typeface="MS PGothic" charset="0"/>
      </a:defRPr>
    </a:lvl4pPr>
    <a:lvl5pPr marL="2057400" indent="-228600" algn="l" defTabSz="454025"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MS PGothic" pitchFamily="34" charset="-128"/>
        <a:cs typeface="MS PGothic" charset="0"/>
      </a:defRPr>
    </a:lvl5pPr>
    <a:lvl6pPr marL="2279812" algn="l" defTabSz="455976" rtl="0" eaLnBrk="1" latinLnBrk="0" hangingPunct="1">
      <a:defRPr sz="1200" kern="1200">
        <a:solidFill>
          <a:schemeClr val="tx1"/>
        </a:solidFill>
        <a:latin typeface="+mn-lt"/>
        <a:ea typeface="+mn-ea"/>
        <a:cs typeface="+mn-cs"/>
      </a:defRPr>
    </a:lvl6pPr>
    <a:lvl7pPr marL="2735775" algn="l" defTabSz="455976" rtl="0" eaLnBrk="1" latinLnBrk="0" hangingPunct="1">
      <a:defRPr sz="1200" kern="1200">
        <a:solidFill>
          <a:schemeClr val="tx1"/>
        </a:solidFill>
        <a:latin typeface="+mn-lt"/>
        <a:ea typeface="+mn-ea"/>
        <a:cs typeface="+mn-cs"/>
      </a:defRPr>
    </a:lvl7pPr>
    <a:lvl8pPr marL="3191737" algn="l" defTabSz="455976" rtl="0" eaLnBrk="1" latinLnBrk="0" hangingPunct="1">
      <a:defRPr sz="1200" kern="1200">
        <a:solidFill>
          <a:schemeClr val="tx1"/>
        </a:solidFill>
        <a:latin typeface="+mn-lt"/>
        <a:ea typeface="+mn-ea"/>
        <a:cs typeface="+mn-cs"/>
      </a:defRPr>
    </a:lvl8pPr>
    <a:lvl9pPr marL="3647697" algn="l" defTabSz="455976"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7.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3666" name="Rectangle 11"/>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defTabSz="455613"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1pPr>
            <a:lvl2pPr marL="742950" indent="-285750" defTabSz="455613"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2pPr>
            <a:lvl3pPr marL="1143000" indent="-228600" defTabSz="455613"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3pPr>
            <a:lvl4pPr marL="1600200" indent="-228600" defTabSz="455613"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4pPr>
            <a:lvl5pPr marL="2057400" indent="-228600" defTabSz="455613"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5pPr>
            <a:lvl6pPr marL="2514600" indent="-228600" defTabSz="455613"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6pPr>
            <a:lvl7pPr marL="2971800" indent="-228600" defTabSz="455613"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7pPr>
            <a:lvl8pPr marL="3429000" indent="-228600" defTabSz="455613"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8pPr>
            <a:lvl9pPr marL="3886200" indent="-228600" defTabSz="455613"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9pPr>
          </a:lstStyle>
          <a:p>
            <a:pPr eaLnBrk="1"/>
            <a:fld id="{B357F7FC-438E-F644-9FA3-F79D61D26640}" type="slidenum">
              <a:rPr lang="en-GB" sz="1400">
                <a:solidFill>
                  <a:srgbClr val="000000"/>
                </a:solidFill>
                <a:latin typeface="Times New Roman" charset="0"/>
              </a:rPr>
              <a:pPr eaLnBrk="1"/>
              <a:t>1</a:t>
            </a:fld>
            <a:endParaRPr lang="en-GB" sz="1400">
              <a:solidFill>
                <a:srgbClr val="000000"/>
              </a:solidFill>
              <a:latin typeface="Times New Roman" charset="0"/>
            </a:endParaRPr>
          </a:p>
        </p:txBody>
      </p:sp>
      <p:sp>
        <p:nvSpPr>
          <p:cNvPr id="113667" name="Text Box 1"/>
          <p:cNvSpPr txBox="1">
            <a:spLocks noChangeArrowheads="1"/>
          </p:cNvSpPr>
          <p:nvPr/>
        </p:nvSpPr>
        <p:spPr bwMode="auto">
          <a:xfrm>
            <a:off x="4398963" y="9555163"/>
            <a:ext cx="3371850"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9pPr>
          </a:lstStyle>
          <a:p>
            <a:pPr algn="r" eaLnBrk="1">
              <a:lnSpc>
                <a:spcPct val="98000"/>
              </a:lnSpc>
              <a:buFont typeface="Wingdings" charset="0"/>
              <a:buNone/>
            </a:pPr>
            <a:fld id="{72778E89-C064-B746-89AE-A1FD140E2042}" type="slidenum">
              <a:rPr lang="en-GB" sz="1400">
                <a:solidFill>
                  <a:srgbClr val="000000"/>
                </a:solidFill>
                <a:latin typeface="Times New Roman" charset="0"/>
              </a:rPr>
              <a:pPr algn="r" eaLnBrk="1">
                <a:lnSpc>
                  <a:spcPct val="98000"/>
                </a:lnSpc>
                <a:buFont typeface="Wingdings" charset="0"/>
                <a:buNone/>
              </a:pPr>
              <a:t>1</a:t>
            </a:fld>
            <a:endParaRPr lang="en-GB" sz="1400">
              <a:solidFill>
                <a:srgbClr val="000000"/>
              </a:solidFill>
              <a:latin typeface="Times New Roman" charset="0"/>
            </a:endParaRPr>
          </a:p>
        </p:txBody>
      </p:sp>
      <p:sp>
        <p:nvSpPr>
          <p:cNvPr id="113668" name="Text Box 2"/>
          <p:cNvSpPr txBox="1">
            <a:spLocks noChangeArrowheads="1"/>
          </p:cNvSpPr>
          <p:nvPr/>
        </p:nvSpPr>
        <p:spPr bwMode="auto">
          <a:xfrm>
            <a:off x="1103313" y="763588"/>
            <a:ext cx="5565775" cy="3771900"/>
          </a:xfrm>
          <a:prstGeom prst="rect">
            <a:avLst/>
          </a:prstGeom>
          <a:solidFill>
            <a:srgbClr val="FFFFFF"/>
          </a:solidFill>
          <a:ln w="9360">
            <a:solidFill>
              <a:srgbClr val="000000"/>
            </a:solidFill>
            <a:miter lim="800000"/>
            <a:headEnd/>
            <a:tailEnd/>
          </a:ln>
        </p:spPr>
        <p:txBody>
          <a:bodyPr wrap="none" anchor="ctr"/>
          <a:lstStyle>
            <a:lvl1pPr eaLnBrk="0">
              <a:defRPr sz="2300">
                <a:solidFill>
                  <a:schemeClr val="bg1"/>
                </a:solidFill>
                <a:latin typeface="Arial" charset="0"/>
                <a:ea typeface="MS Gothic" charset="0"/>
                <a:cs typeface="MS Gothic" charset="0"/>
              </a:defRPr>
            </a:lvl1pPr>
            <a:lvl2pPr marL="742950" indent="-285750" eaLnBrk="0">
              <a:defRPr sz="2300">
                <a:solidFill>
                  <a:schemeClr val="bg1"/>
                </a:solidFill>
                <a:latin typeface="Arial" charset="0"/>
                <a:ea typeface="MS Gothic" charset="0"/>
                <a:cs typeface="MS Gothic" charset="0"/>
              </a:defRPr>
            </a:lvl2pPr>
            <a:lvl3pPr marL="1143000" indent="-228600" eaLnBrk="0">
              <a:defRPr sz="2300">
                <a:solidFill>
                  <a:schemeClr val="bg1"/>
                </a:solidFill>
                <a:latin typeface="Arial" charset="0"/>
                <a:ea typeface="MS Gothic" charset="0"/>
                <a:cs typeface="MS Gothic" charset="0"/>
              </a:defRPr>
            </a:lvl3pPr>
            <a:lvl4pPr marL="1600200" indent="-228600" eaLnBrk="0">
              <a:defRPr sz="2300">
                <a:solidFill>
                  <a:schemeClr val="bg1"/>
                </a:solidFill>
                <a:latin typeface="Arial" charset="0"/>
                <a:ea typeface="MS Gothic" charset="0"/>
                <a:cs typeface="MS Gothic" charset="0"/>
              </a:defRPr>
            </a:lvl4pPr>
            <a:lvl5pPr marL="2057400" indent="-228600" eaLnBrk="0">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9pPr>
          </a:lstStyle>
          <a:p>
            <a:pPr eaLnBrk="1"/>
            <a:endParaRPr lang="en-US" sz="2400"/>
          </a:p>
        </p:txBody>
      </p:sp>
      <p:sp>
        <p:nvSpPr>
          <p:cNvPr id="113669" name="Text Box 3"/>
          <p:cNvSpPr>
            <a:spLocks noGrp="1" noChangeArrowheads="1"/>
          </p:cNvSpPr>
          <p:nvPr>
            <p:ph type="body"/>
          </p:nvPr>
        </p:nvSpPr>
        <p:spPr>
          <a:xfrm>
            <a:off x="777875" y="4776788"/>
            <a:ext cx="6210300" cy="45196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FAA26D3D-D897-4be2-8F04-BA451C77F1D7}">
              <ma14:placeholderFlag xmlns:ma14="http://schemas.microsoft.com/office/mac/drawingml/2011/main" val="1"/>
            </a:ext>
          </a:extLst>
        </p:spPr>
        <p:txBody>
          <a:bodyPr wrap="none" anchor="ctr"/>
          <a:lstStyle/>
          <a:p>
            <a:endParaRPr lang="en-US">
              <a:ea typeface="MS PGothic"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32098" name="Rectangle 11"/>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defTabSz="455613"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1pPr>
            <a:lvl2pPr marL="742950" indent="-285750" defTabSz="455613"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2pPr>
            <a:lvl3pPr marL="1143000" indent="-228600" defTabSz="455613"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3pPr>
            <a:lvl4pPr marL="1600200" indent="-228600" defTabSz="455613"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4pPr>
            <a:lvl5pPr marL="2057400" indent="-228600" defTabSz="455613"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5pPr>
            <a:lvl6pPr marL="2514600" indent="-228600" defTabSz="455613"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6pPr>
            <a:lvl7pPr marL="2971800" indent="-228600" defTabSz="455613"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7pPr>
            <a:lvl8pPr marL="3429000" indent="-228600" defTabSz="455613"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8pPr>
            <a:lvl9pPr marL="3886200" indent="-228600" defTabSz="455613"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9pPr>
          </a:lstStyle>
          <a:p>
            <a:pPr eaLnBrk="1"/>
            <a:fld id="{C7722549-2FDE-814A-BA93-81BC76EB67F3}" type="slidenum">
              <a:rPr lang="en-GB" sz="1400">
                <a:solidFill>
                  <a:srgbClr val="000000"/>
                </a:solidFill>
                <a:latin typeface="Times New Roman" charset="0"/>
                <a:ea typeface="ＭＳ Ｐゴシック" charset="0"/>
                <a:cs typeface="ＭＳ Ｐゴシック" charset="0"/>
              </a:rPr>
              <a:pPr eaLnBrk="1"/>
              <a:t>10</a:t>
            </a:fld>
            <a:endParaRPr lang="en-GB" sz="1400">
              <a:solidFill>
                <a:srgbClr val="000000"/>
              </a:solidFill>
              <a:latin typeface="Times New Roman" charset="0"/>
              <a:ea typeface="ＭＳ Ｐゴシック" charset="0"/>
              <a:cs typeface="ＭＳ Ｐゴシック" charset="0"/>
            </a:endParaRPr>
          </a:p>
        </p:txBody>
      </p:sp>
      <p:sp>
        <p:nvSpPr>
          <p:cNvPr id="132099" name="Text Box 1"/>
          <p:cNvSpPr txBox="1">
            <a:spLocks noChangeArrowheads="1"/>
          </p:cNvSpPr>
          <p:nvPr/>
        </p:nvSpPr>
        <p:spPr bwMode="auto">
          <a:xfrm>
            <a:off x="4398963" y="9555163"/>
            <a:ext cx="3371850"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9pPr>
          </a:lstStyle>
          <a:p>
            <a:pPr algn="r" eaLnBrk="1">
              <a:lnSpc>
                <a:spcPct val="98000"/>
              </a:lnSpc>
              <a:buFont typeface="Wingdings" charset="0"/>
              <a:buNone/>
            </a:pPr>
            <a:fld id="{90EACECA-7F08-D945-9F08-C1B58888E5FD}" type="slidenum">
              <a:rPr lang="en-GB" sz="1400">
                <a:solidFill>
                  <a:srgbClr val="000000"/>
                </a:solidFill>
                <a:latin typeface="Times New Roman" charset="0"/>
                <a:ea typeface="ＭＳ Ｐゴシック" charset="0"/>
                <a:cs typeface="ＭＳ Ｐゴシック" charset="0"/>
              </a:rPr>
              <a:pPr algn="r" eaLnBrk="1">
                <a:lnSpc>
                  <a:spcPct val="98000"/>
                </a:lnSpc>
                <a:buFont typeface="Wingdings" charset="0"/>
                <a:buNone/>
              </a:pPr>
              <a:t>10</a:t>
            </a:fld>
            <a:endParaRPr lang="en-GB" sz="1400">
              <a:solidFill>
                <a:srgbClr val="000000"/>
              </a:solidFill>
              <a:latin typeface="Times New Roman" charset="0"/>
              <a:ea typeface="ＭＳ Ｐゴシック" charset="0"/>
              <a:cs typeface="ＭＳ Ｐゴシック" charset="0"/>
            </a:endParaRPr>
          </a:p>
        </p:txBody>
      </p:sp>
      <p:sp>
        <p:nvSpPr>
          <p:cNvPr id="132100" name="Text Box 2"/>
          <p:cNvSpPr txBox="1">
            <a:spLocks noChangeArrowheads="1"/>
          </p:cNvSpPr>
          <p:nvPr/>
        </p:nvSpPr>
        <p:spPr bwMode="auto">
          <a:xfrm>
            <a:off x="1101725" y="763588"/>
            <a:ext cx="5567363" cy="3771900"/>
          </a:xfrm>
          <a:prstGeom prst="rect">
            <a:avLst/>
          </a:prstGeom>
          <a:solidFill>
            <a:srgbClr val="FFFFFF"/>
          </a:solidFill>
          <a:ln w="9360">
            <a:solidFill>
              <a:srgbClr val="000000"/>
            </a:solidFill>
            <a:miter lim="800000"/>
            <a:headEnd/>
            <a:tailEnd/>
          </a:ln>
        </p:spPr>
        <p:txBody>
          <a:bodyPr wrap="none" anchor="ctr"/>
          <a:lstStyle>
            <a:lvl1pPr eaLnBrk="0">
              <a:defRPr sz="2300">
                <a:solidFill>
                  <a:schemeClr val="bg1"/>
                </a:solidFill>
                <a:latin typeface="Arial" charset="0"/>
                <a:ea typeface="MS Gothic" charset="0"/>
                <a:cs typeface="MS Gothic" charset="0"/>
              </a:defRPr>
            </a:lvl1pPr>
            <a:lvl2pPr marL="742950" indent="-285750" eaLnBrk="0">
              <a:defRPr sz="2300">
                <a:solidFill>
                  <a:schemeClr val="bg1"/>
                </a:solidFill>
                <a:latin typeface="Arial" charset="0"/>
                <a:ea typeface="MS Gothic" charset="0"/>
                <a:cs typeface="MS Gothic" charset="0"/>
              </a:defRPr>
            </a:lvl2pPr>
            <a:lvl3pPr marL="1143000" indent="-228600" eaLnBrk="0">
              <a:defRPr sz="2300">
                <a:solidFill>
                  <a:schemeClr val="bg1"/>
                </a:solidFill>
                <a:latin typeface="Arial" charset="0"/>
                <a:ea typeface="MS Gothic" charset="0"/>
                <a:cs typeface="MS Gothic" charset="0"/>
              </a:defRPr>
            </a:lvl3pPr>
            <a:lvl4pPr marL="1600200" indent="-228600" eaLnBrk="0">
              <a:defRPr sz="2300">
                <a:solidFill>
                  <a:schemeClr val="bg1"/>
                </a:solidFill>
                <a:latin typeface="Arial" charset="0"/>
                <a:ea typeface="MS Gothic" charset="0"/>
                <a:cs typeface="MS Gothic" charset="0"/>
              </a:defRPr>
            </a:lvl4pPr>
            <a:lvl5pPr marL="2057400" indent="-228600" eaLnBrk="0">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9pPr>
          </a:lstStyle>
          <a:p>
            <a:pPr eaLnBrk="1"/>
            <a:endParaRPr lang="en-US" sz="2400">
              <a:solidFill>
                <a:srgbClr val="FFFFFF"/>
              </a:solidFill>
              <a:ea typeface="ＭＳ Ｐゴシック" charset="0"/>
              <a:cs typeface="ＭＳ Ｐゴシック" charset="0"/>
            </a:endParaRPr>
          </a:p>
        </p:txBody>
      </p:sp>
      <p:sp>
        <p:nvSpPr>
          <p:cNvPr id="132101" name="Text Box 3"/>
          <p:cNvSpPr>
            <a:spLocks noGrp="1" noChangeArrowheads="1"/>
          </p:cNvSpPr>
          <p:nvPr>
            <p:ph type="body"/>
          </p:nvPr>
        </p:nvSpPr>
        <p:spPr>
          <a:xfrm>
            <a:off x="777875" y="4776788"/>
            <a:ext cx="6210300" cy="45196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FAA26D3D-D897-4be2-8F04-BA451C77F1D7}">
              <ma14:placeholderFlag xmlns:ma14="http://schemas.microsoft.com/office/mac/drawingml/2011/main" val="1"/>
            </a:ext>
          </a:extLst>
        </p:spPr>
        <p:txBody>
          <a:bodyPr wrap="none" anchor="ctr"/>
          <a:lstStyle/>
          <a:p>
            <a:endParaRPr lang="en-US">
              <a:ea typeface="ＭＳ Ｐゴシック" charset="0"/>
              <a:cs typeface="ＭＳ Ｐゴシック"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34146" name="Rectangle 11"/>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defTabSz="455613"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1pPr>
            <a:lvl2pPr marL="742950" indent="-285750" defTabSz="455613"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2pPr>
            <a:lvl3pPr marL="1143000" indent="-228600" defTabSz="455613"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3pPr>
            <a:lvl4pPr marL="1600200" indent="-228600" defTabSz="455613"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4pPr>
            <a:lvl5pPr marL="2057400" indent="-228600" defTabSz="455613"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5pPr>
            <a:lvl6pPr marL="2514600" indent="-228600" defTabSz="455613"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6pPr>
            <a:lvl7pPr marL="2971800" indent="-228600" defTabSz="455613"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7pPr>
            <a:lvl8pPr marL="3429000" indent="-228600" defTabSz="455613"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8pPr>
            <a:lvl9pPr marL="3886200" indent="-228600" defTabSz="455613"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9pPr>
          </a:lstStyle>
          <a:p>
            <a:pPr eaLnBrk="1"/>
            <a:fld id="{8BCB8F6A-B117-CD4B-9DB6-4BB6C947D38D}" type="slidenum">
              <a:rPr lang="en-GB" sz="1400">
                <a:solidFill>
                  <a:srgbClr val="000000"/>
                </a:solidFill>
                <a:latin typeface="Times New Roman" charset="0"/>
                <a:ea typeface="ＭＳ Ｐゴシック" charset="0"/>
                <a:cs typeface="ＭＳ Ｐゴシック" charset="0"/>
              </a:rPr>
              <a:pPr eaLnBrk="1"/>
              <a:t>11</a:t>
            </a:fld>
            <a:endParaRPr lang="en-GB" sz="1400">
              <a:solidFill>
                <a:srgbClr val="000000"/>
              </a:solidFill>
              <a:latin typeface="Times New Roman" charset="0"/>
              <a:ea typeface="ＭＳ Ｐゴシック" charset="0"/>
              <a:cs typeface="ＭＳ Ｐゴシック" charset="0"/>
            </a:endParaRPr>
          </a:p>
        </p:txBody>
      </p:sp>
      <p:sp>
        <p:nvSpPr>
          <p:cNvPr id="134147" name="Text Box 1"/>
          <p:cNvSpPr txBox="1">
            <a:spLocks noChangeArrowheads="1"/>
          </p:cNvSpPr>
          <p:nvPr/>
        </p:nvSpPr>
        <p:spPr bwMode="auto">
          <a:xfrm>
            <a:off x="4398963" y="9555163"/>
            <a:ext cx="3371850"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9pPr>
          </a:lstStyle>
          <a:p>
            <a:pPr algn="r" eaLnBrk="1">
              <a:lnSpc>
                <a:spcPct val="98000"/>
              </a:lnSpc>
              <a:buFont typeface="Wingdings" charset="0"/>
              <a:buNone/>
            </a:pPr>
            <a:fld id="{279BAC4E-108A-DA49-A030-9FA1B1B1F80C}" type="slidenum">
              <a:rPr lang="en-GB" sz="1400">
                <a:solidFill>
                  <a:srgbClr val="000000"/>
                </a:solidFill>
                <a:latin typeface="Times New Roman" charset="0"/>
                <a:ea typeface="ＭＳ Ｐゴシック" charset="0"/>
                <a:cs typeface="ＭＳ Ｐゴシック" charset="0"/>
              </a:rPr>
              <a:pPr algn="r" eaLnBrk="1">
                <a:lnSpc>
                  <a:spcPct val="98000"/>
                </a:lnSpc>
                <a:buFont typeface="Wingdings" charset="0"/>
                <a:buNone/>
              </a:pPr>
              <a:t>11</a:t>
            </a:fld>
            <a:endParaRPr lang="en-GB" sz="1400">
              <a:solidFill>
                <a:srgbClr val="000000"/>
              </a:solidFill>
              <a:latin typeface="Times New Roman" charset="0"/>
              <a:ea typeface="ＭＳ Ｐゴシック" charset="0"/>
              <a:cs typeface="ＭＳ Ｐゴシック" charset="0"/>
            </a:endParaRPr>
          </a:p>
        </p:txBody>
      </p:sp>
      <p:sp>
        <p:nvSpPr>
          <p:cNvPr id="134148" name="Text Box 2"/>
          <p:cNvSpPr txBox="1">
            <a:spLocks noChangeArrowheads="1"/>
          </p:cNvSpPr>
          <p:nvPr/>
        </p:nvSpPr>
        <p:spPr bwMode="auto">
          <a:xfrm>
            <a:off x="1101725" y="763588"/>
            <a:ext cx="5567363" cy="3771900"/>
          </a:xfrm>
          <a:prstGeom prst="rect">
            <a:avLst/>
          </a:prstGeom>
          <a:solidFill>
            <a:srgbClr val="FFFFFF"/>
          </a:solidFill>
          <a:ln w="9360">
            <a:solidFill>
              <a:srgbClr val="000000"/>
            </a:solidFill>
            <a:miter lim="800000"/>
            <a:headEnd/>
            <a:tailEnd/>
          </a:ln>
        </p:spPr>
        <p:txBody>
          <a:bodyPr wrap="none" anchor="ctr"/>
          <a:lstStyle>
            <a:lvl1pPr eaLnBrk="0">
              <a:defRPr sz="2300">
                <a:solidFill>
                  <a:schemeClr val="bg1"/>
                </a:solidFill>
                <a:latin typeface="Arial" charset="0"/>
                <a:ea typeface="MS Gothic" charset="0"/>
                <a:cs typeface="MS Gothic" charset="0"/>
              </a:defRPr>
            </a:lvl1pPr>
            <a:lvl2pPr marL="742950" indent="-285750" eaLnBrk="0">
              <a:defRPr sz="2300">
                <a:solidFill>
                  <a:schemeClr val="bg1"/>
                </a:solidFill>
                <a:latin typeface="Arial" charset="0"/>
                <a:ea typeface="MS Gothic" charset="0"/>
                <a:cs typeface="MS Gothic" charset="0"/>
              </a:defRPr>
            </a:lvl2pPr>
            <a:lvl3pPr marL="1143000" indent="-228600" eaLnBrk="0">
              <a:defRPr sz="2300">
                <a:solidFill>
                  <a:schemeClr val="bg1"/>
                </a:solidFill>
                <a:latin typeface="Arial" charset="0"/>
                <a:ea typeface="MS Gothic" charset="0"/>
                <a:cs typeface="MS Gothic" charset="0"/>
              </a:defRPr>
            </a:lvl3pPr>
            <a:lvl4pPr marL="1600200" indent="-228600" eaLnBrk="0">
              <a:defRPr sz="2300">
                <a:solidFill>
                  <a:schemeClr val="bg1"/>
                </a:solidFill>
                <a:latin typeface="Arial" charset="0"/>
                <a:ea typeface="MS Gothic" charset="0"/>
                <a:cs typeface="MS Gothic" charset="0"/>
              </a:defRPr>
            </a:lvl4pPr>
            <a:lvl5pPr marL="2057400" indent="-228600" eaLnBrk="0">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9pPr>
          </a:lstStyle>
          <a:p>
            <a:pPr eaLnBrk="1"/>
            <a:endParaRPr lang="en-US" sz="2400">
              <a:solidFill>
                <a:srgbClr val="FFFFFF"/>
              </a:solidFill>
              <a:ea typeface="ＭＳ Ｐゴシック" charset="0"/>
              <a:cs typeface="ＭＳ Ｐゴシック" charset="0"/>
            </a:endParaRPr>
          </a:p>
        </p:txBody>
      </p:sp>
      <p:sp>
        <p:nvSpPr>
          <p:cNvPr id="134149" name="Text Box 3"/>
          <p:cNvSpPr>
            <a:spLocks noGrp="1" noChangeArrowheads="1"/>
          </p:cNvSpPr>
          <p:nvPr>
            <p:ph type="body"/>
          </p:nvPr>
        </p:nvSpPr>
        <p:spPr>
          <a:xfrm>
            <a:off x="777875" y="4776788"/>
            <a:ext cx="6210300" cy="45196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FAA26D3D-D897-4be2-8F04-BA451C77F1D7}">
              <ma14:placeholderFlag xmlns:ma14="http://schemas.microsoft.com/office/mac/drawingml/2011/main" val="1"/>
            </a:ext>
          </a:extLst>
        </p:spPr>
        <p:txBody>
          <a:bodyPr wrap="none" anchor="ctr"/>
          <a:lstStyle/>
          <a:p>
            <a:endParaRPr lang="en-US">
              <a:ea typeface="ＭＳ Ｐゴシック" charset="0"/>
              <a:cs typeface="ＭＳ Ｐゴシック"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36194" name="Rectangle 11"/>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defTabSz="455613"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1pPr>
            <a:lvl2pPr marL="742950" indent="-285750" defTabSz="455613"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2pPr>
            <a:lvl3pPr marL="1143000" indent="-228600" defTabSz="455613"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3pPr>
            <a:lvl4pPr marL="1600200" indent="-228600" defTabSz="455613"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4pPr>
            <a:lvl5pPr marL="2057400" indent="-228600" defTabSz="455613"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5pPr>
            <a:lvl6pPr marL="2514600" indent="-228600" defTabSz="455613"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6pPr>
            <a:lvl7pPr marL="2971800" indent="-228600" defTabSz="455613"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7pPr>
            <a:lvl8pPr marL="3429000" indent="-228600" defTabSz="455613"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8pPr>
            <a:lvl9pPr marL="3886200" indent="-228600" defTabSz="455613"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9pPr>
          </a:lstStyle>
          <a:p>
            <a:pPr eaLnBrk="1"/>
            <a:fld id="{20C39BD4-BE4B-0C48-8268-4BE0A40C9B39}" type="slidenum">
              <a:rPr lang="en-GB" sz="1400">
                <a:solidFill>
                  <a:srgbClr val="000000"/>
                </a:solidFill>
                <a:latin typeface="Times New Roman" charset="0"/>
                <a:ea typeface="ＭＳ Ｐゴシック" charset="0"/>
                <a:cs typeface="ＭＳ Ｐゴシック" charset="0"/>
              </a:rPr>
              <a:pPr eaLnBrk="1"/>
              <a:t>12</a:t>
            </a:fld>
            <a:endParaRPr lang="en-GB" sz="1400">
              <a:solidFill>
                <a:srgbClr val="000000"/>
              </a:solidFill>
              <a:latin typeface="Times New Roman" charset="0"/>
              <a:ea typeface="ＭＳ Ｐゴシック" charset="0"/>
              <a:cs typeface="ＭＳ Ｐゴシック" charset="0"/>
            </a:endParaRPr>
          </a:p>
        </p:txBody>
      </p:sp>
      <p:sp>
        <p:nvSpPr>
          <p:cNvPr id="136195" name="Text Box 1"/>
          <p:cNvSpPr txBox="1">
            <a:spLocks noChangeArrowheads="1"/>
          </p:cNvSpPr>
          <p:nvPr/>
        </p:nvSpPr>
        <p:spPr bwMode="auto">
          <a:xfrm>
            <a:off x="4398963" y="9555163"/>
            <a:ext cx="3371850"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9pPr>
          </a:lstStyle>
          <a:p>
            <a:pPr algn="r" eaLnBrk="1">
              <a:lnSpc>
                <a:spcPct val="98000"/>
              </a:lnSpc>
              <a:buFont typeface="Wingdings" charset="0"/>
              <a:buNone/>
            </a:pPr>
            <a:fld id="{D2925C62-4F23-1D4E-BAD7-2B754879C0EE}" type="slidenum">
              <a:rPr lang="en-GB" sz="1400">
                <a:solidFill>
                  <a:srgbClr val="000000"/>
                </a:solidFill>
                <a:latin typeface="Times New Roman" charset="0"/>
                <a:ea typeface="ＭＳ Ｐゴシック" charset="0"/>
                <a:cs typeface="ＭＳ Ｐゴシック" charset="0"/>
              </a:rPr>
              <a:pPr algn="r" eaLnBrk="1">
                <a:lnSpc>
                  <a:spcPct val="98000"/>
                </a:lnSpc>
                <a:buFont typeface="Wingdings" charset="0"/>
                <a:buNone/>
              </a:pPr>
              <a:t>12</a:t>
            </a:fld>
            <a:endParaRPr lang="en-GB" sz="1400">
              <a:solidFill>
                <a:srgbClr val="000000"/>
              </a:solidFill>
              <a:latin typeface="Times New Roman" charset="0"/>
              <a:ea typeface="ＭＳ Ｐゴシック" charset="0"/>
              <a:cs typeface="ＭＳ Ｐゴシック" charset="0"/>
            </a:endParaRPr>
          </a:p>
        </p:txBody>
      </p:sp>
      <p:sp>
        <p:nvSpPr>
          <p:cNvPr id="136196" name="Text Box 2"/>
          <p:cNvSpPr txBox="1">
            <a:spLocks noChangeArrowheads="1"/>
          </p:cNvSpPr>
          <p:nvPr/>
        </p:nvSpPr>
        <p:spPr bwMode="auto">
          <a:xfrm>
            <a:off x="1101725" y="763588"/>
            <a:ext cx="5567363" cy="3771900"/>
          </a:xfrm>
          <a:prstGeom prst="rect">
            <a:avLst/>
          </a:prstGeom>
          <a:solidFill>
            <a:srgbClr val="FFFFFF"/>
          </a:solidFill>
          <a:ln w="9360">
            <a:solidFill>
              <a:srgbClr val="000000"/>
            </a:solidFill>
            <a:miter lim="800000"/>
            <a:headEnd/>
            <a:tailEnd/>
          </a:ln>
        </p:spPr>
        <p:txBody>
          <a:bodyPr wrap="none" anchor="ctr"/>
          <a:lstStyle>
            <a:lvl1pPr eaLnBrk="0">
              <a:defRPr sz="2300">
                <a:solidFill>
                  <a:schemeClr val="bg1"/>
                </a:solidFill>
                <a:latin typeface="Arial" charset="0"/>
                <a:ea typeface="MS Gothic" charset="0"/>
                <a:cs typeface="MS Gothic" charset="0"/>
              </a:defRPr>
            </a:lvl1pPr>
            <a:lvl2pPr marL="742950" indent="-285750" eaLnBrk="0">
              <a:defRPr sz="2300">
                <a:solidFill>
                  <a:schemeClr val="bg1"/>
                </a:solidFill>
                <a:latin typeface="Arial" charset="0"/>
                <a:ea typeface="MS Gothic" charset="0"/>
                <a:cs typeface="MS Gothic" charset="0"/>
              </a:defRPr>
            </a:lvl2pPr>
            <a:lvl3pPr marL="1143000" indent="-228600" eaLnBrk="0">
              <a:defRPr sz="2300">
                <a:solidFill>
                  <a:schemeClr val="bg1"/>
                </a:solidFill>
                <a:latin typeface="Arial" charset="0"/>
                <a:ea typeface="MS Gothic" charset="0"/>
                <a:cs typeface="MS Gothic" charset="0"/>
              </a:defRPr>
            </a:lvl3pPr>
            <a:lvl4pPr marL="1600200" indent="-228600" eaLnBrk="0">
              <a:defRPr sz="2300">
                <a:solidFill>
                  <a:schemeClr val="bg1"/>
                </a:solidFill>
                <a:latin typeface="Arial" charset="0"/>
                <a:ea typeface="MS Gothic" charset="0"/>
                <a:cs typeface="MS Gothic" charset="0"/>
              </a:defRPr>
            </a:lvl4pPr>
            <a:lvl5pPr marL="2057400" indent="-228600" eaLnBrk="0">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9pPr>
          </a:lstStyle>
          <a:p>
            <a:pPr eaLnBrk="1"/>
            <a:endParaRPr lang="en-US" sz="2400">
              <a:solidFill>
                <a:srgbClr val="FFFFFF"/>
              </a:solidFill>
              <a:ea typeface="ＭＳ Ｐゴシック" charset="0"/>
              <a:cs typeface="ＭＳ Ｐゴシック" charset="0"/>
            </a:endParaRPr>
          </a:p>
        </p:txBody>
      </p:sp>
      <p:sp>
        <p:nvSpPr>
          <p:cNvPr id="136197" name="Text Box 3"/>
          <p:cNvSpPr>
            <a:spLocks noGrp="1" noChangeArrowheads="1"/>
          </p:cNvSpPr>
          <p:nvPr>
            <p:ph type="body"/>
          </p:nvPr>
        </p:nvSpPr>
        <p:spPr>
          <a:xfrm>
            <a:off x="777875" y="4776788"/>
            <a:ext cx="6210300" cy="45196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FAA26D3D-D897-4be2-8F04-BA451C77F1D7}">
              <ma14:placeholderFlag xmlns:ma14="http://schemas.microsoft.com/office/mac/drawingml/2011/main" val="1"/>
            </a:ext>
          </a:extLst>
        </p:spPr>
        <p:txBody>
          <a:bodyPr wrap="none" anchor="ctr"/>
          <a:lstStyle/>
          <a:p>
            <a:endParaRPr lang="en-US">
              <a:ea typeface="ＭＳ Ｐゴシック" charset="0"/>
              <a:cs typeface="ＭＳ Ｐゴシック"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38242" name="Rectangle 11"/>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defTabSz="455613"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1pPr>
            <a:lvl2pPr marL="742950" indent="-285750" defTabSz="455613"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2pPr>
            <a:lvl3pPr marL="1143000" indent="-228600" defTabSz="455613"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3pPr>
            <a:lvl4pPr marL="1600200" indent="-228600" defTabSz="455613"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4pPr>
            <a:lvl5pPr marL="2057400" indent="-228600" defTabSz="455613"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5pPr>
            <a:lvl6pPr marL="2514600" indent="-228600" defTabSz="455613"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6pPr>
            <a:lvl7pPr marL="2971800" indent="-228600" defTabSz="455613"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7pPr>
            <a:lvl8pPr marL="3429000" indent="-228600" defTabSz="455613"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8pPr>
            <a:lvl9pPr marL="3886200" indent="-228600" defTabSz="455613"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9pPr>
          </a:lstStyle>
          <a:p>
            <a:pPr eaLnBrk="1"/>
            <a:fld id="{B6A540BF-73F0-A14D-98D4-E5D85A5A525A}" type="slidenum">
              <a:rPr lang="en-GB" sz="1400">
                <a:solidFill>
                  <a:srgbClr val="000000"/>
                </a:solidFill>
                <a:latin typeface="Times New Roman" charset="0"/>
                <a:ea typeface="ＭＳ Ｐゴシック" charset="0"/>
                <a:cs typeface="ＭＳ Ｐゴシック" charset="0"/>
              </a:rPr>
              <a:pPr eaLnBrk="1"/>
              <a:t>13</a:t>
            </a:fld>
            <a:endParaRPr lang="en-GB" sz="1400">
              <a:solidFill>
                <a:srgbClr val="000000"/>
              </a:solidFill>
              <a:latin typeface="Times New Roman" charset="0"/>
              <a:ea typeface="ＭＳ Ｐゴシック" charset="0"/>
              <a:cs typeface="ＭＳ Ｐゴシック" charset="0"/>
            </a:endParaRPr>
          </a:p>
        </p:txBody>
      </p:sp>
      <p:sp>
        <p:nvSpPr>
          <p:cNvPr id="138243" name="Text Box 1"/>
          <p:cNvSpPr txBox="1">
            <a:spLocks noChangeArrowheads="1"/>
          </p:cNvSpPr>
          <p:nvPr/>
        </p:nvSpPr>
        <p:spPr bwMode="auto">
          <a:xfrm>
            <a:off x="4398963" y="9555163"/>
            <a:ext cx="3371850"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9pPr>
          </a:lstStyle>
          <a:p>
            <a:pPr algn="r" eaLnBrk="1">
              <a:lnSpc>
                <a:spcPct val="98000"/>
              </a:lnSpc>
              <a:buFont typeface="Wingdings" charset="0"/>
              <a:buNone/>
            </a:pPr>
            <a:fld id="{2463E13D-911C-BF41-B507-86D7AC6860C1}" type="slidenum">
              <a:rPr lang="en-GB" sz="1400">
                <a:solidFill>
                  <a:srgbClr val="000000"/>
                </a:solidFill>
                <a:latin typeface="Times New Roman" charset="0"/>
                <a:ea typeface="ＭＳ Ｐゴシック" charset="0"/>
                <a:cs typeface="ＭＳ Ｐゴシック" charset="0"/>
              </a:rPr>
              <a:pPr algn="r" eaLnBrk="1">
                <a:lnSpc>
                  <a:spcPct val="98000"/>
                </a:lnSpc>
                <a:buFont typeface="Wingdings" charset="0"/>
                <a:buNone/>
              </a:pPr>
              <a:t>13</a:t>
            </a:fld>
            <a:endParaRPr lang="en-GB" sz="1400">
              <a:solidFill>
                <a:srgbClr val="000000"/>
              </a:solidFill>
              <a:latin typeface="Times New Roman" charset="0"/>
              <a:ea typeface="ＭＳ Ｐゴシック" charset="0"/>
              <a:cs typeface="ＭＳ Ｐゴシック" charset="0"/>
            </a:endParaRPr>
          </a:p>
        </p:txBody>
      </p:sp>
      <p:sp>
        <p:nvSpPr>
          <p:cNvPr id="138244" name="Text Box 2"/>
          <p:cNvSpPr txBox="1">
            <a:spLocks noChangeArrowheads="1"/>
          </p:cNvSpPr>
          <p:nvPr/>
        </p:nvSpPr>
        <p:spPr bwMode="auto">
          <a:xfrm>
            <a:off x="1101725" y="763588"/>
            <a:ext cx="5567363" cy="3771900"/>
          </a:xfrm>
          <a:prstGeom prst="rect">
            <a:avLst/>
          </a:prstGeom>
          <a:solidFill>
            <a:srgbClr val="FFFFFF"/>
          </a:solidFill>
          <a:ln w="9360">
            <a:solidFill>
              <a:srgbClr val="000000"/>
            </a:solidFill>
            <a:miter lim="800000"/>
            <a:headEnd/>
            <a:tailEnd/>
          </a:ln>
        </p:spPr>
        <p:txBody>
          <a:bodyPr wrap="none" anchor="ctr"/>
          <a:lstStyle>
            <a:lvl1pPr eaLnBrk="0">
              <a:defRPr sz="2300">
                <a:solidFill>
                  <a:schemeClr val="bg1"/>
                </a:solidFill>
                <a:latin typeface="Arial" charset="0"/>
                <a:ea typeface="MS Gothic" charset="0"/>
                <a:cs typeface="MS Gothic" charset="0"/>
              </a:defRPr>
            </a:lvl1pPr>
            <a:lvl2pPr marL="742950" indent="-285750" eaLnBrk="0">
              <a:defRPr sz="2300">
                <a:solidFill>
                  <a:schemeClr val="bg1"/>
                </a:solidFill>
                <a:latin typeface="Arial" charset="0"/>
                <a:ea typeface="MS Gothic" charset="0"/>
                <a:cs typeface="MS Gothic" charset="0"/>
              </a:defRPr>
            </a:lvl2pPr>
            <a:lvl3pPr marL="1143000" indent="-228600" eaLnBrk="0">
              <a:defRPr sz="2300">
                <a:solidFill>
                  <a:schemeClr val="bg1"/>
                </a:solidFill>
                <a:latin typeface="Arial" charset="0"/>
                <a:ea typeface="MS Gothic" charset="0"/>
                <a:cs typeface="MS Gothic" charset="0"/>
              </a:defRPr>
            </a:lvl3pPr>
            <a:lvl4pPr marL="1600200" indent="-228600" eaLnBrk="0">
              <a:defRPr sz="2300">
                <a:solidFill>
                  <a:schemeClr val="bg1"/>
                </a:solidFill>
                <a:latin typeface="Arial" charset="0"/>
                <a:ea typeface="MS Gothic" charset="0"/>
                <a:cs typeface="MS Gothic" charset="0"/>
              </a:defRPr>
            </a:lvl4pPr>
            <a:lvl5pPr marL="2057400" indent="-228600" eaLnBrk="0">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9pPr>
          </a:lstStyle>
          <a:p>
            <a:pPr eaLnBrk="1"/>
            <a:endParaRPr lang="en-US" sz="2400">
              <a:solidFill>
                <a:srgbClr val="FFFFFF"/>
              </a:solidFill>
              <a:ea typeface="ＭＳ Ｐゴシック" charset="0"/>
              <a:cs typeface="ＭＳ Ｐゴシック" charset="0"/>
            </a:endParaRPr>
          </a:p>
        </p:txBody>
      </p:sp>
      <p:sp>
        <p:nvSpPr>
          <p:cNvPr id="138245" name="Text Box 3"/>
          <p:cNvSpPr>
            <a:spLocks noGrp="1" noChangeArrowheads="1"/>
          </p:cNvSpPr>
          <p:nvPr>
            <p:ph type="body"/>
          </p:nvPr>
        </p:nvSpPr>
        <p:spPr>
          <a:xfrm>
            <a:off x="777875" y="4776788"/>
            <a:ext cx="6210300" cy="45196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FAA26D3D-D897-4be2-8F04-BA451C77F1D7}">
              <ma14:placeholderFlag xmlns:ma14="http://schemas.microsoft.com/office/mac/drawingml/2011/main" val="1"/>
            </a:ext>
          </a:extLst>
        </p:spPr>
        <p:txBody>
          <a:bodyPr wrap="none" anchor="ctr"/>
          <a:lstStyle/>
          <a:p>
            <a:endParaRPr lang="en-US">
              <a:ea typeface="ＭＳ Ｐゴシック" charset="0"/>
              <a:cs typeface="ＭＳ Ｐゴシック"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40290" name="Rectangle 11"/>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defTabSz="455613"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1pPr>
            <a:lvl2pPr marL="742950" indent="-285750" defTabSz="455613"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2pPr>
            <a:lvl3pPr marL="1143000" indent="-228600" defTabSz="455613"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3pPr>
            <a:lvl4pPr marL="1600200" indent="-228600" defTabSz="455613"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4pPr>
            <a:lvl5pPr marL="2057400" indent="-228600" defTabSz="455613"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5pPr>
            <a:lvl6pPr marL="2514600" indent="-228600" defTabSz="455613"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6pPr>
            <a:lvl7pPr marL="2971800" indent="-228600" defTabSz="455613"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7pPr>
            <a:lvl8pPr marL="3429000" indent="-228600" defTabSz="455613"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8pPr>
            <a:lvl9pPr marL="3886200" indent="-228600" defTabSz="455613"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9pPr>
          </a:lstStyle>
          <a:p>
            <a:pPr eaLnBrk="1"/>
            <a:fld id="{C7B7B2AB-4533-BF43-9CEE-2F230AB3D50D}" type="slidenum">
              <a:rPr lang="en-GB" sz="1400">
                <a:solidFill>
                  <a:srgbClr val="000000"/>
                </a:solidFill>
                <a:latin typeface="Times New Roman" charset="0"/>
                <a:ea typeface="ＭＳ Ｐゴシック" charset="0"/>
                <a:cs typeface="ＭＳ Ｐゴシック" charset="0"/>
              </a:rPr>
              <a:pPr eaLnBrk="1"/>
              <a:t>14</a:t>
            </a:fld>
            <a:endParaRPr lang="en-GB" sz="1400">
              <a:solidFill>
                <a:srgbClr val="000000"/>
              </a:solidFill>
              <a:latin typeface="Times New Roman" charset="0"/>
              <a:ea typeface="ＭＳ Ｐゴシック" charset="0"/>
              <a:cs typeface="ＭＳ Ｐゴシック" charset="0"/>
            </a:endParaRPr>
          </a:p>
        </p:txBody>
      </p:sp>
      <p:sp>
        <p:nvSpPr>
          <p:cNvPr id="140291" name="Text Box 1"/>
          <p:cNvSpPr txBox="1">
            <a:spLocks noChangeArrowheads="1"/>
          </p:cNvSpPr>
          <p:nvPr/>
        </p:nvSpPr>
        <p:spPr bwMode="auto">
          <a:xfrm>
            <a:off x="4398963" y="9555163"/>
            <a:ext cx="3371850"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9pPr>
          </a:lstStyle>
          <a:p>
            <a:pPr algn="r" eaLnBrk="1">
              <a:lnSpc>
                <a:spcPct val="98000"/>
              </a:lnSpc>
              <a:buFont typeface="Wingdings" charset="0"/>
              <a:buNone/>
            </a:pPr>
            <a:fld id="{25790994-472F-8D44-913A-D0A2C529A8F8}" type="slidenum">
              <a:rPr lang="en-GB" sz="1400">
                <a:solidFill>
                  <a:srgbClr val="000000"/>
                </a:solidFill>
                <a:latin typeface="Times New Roman" charset="0"/>
                <a:ea typeface="ＭＳ Ｐゴシック" charset="0"/>
                <a:cs typeface="ＭＳ Ｐゴシック" charset="0"/>
              </a:rPr>
              <a:pPr algn="r" eaLnBrk="1">
                <a:lnSpc>
                  <a:spcPct val="98000"/>
                </a:lnSpc>
                <a:buFont typeface="Wingdings" charset="0"/>
                <a:buNone/>
              </a:pPr>
              <a:t>14</a:t>
            </a:fld>
            <a:endParaRPr lang="en-GB" sz="1400">
              <a:solidFill>
                <a:srgbClr val="000000"/>
              </a:solidFill>
              <a:latin typeface="Times New Roman" charset="0"/>
              <a:ea typeface="ＭＳ Ｐゴシック" charset="0"/>
              <a:cs typeface="ＭＳ Ｐゴシック" charset="0"/>
            </a:endParaRPr>
          </a:p>
        </p:txBody>
      </p:sp>
      <p:sp>
        <p:nvSpPr>
          <p:cNvPr id="140292" name="Text Box 2"/>
          <p:cNvSpPr txBox="1">
            <a:spLocks noChangeArrowheads="1"/>
          </p:cNvSpPr>
          <p:nvPr/>
        </p:nvSpPr>
        <p:spPr bwMode="auto">
          <a:xfrm>
            <a:off x="1101725" y="763588"/>
            <a:ext cx="5567363" cy="3771900"/>
          </a:xfrm>
          <a:prstGeom prst="rect">
            <a:avLst/>
          </a:prstGeom>
          <a:solidFill>
            <a:srgbClr val="FFFFFF"/>
          </a:solidFill>
          <a:ln w="9360">
            <a:solidFill>
              <a:srgbClr val="000000"/>
            </a:solidFill>
            <a:miter lim="800000"/>
            <a:headEnd/>
            <a:tailEnd/>
          </a:ln>
        </p:spPr>
        <p:txBody>
          <a:bodyPr wrap="none" anchor="ctr"/>
          <a:lstStyle>
            <a:lvl1pPr eaLnBrk="0">
              <a:defRPr sz="2300">
                <a:solidFill>
                  <a:schemeClr val="bg1"/>
                </a:solidFill>
                <a:latin typeface="Arial" charset="0"/>
                <a:ea typeface="MS Gothic" charset="0"/>
                <a:cs typeface="MS Gothic" charset="0"/>
              </a:defRPr>
            </a:lvl1pPr>
            <a:lvl2pPr marL="742950" indent="-285750" eaLnBrk="0">
              <a:defRPr sz="2300">
                <a:solidFill>
                  <a:schemeClr val="bg1"/>
                </a:solidFill>
                <a:latin typeface="Arial" charset="0"/>
                <a:ea typeface="MS Gothic" charset="0"/>
                <a:cs typeface="MS Gothic" charset="0"/>
              </a:defRPr>
            </a:lvl2pPr>
            <a:lvl3pPr marL="1143000" indent="-228600" eaLnBrk="0">
              <a:defRPr sz="2300">
                <a:solidFill>
                  <a:schemeClr val="bg1"/>
                </a:solidFill>
                <a:latin typeface="Arial" charset="0"/>
                <a:ea typeface="MS Gothic" charset="0"/>
                <a:cs typeface="MS Gothic" charset="0"/>
              </a:defRPr>
            </a:lvl3pPr>
            <a:lvl4pPr marL="1600200" indent="-228600" eaLnBrk="0">
              <a:defRPr sz="2300">
                <a:solidFill>
                  <a:schemeClr val="bg1"/>
                </a:solidFill>
                <a:latin typeface="Arial" charset="0"/>
                <a:ea typeface="MS Gothic" charset="0"/>
                <a:cs typeface="MS Gothic" charset="0"/>
              </a:defRPr>
            </a:lvl4pPr>
            <a:lvl5pPr marL="2057400" indent="-228600" eaLnBrk="0">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9pPr>
          </a:lstStyle>
          <a:p>
            <a:pPr eaLnBrk="1"/>
            <a:endParaRPr lang="en-US" sz="2400">
              <a:solidFill>
                <a:srgbClr val="FFFFFF"/>
              </a:solidFill>
              <a:ea typeface="ＭＳ Ｐゴシック" charset="0"/>
              <a:cs typeface="ＭＳ Ｐゴシック" charset="0"/>
            </a:endParaRPr>
          </a:p>
        </p:txBody>
      </p:sp>
      <p:sp>
        <p:nvSpPr>
          <p:cNvPr id="140293" name="Text Box 3"/>
          <p:cNvSpPr>
            <a:spLocks noGrp="1" noChangeArrowheads="1"/>
          </p:cNvSpPr>
          <p:nvPr>
            <p:ph type="body"/>
          </p:nvPr>
        </p:nvSpPr>
        <p:spPr>
          <a:xfrm>
            <a:off x="777875" y="4776788"/>
            <a:ext cx="6210300" cy="45196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FAA26D3D-D897-4be2-8F04-BA451C77F1D7}">
              <ma14:placeholderFlag xmlns:ma14="http://schemas.microsoft.com/office/mac/drawingml/2011/main" val="1"/>
            </a:ext>
          </a:extLst>
        </p:spPr>
        <p:txBody>
          <a:bodyPr wrap="none" anchor="ctr"/>
          <a:lstStyle/>
          <a:p>
            <a:endParaRPr lang="en-US">
              <a:ea typeface="ＭＳ Ｐゴシック" charset="0"/>
              <a:cs typeface="ＭＳ Ｐゴシック"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42338" name="Rectangle 11"/>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defTabSz="455613"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1pPr>
            <a:lvl2pPr marL="742950" indent="-285750" defTabSz="455613"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2pPr>
            <a:lvl3pPr marL="1143000" indent="-228600" defTabSz="455613"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3pPr>
            <a:lvl4pPr marL="1600200" indent="-228600" defTabSz="455613"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4pPr>
            <a:lvl5pPr marL="2057400" indent="-228600" defTabSz="455613"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5pPr>
            <a:lvl6pPr marL="2514600" indent="-228600" defTabSz="455613"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6pPr>
            <a:lvl7pPr marL="2971800" indent="-228600" defTabSz="455613"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7pPr>
            <a:lvl8pPr marL="3429000" indent="-228600" defTabSz="455613"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8pPr>
            <a:lvl9pPr marL="3886200" indent="-228600" defTabSz="455613"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9pPr>
          </a:lstStyle>
          <a:p>
            <a:pPr eaLnBrk="1"/>
            <a:fld id="{66754EAE-0BDD-0444-AC8C-7DA547475F2D}" type="slidenum">
              <a:rPr lang="en-GB" sz="1400">
                <a:solidFill>
                  <a:srgbClr val="000000"/>
                </a:solidFill>
                <a:latin typeface="Times New Roman" charset="0"/>
              </a:rPr>
              <a:pPr eaLnBrk="1"/>
              <a:t>15</a:t>
            </a:fld>
            <a:endParaRPr lang="en-GB" sz="1400">
              <a:solidFill>
                <a:srgbClr val="000000"/>
              </a:solidFill>
              <a:latin typeface="Times New Roman" charset="0"/>
            </a:endParaRPr>
          </a:p>
        </p:txBody>
      </p:sp>
      <p:sp>
        <p:nvSpPr>
          <p:cNvPr id="142339" name="Text Box 1"/>
          <p:cNvSpPr txBox="1">
            <a:spLocks noChangeArrowheads="1"/>
          </p:cNvSpPr>
          <p:nvPr/>
        </p:nvSpPr>
        <p:spPr bwMode="auto">
          <a:xfrm>
            <a:off x="4398963" y="9555163"/>
            <a:ext cx="3371850"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9pPr>
          </a:lstStyle>
          <a:p>
            <a:pPr algn="r" eaLnBrk="1">
              <a:lnSpc>
                <a:spcPct val="98000"/>
              </a:lnSpc>
              <a:buFont typeface="Wingdings" charset="0"/>
              <a:buNone/>
            </a:pPr>
            <a:fld id="{F6C91D93-2395-6540-B722-AE5FEA2F7009}" type="slidenum">
              <a:rPr lang="en-GB" sz="1400">
                <a:solidFill>
                  <a:srgbClr val="000000"/>
                </a:solidFill>
                <a:latin typeface="Times New Roman" charset="0"/>
              </a:rPr>
              <a:pPr algn="r" eaLnBrk="1">
                <a:lnSpc>
                  <a:spcPct val="98000"/>
                </a:lnSpc>
                <a:buFont typeface="Wingdings" charset="0"/>
                <a:buNone/>
              </a:pPr>
              <a:t>15</a:t>
            </a:fld>
            <a:endParaRPr lang="en-GB" sz="1400">
              <a:solidFill>
                <a:srgbClr val="000000"/>
              </a:solidFill>
              <a:latin typeface="Times New Roman" charset="0"/>
            </a:endParaRPr>
          </a:p>
        </p:txBody>
      </p:sp>
      <p:sp>
        <p:nvSpPr>
          <p:cNvPr id="142340" name="Text Box 2"/>
          <p:cNvSpPr txBox="1">
            <a:spLocks noChangeArrowheads="1"/>
          </p:cNvSpPr>
          <p:nvPr/>
        </p:nvSpPr>
        <p:spPr bwMode="auto">
          <a:xfrm>
            <a:off x="1101725" y="763588"/>
            <a:ext cx="5567363" cy="3771900"/>
          </a:xfrm>
          <a:prstGeom prst="rect">
            <a:avLst/>
          </a:prstGeom>
          <a:solidFill>
            <a:srgbClr val="FFFFFF"/>
          </a:solidFill>
          <a:ln w="9360">
            <a:solidFill>
              <a:srgbClr val="000000"/>
            </a:solidFill>
            <a:miter lim="800000"/>
            <a:headEnd/>
            <a:tailEnd/>
          </a:ln>
        </p:spPr>
        <p:txBody>
          <a:bodyPr wrap="none" anchor="ctr"/>
          <a:lstStyle>
            <a:lvl1pPr eaLnBrk="0">
              <a:defRPr sz="2300">
                <a:solidFill>
                  <a:schemeClr val="bg1"/>
                </a:solidFill>
                <a:latin typeface="Arial" charset="0"/>
                <a:ea typeface="MS Gothic" charset="0"/>
                <a:cs typeface="MS Gothic" charset="0"/>
              </a:defRPr>
            </a:lvl1pPr>
            <a:lvl2pPr marL="742950" indent="-285750" eaLnBrk="0">
              <a:defRPr sz="2300">
                <a:solidFill>
                  <a:schemeClr val="bg1"/>
                </a:solidFill>
                <a:latin typeface="Arial" charset="0"/>
                <a:ea typeface="MS Gothic" charset="0"/>
                <a:cs typeface="MS Gothic" charset="0"/>
              </a:defRPr>
            </a:lvl2pPr>
            <a:lvl3pPr marL="1143000" indent="-228600" eaLnBrk="0">
              <a:defRPr sz="2300">
                <a:solidFill>
                  <a:schemeClr val="bg1"/>
                </a:solidFill>
                <a:latin typeface="Arial" charset="0"/>
                <a:ea typeface="MS Gothic" charset="0"/>
                <a:cs typeface="MS Gothic" charset="0"/>
              </a:defRPr>
            </a:lvl3pPr>
            <a:lvl4pPr marL="1600200" indent="-228600" eaLnBrk="0">
              <a:defRPr sz="2300">
                <a:solidFill>
                  <a:schemeClr val="bg1"/>
                </a:solidFill>
                <a:latin typeface="Arial" charset="0"/>
                <a:ea typeface="MS Gothic" charset="0"/>
                <a:cs typeface="MS Gothic" charset="0"/>
              </a:defRPr>
            </a:lvl4pPr>
            <a:lvl5pPr marL="2057400" indent="-228600" eaLnBrk="0">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9pPr>
          </a:lstStyle>
          <a:p>
            <a:pPr eaLnBrk="1"/>
            <a:endParaRPr lang="en-US" sz="2400"/>
          </a:p>
        </p:txBody>
      </p:sp>
      <p:sp>
        <p:nvSpPr>
          <p:cNvPr id="142341" name="Text Box 3"/>
          <p:cNvSpPr>
            <a:spLocks noGrp="1" noChangeArrowheads="1"/>
          </p:cNvSpPr>
          <p:nvPr>
            <p:ph type="body"/>
          </p:nvPr>
        </p:nvSpPr>
        <p:spPr>
          <a:xfrm>
            <a:off x="777875" y="4776788"/>
            <a:ext cx="6210300" cy="45196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FAA26D3D-D897-4be2-8F04-BA451C77F1D7}">
              <ma14:placeholderFlag xmlns:ma14="http://schemas.microsoft.com/office/mac/drawingml/2011/main" val="1"/>
            </a:ext>
          </a:extLst>
        </p:spPr>
        <p:txBody>
          <a:bodyPr wrap="none" anchor="ctr"/>
          <a:lstStyle/>
          <a:p>
            <a:endParaRPr lang="en-US">
              <a:ea typeface="MS PGothic"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44386" name="Rectangle 11"/>
          <p:cNvSpPr txBox="1">
            <a:spLocks noGrp="1" noChangeArrowheads="1"/>
          </p:cNvSpPr>
          <p:nvPr/>
        </p:nvSpPr>
        <p:spPr bwMode="auto">
          <a:xfrm>
            <a:off x="4398963" y="9555163"/>
            <a:ext cx="3363912" cy="49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9pPr>
          </a:lstStyle>
          <a:p>
            <a:pPr algn="r" eaLnBrk="1">
              <a:lnSpc>
                <a:spcPct val="98000"/>
              </a:lnSpc>
              <a:buFont typeface="Wingdings" charset="0"/>
              <a:buNone/>
            </a:pPr>
            <a:fld id="{02D89338-55D5-2340-AA92-F122C2B6183F}" type="slidenum">
              <a:rPr lang="en-GB" sz="1400">
                <a:solidFill>
                  <a:srgbClr val="000000"/>
                </a:solidFill>
                <a:latin typeface="Times New Roman" charset="0"/>
              </a:rPr>
              <a:pPr algn="r" eaLnBrk="1">
                <a:lnSpc>
                  <a:spcPct val="98000"/>
                </a:lnSpc>
                <a:buFont typeface="Wingdings" charset="0"/>
                <a:buNone/>
              </a:pPr>
              <a:t>16</a:t>
            </a:fld>
            <a:endParaRPr lang="en-GB" sz="1400">
              <a:solidFill>
                <a:srgbClr val="000000"/>
              </a:solidFill>
              <a:latin typeface="Times New Roman" charset="0"/>
            </a:endParaRPr>
          </a:p>
        </p:txBody>
      </p:sp>
      <p:sp>
        <p:nvSpPr>
          <p:cNvPr id="144387" name="Text Box 1"/>
          <p:cNvSpPr txBox="1">
            <a:spLocks noChangeArrowheads="1"/>
          </p:cNvSpPr>
          <p:nvPr/>
        </p:nvSpPr>
        <p:spPr bwMode="auto">
          <a:xfrm>
            <a:off x="4398963" y="9555163"/>
            <a:ext cx="3371850"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9pPr>
          </a:lstStyle>
          <a:p>
            <a:pPr algn="r" eaLnBrk="1">
              <a:lnSpc>
                <a:spcPct val="98000"/>
              </a:lnSpc>
              <a:buFont typeface="Wingdings" charset="0"/>
              <a:buNone/>
            </a:pPr>
            <a:fld id="{019CC01C-D39C-504F-8DC1-38B69C8A6A46}" type="slidenum">
              <a:rPr lang="en-GB" sz="1400">
                <a:solidFill>
                  <a:srgbClr val="000000"/>
                </a:solidFill>
                <a:latin typeface="Times New Roman" charset="0"/>
              </a:rPr>
              <a:pPr algn="r" eaLnBrk="1">
                <a:lnSpc>
                  <a:spcPct val="98000"/>
                </a:lnSpc>
                <a:buFont typeface="Wingdings" charset="0"/>
                <a:buNone/>
              </a:pPr>
              <a:t>16</a:t>
            </a:fld>
            <a:endParaRPr lang="en-GB" sz="1400">
              <a:solidFill>
                <a:srgbClr val="000000"/>
              </a:solidFill>
              <a:latin typeface="Times New Roman" charset="0"/>
            </a:endParaRPr>
          </a:p>
        </p:txBody>
      </p:sp>
      <p:sp>
        <p:nvSpPr>
          <p:cNvPr id="144388" name="Text Box 2"/>
          <p:cNvSpPr txBox="1">
            <a:spLocks noChangeArrowheads="1"/>
          </p:cNvSpPr>
          <p:nvPr/>
        </p:nvSpPr>
        <p:spPr bwMode="auto">
          <a:xfrm>
            <a:off x="1101725" y="763588"/>
            <a:ext cx="5567363" cy="3771900"/>
          </a:xfrm>
          <a:prstGeom prst="rect">
            <a:avLst/>
          </a:prstGeom>
          <a:solidFill>
            <a:srgbClr val="FFFFFF"/>
          </a:solidFill>
          <a:ln w="9360">
            <a:solidFill>
              <a:srgbClr val="000000"/>
            </a:solidFill>
            <a:miter lim="800000"/>
            <a:headEnd/>
            <a:tailEnd/>
          </a:ln>
        </p:spPr>
        <p:txBody>
          <a:bodyPr wrap="none" anchor="ctr"/>
          <a:lstStyle>
            <a:lvl1pPr eaLnBrk="0">
              <a:defRPr sz="2300">
                <a:solidFill>
                  <a:schemeClr val="bg1"/>
                </a:solidFill>
                <a:latin typeface="Arial" charset="0"/>
                <a:ea typeface="MS Gothic" charset="0"/>
                <a:cs typeface="MS Gothic" charset="0"/>
              </a:defRPr>
            </a:lvl1pPr>
            <a:lvl2pPr marL="742950" indent="-285750" eaLnBrk="0">
              <a:defRPr sz="2300">
                <a:solidFill>
                  <a:schemeClr val="bg1"/>
                </a:solidFill>
                <a:latin typeface="Arial" charset="0"/>
                <a:ea typeface="MS Gothic" charset="0"/>
                <a:cs typeface="MS Gothic" charset="0"/>
              </a:defRPr>
            </a:lvl2pPr>
            <a:lvl3pPr marL="1143000" indent="-228600" eaLnBrk="0">
              <a:defRPr sz="2300">
                <a:solidFill>
                  <a:schemeClr val="bg1"/>
                </a:solidFill>
                <a:latin typeface="Arial" charset="0"/>
                <a:ea typeface="MS Gothic" charset="0"/>
                <a:cs typeface="MS Gothic" charset="0"/>
              </a:defRPr>
            </a:lvl3pPr>
            <a:lvl4pPr marL="1600200" indent="-228600" eaLnBrk="0">
              <a:defRPr sz="2300">
                <a:solidFill>
                  <a:schemeClr val="bg1"/>
                </a:solidFill>
                <a:latin typeface="Arial" charset="0"/>
                <a:ea typeface="MS Gothic" charset="0"/>
                <a:cs typeface="MS Gothic" charset="0"/>
              </a:defRPr>
            </a:lvl4pPr>
            <a:lvl5pPr marL="2057400" indent="-228600" eaLnBrk="0">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9pPr>
          </a:lstStyle>
          <a:p>
            <a:pPr eaLnBrk="1"/>
            <a:endParaRPr lang="en-US" sz="2400"/>
          </a:p>
        </p:txBody>
      </p:sp>
      <p:sp>
        <p:nvSpPr>
          <p:cNvPr id="144389" name="Text Box 3"/>
          <p:cNvSpPr>
            <a:spLocks noGrp="1" noChangeArrowheads="1"/>
          </p:cNvSpPr>
          <p:nvPr>
            <p:ph type="body"/>
          </p:nvPr>
        </p:nvSpPr>
        <p:spPr>
          <a:xfrm>
            <a:off x="777875" y="4776788"/>
            <a:ext cx="6210300" cy="45196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FAA26D3D-D897-4be2-8F04-BA451C77F1D7}">
              <ma14:placeholderFlag xmlns:ma14="http://schemas.microsoft.com/office/mac/drawingml/2011/main" val="1"/>
            </a:ext>
          </a:extLst>
        </p:spPr>
        <p:txBody>
          <a:bodyPr wrap="none" anchor="ctr"/>
          <a:lstStyle/>
          <a:p>
            <a:endParaRPr lang="en-US">
              <a:ea typeface="MS PGothic"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46434" name="Rectangle 11"/>
          <p:cNvSpPr txBox="1">
            <a:spLocks noGrp="1" noChangeArrowheads="1"/>
          </p:cNvSpPr>
          <p:nvPr/>
        </p:nvSpPr>
        <p:spPr bwMode="auto">
          <a:xfrm>
            <a:off x="4398963" y="9555163"/>
            <a:ext cx="3363912" cy="49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9pPr>
          </a:lstStyle>
          <a:p>
            <a:pPr algn="r" eaLnBrk="1">
              <a:lnSpc>
                <a:spcPct val="98000"/>
              </a:lnSpc>
              <a:buFont typeface="Wingdings" charset="0"/>
              <a:buNone/>
            </a:pPr>
            <a:fld id="{71D6C49C-8A6C-AC4F-BAED-60820A04CA66}" type="slidenum">
              <a:rPr lang="en-GB" sz="1400">
                <a:solidFill>
                  <a:srgbClr val="000000"/>
                </a:solidFill>
                <a:latin typeface="Times New Roman" charset="0"/>
              </a:rPr>
              <a:pPr algn="r" eaLnBrk="1">
                <a:lnSpc>
                  <a:spcPct val="98000"/>
                </a:lnSpc>
                <a:buFont typeface="Wingdings" charset="0"/>
                <a:buNone/>
              </a:pPr>
              <a:t>17</a:t>
            </a:fld>
            <a:endParaRPr lang="en-GB" sz="1400">
              <a:solidFill>
                <a:srgbClr val="000000"/>
              </a:solidFill>
              <a:latin typeface="Times New Roman" charset="0"/>
            </a:endParaRPr>
          </a:p>
        </p:txBody>
      </p:sp>
      <p:sp>
        <p:nvSpPr>
          <p:cNvPr id="146435" name="Text Box 1"/>
          <p:cNvSpPr txBox="1">
            <a:spLocks noChangeArrowheads="1"/>
          </p:cNvSpPr>
          <p:nvPr/>
        </p:nvSpPr>
        <p:spPr bwMode="auto">
          <a:xfrm>
            <a:off x="4398963" y="9555163"/>
            <a:ext cx="3371850"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9pPr>
          </a:lstStyle>
          <a:p>
            <a:pPr algn="r" eaLnBrk="1">
              <a:lnSpc>
                <a:spcPct val="98000"/>
              </a:lnSpc>
              <a:buFont typeface="Wingdings" charset="0"/>
              <a:buNone/>
            </a:pPr>
            <a:fld id="{81889222-8C76-6E4C-9ECA-3616EA4EC3D8}" type="slidenum">
              <a:rPr lang="en-GB" sz="1400">
                <a:solidFill>
                  <a:srgbClr val="000000"/>
                </a:solidFill>
                <a:latin typeface="Times New Roman" charset="0"/>
              </a:rPr>
              <a:pPr algn="r" eaLnBrk="1">
                <a:lnSpc>
                  <a:spcPct val="98000"/>
                </a:lnSpc>
                <a:buFont typeface="Wingdings" charset="0"/>
                <a:buNone/>
              </a:pPr>
              <a:t>17</a:t>
            </a:fld>
            <a:endParaRPr lang="en-GB" sz="1400">
              <a:solidFill>
                <a:srgbClr val="000000"/>
              </a:solidFill>
              <a:latin typeface="Times New Roman" charset="0"/>
            </a:endParaRPr>
          </a:p>
        </p:txBody>
      </p:sp>
      <p:sp>
        <p:nvSpPr>
          <p:cNvPr id="146436" name="Text Box 2"/>
          <p:cNvSpPr txBox="1">
            <a:spLocks noChangeArrowheads="1"/>
          </p:cNvSpPr>
          <p:nvPr/>
        </p:nvSpPr>
        <p:spPr bwMode="auto">
          <a:xfrm>
            <a:off x="1101725" y="763588"/>
            <a:ext cx="5567363" cy="3771900"/>
          </a:xfrm>
          <a:prstGeom prst="rect">
            <a:avLst/>
          </a:prstGeom>
          <a:solidFill>
            <a:srgbClr val="FFFFFF"/>
          </a:solidFill>
          <a:ln w="9360">
            <a:solidFill>
              <a:srgbClr val="000000"/>
            </a:solidFill>
            <a:miter lim="800000"/>
            <a:headEnd/>
            <a:tailEnd/>
          </a:ln>
        </p:spPr>
        <p:txBody>
          <a:bodyPr wrap="none" anchor="ctr"/>
          <a:lstStyle>
            <a:lvl1pPr eaLnBrk="0">
              <a:defRPr sz="2300">
                <a:solidFill>
                  <a:schemeClr val="bg1"/>
                </a:solidFill>
                <a:latin typeface="Arial" charset="0"/>
                <a:ea typeface="MS Gothic" charset="0"/>
                <a:cs typeface="MS Gothic" charset="0"/>
              </a:defRPr>
            </a:lvl1pPr>
            <a:lvl2pPr marL="742950" indent="-285750" eaLnBrk="0">
              <a:defRPr sz="2300">
                <a:solidFill>
                  <a:schemeClr val="bg1"/>
                </a:solidFill>
                <a:latin typeface="Arial" charset="0"/>
                <a:ea typeface="MS Gothic" charset="0"/>
                <a:cs typeface="MS Gothic" charset="0"/>
              </a:defRPr>
            </a:lvl2pPr>
            <a:lvl3pPr marL="1143000" indent="-228600" eaLnBrk="0">
              <a:defRPr sz="2300">
                <a:solidFill>
                  <a:schemeClr val="bg1"/>
                </a:solidFill>
                <a:latin typeface="Arial" charset="0"/>
                <a:ea typeface="MS Gothic" charset="0"/>
                <a:cs typeface="MS Gothic" charset="0"/>
              </a:defRPr>
            </a:lvl3pPr>
            <a:lvl4pPr marL="1600200" indent="-228600" eaLnBrk="0">
              <a:defRPr sz="2300">
                <a:solidFill>
                  <a:schemeClr val="bg1"/>
                </a:solidFill>
                <a:latin typeface="Arial" charset="0"/>
                <a:ea typeface="MS Gothic" charset="0"/>
                <a:cs typeface="MS Gothic" charset="0"/>
              </a:defRPr>
            </a:lvl4pPr>
            <a:lvl5pPr marL="2057400" indent="-228600" eaLnBrk="0">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9pPr>
          </a:lstStyle>
          <a:p>
            <a:pPr eaLnBrk="1"/>
            <a:endParaRPr lang="en-US" sz="2400"/>
          </a:p>
        </p:txBody>
      </p:sp>
      <p:sp>
        <p:nvSpPr>
          <p:cNvPr id="146437" name="Text Box 3"/>
          <p:cNvSpPr>
            <a:spLocks noGrp="1" noChangeArrowheads="1"/>
          </p:cNvSpPr>
          <p:nvPr>
            <p:ph type="body"/>
          </p:nvPr>
        </p:nvSpPr>
        <p:spPr>
          <a:xfrm>
            <a:off x="777875" y="4776788"/>
            <a:ext cx="6210300" cy="45196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FAA26D3D-D897-4be2-8F04-BA451C77F1D7}">
              <ma14:placeholderFlag xmlns:ma14="http://schemas.microsoft.com/office/mac/drawingml/2011/main" val="1"/>
            </a:ext>
          </a:extLst>
        </p:spPr>
        <p:txBody>
          <a:bodyPr wrap="none" anchor="ctr"/>
          <a:lstStyle/>
          <a:p>
            <a:endParaRPr lang="en-US">
              <a:ea typeface="MS PGothic"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48482" name="Rectangle 11"/>
          <p:cNvSpPr txBox="1">
            <a:spLocks noGrp="1" noChangeArrowheads="1"/>
          </p:cNvSpPr>
          <p:nvPr/>
        </p:nvSpPr>
        <p:spPr bwMode="auto">
          <a:xfrm>
            <a:off x="4398963" y="9555163"/>
            <a:ext cx="3363912" cy="49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9pPr>
          </a:lstStyle>
          <a:p>
            <a:pPr algn="r" eaLnBrk="1">
              <a:lnSpc>
                <a:spcPct val="98000"/>
              </a:lnSpc>
              <a:buFont typeface="Wingdings" charset="0"/>
              <a:buNone/>
            </a:pPr>
            <a:fld id="{CB9F6678-1FEA-124A-B48F-B730973532AD}" type="slidenum">
              <a:rPr lang="en-GB" sz="1400">
                <a:solidFill>
                  <a:srgbClr val="000000"/>
                </a:solidFill>
                <a:latin typeface="Times New Roman" charset="0"/>
              </a:rPr>
              <a:pPr algn="r" eaLnBrk="1">
                <a:lnSpc>
                  <a:spcPct val="98000"/>
                </a:lnSpc>
                <a:buFont typeface="Wingdings" charset="0"/>
                <a:buNone/>
              </a:pPr>
              <a:t>18</a:t>
            </a:fld>
            <a:endParaRPr lang="en-GB" sz="1400">
              <a:solidFill>
                <a:srgbClr val="000000"/>
              </a:solidFill>
              <a:latin typeface="Times New Roman" charset="0"/>
            </a:endParaRPr>
          </a:p>
        </p:txBody>
      </p:sp>
      <p:sp>
        <p:nvSpPr>
          <p:cNvPr id="148483" name="Text Box 1"/>
          <p:cNvSpPr txBox="1">
            <a:spLocks noChangeArrowheads="1"/>
          </p:cNvSpPr>
          <p:nvPr/>
        </p:nvSpPr>
        <p:spPr bwMode="auto">
          <a:xfrm>
            <a:off x="4398963" y="9555163"/>
            <a:ext cx="3371850"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9pPr>
          </a:lstStyle>
          <a:p>
            <a:pPr algn="r" eaLnBrk="1">
              <a:lnSpc>
                <a:spcPct val="98000"/>
              </a:lnSpc>
              <a:buFont typeface="Wingdings" charset="0"/>
              <a:buNone/>
            </a:pPr>
            <a:fld id="{FD3E3216-6290-C74C-80F3-1A24FE39323B}" type="slidenum">
              <a:rPr lang="en-GB" sz="1400">
                <a:solidFill>
                  <a:srgbClr val="000000"/>
                </a:solidFill>
                <a:latin typeface="Times New Roman" charset="0"/>
              </a:rPr>
              <a:pPr algn="r" eaLnBrk="1">
                <a:lnSpc>
                  <a:spcPct val="98000"/>
                </a:lnSpc>
                <a:buFont typeface="Wingdings" charset="0"/>
                <a:buNone/>
              </a:pPr>
              <a:t>18</a:t>
            </a:fld>
            <a:endParaRPr lang="en-GB" sz="1400">
              <a:solidFill>
                <a:srgbClr val="000000"/>
              </a:solidFill>
              <a:latin typeface="Times New Roman" charset="0"/>
            </a:endParaRPr>
          </a:p>
        </p:txBody>
      </p:sp>
      <p:sp>
        <p:nvSpPr>
          <p:cNvPr id="148484" name="Text Box 2"/>
          <p:cNvSpPr txBox="1">
            <a:spLocks noChangeArrowheads="1"/>
          </p:cNvSpPr>
          <p:nvPr/>
        </p:nvSpPr>
        <p:spPr bwMode="auto">
          <a:xfrm>
            <a:off x="1101725" y="763588"/>
            <a:ext cx="5567363" cy="3771900"/>
          </a:xfrm>
          <a:prstGeom prst="rect">
            <a:avLst/>
          </a:prstGeom>
          <a:solidFill>
            <a:srgbClr val="FFFFFF"/>
          </a:solidFill>
          <a:ln w="9360">
            <a:solidFill>
              <a:srgbClr val="000000"/>
            </a:solidFill>
            <a:miter lim="800000"/>
            <a:headEnd/>
            <a:tailEnd/>
          </a:ln>
        </p:spPr>
        <p:txBody>
          <a:bodyPr wrap="none" anchor="ctr"/>
          <a:lstStyle>
            <a:lvl1pPr eaLnBrk="0">
              <a:defRPr sz="2300">
                <a:solidFill>
                  <a:schemeClr val="bg1"/>
                </a:solidFill>
                <a:latin typeface="Arial" charset="0"/>
                <a:ea typeface="MS Gothic" charset="0"/>
                <a:cs typeface="MS Gothic" charset="0"/>
              </a:defRPr>
            </a:lvl1pPr>
            <a:lvl2pPr marL="742950" indent="-285750" eaLnBrk="0">
              <a:defRPr sz="2300">
                <a:solidFill>
                  <a:schemeClr val="bg1"/>
                </a:solidFill>
                <a:latin typeface="Arial" charset="0"/>
                <a:ea typeface="MS Gothic" charset="0"/>
                <a:cs typeface="MS Gothic" charset="0"/>
              </a:defRPr>
            </a:lvl2pPr>
            <a:lvl3pPr marL="1143000" indent="-228600" eaLnBrk="0">
              <a:defRPr sz="2300">
                <a:solidFill>
                  <a:schemeClr val="bg1"/>
                </a:solidFill>
                <a:latin typeface="Arial" charset="0"/>
                <a:ea typeface="MS Gothic" charset="0"/>
                <a:cs typeface="MS Gothic" charset="0"/>
              </a:defRPr>
            </a:lvl3pPr>
            <a:lvl4pPr marL="1600200" indent="-228600" eaLnBrk="0">
              <a:defRPr sz="2300">
                <a:solidFill>
                  <a:schemeClr val="bg1"/>
                </a:solidFill>
                <a:latin typeface="Arial" charset="0"/>
                <a:ea typeface="MS Gothic" charset="0"/>
                <a:cs typeface="MS Gothic" charset="0"/>
              </a:defRPr>
            </a:lvl4pPr>
            <a:lvl5pPr marL="2057400" indent="-228600" eaLnBrk="0">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9pPr>
          </a:lstStyle>
          <a:p>
            <a:pPr eaLnBrk="1"/>
            <a:endParaRPr lang="en-US" sz="2400"/>
          </a:p>
        </p:txBody>
      </p:sp>
      <p:sp>
        <p:nvSpPr>
          <p:cNvPr id="148485" name="Text Box 3"/>
          <p:cNvSpPr>
            <a:spLocks noGrp="1" noChangeArrowheads="1"/>
          </p:cNvSpPr>
          <p:nvPr>
            <p:ph type="body"/>
          </p:nvPr>
        </p:nvSpPr>
        <p:spPr>
          <a:xfrm>
            <a:off x="777875" y="4776788"/>
            <a:ext cx="6210300" cy="45196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FAA26D3D-D897-4be2-8F04-BA451C77F1D7}">
              <ma14:placeholderFlag xmlns:ma14="http://schemas.microsoft.com/office/mac/drawingml/2011/main" val="1"/>
            </a:ext>
          </a:extLst>
        </p:spPr>
        <p:txBody>
          <a:bodyPr wrap="none" anchor="ctr"/>
          <a:lstStyle/>
          <a:p>
            <a:endParaRPr lang="en-US">
              <a:ea typeface="MS PGothic"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0530" name="Rectangle 11"/>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defTabSz="455613"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1pPr>
            <a:lvl2pPr marL="742950" indent="-285750" defTabSz="455613"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2pPr>
            <a:lvl3pPr marL="1143000" indent="-228600" defTabSz="455613"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3pPr>
            <a:lvl4pPr marL="1600200" indent="-228600" defTabSz="455613"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4pPr>
            <a:lvl5pPr marL="2057400" indent="-228600" defTabSz="455613"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5pPr>
            <a:lvl6pPr marL="2514600" indent="-228600" defTabSz="455613"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6pPr>
            <a:lvl7pPr marL="2971800" indent="-228600" defTabSz="455613"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7pPr>
            <a:lvl8pPr marL="3429000" indent="-228600" defTabSz="455613"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8pPr>
            <a:lvl9pPr marL="3886200" indent="-228600" defTabSz="455613"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9pPr>
          </a:lstStyle>
          <a:p>
            <a:pPr eaLnBrk="1"/>
            <a:fld id="{328F2C35-54F9-E549-B3D5-60371BA8CC61}" type="slidenum">
              <a:rPr lang="en-GB" sz="1400">
                <a:solidFill>
                  <a:srgbClr val="000000"/>
                </a:solidFill>
                <a:latin typeface="Times New Roman" charset="0"/>
              </a:rPr>
              <a:pPr eaLnBrk="1"/>
              <a:t>19</a:t>
            </a:fld>
            <a:endParaRPr lang="en-GB" sz="1400">
              <a:solidFill>
                <a:srgbClr val="000000"/>
              </a:solidFill>
              <a:latin typeface="Times New Roman" charset="0"/>
            </a:endParaRPr>
          </a:p>
        </p:txBody>
      </p:sp>
      <p:sp>
        <p:nvSpPr>
          <p:cNvPr id="150531" name="Text Box 1"/>
          <p:cNvSpPr txBox="1">
            <a:spLocks noChangeArrowheads="1"/>
          </p:cNvSpPr>
          <p:nvPr/>
        </p:nvSpPr>
        <p:spPr bwMode="auto">
          <a:xfrm>
            <a:off x="4398963" y="9555163"/>
            <a:ext cx="3371850"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9pPr>
          </a:lstStyle>
          <a:p>
            <a:pPr algn="r" eaLnBrk="1">
              <a:lnSpc>
                <a:spcPct val="98000"/>
              </a:lnSpc>
              <a:buFont typeface="Wingdings" charset="0"/>
              <a:buNone/>
            </a:pPr>
            <a:fld id="{C4955BFB-782D-DC49-8B20-8D8B7040F02C}" type="slidenum">
              <a:rPr lang="en-GB" sz="1400">
                <a:solidFill>
                  <a:srgbClr val="000000"/>
                </a:solidFill>
                <a:latin typeface="Times New Roman" charset="0"/>
              </a:rPr>
              <a:pPr algn="r" eaLnBrk="1">
                <a:lnSpc>
                  <a:spcPct val="98000"/>
                </a:lnSpc>
                <a:buFont typeface="Wingdings" charset="0"/>
                <a:buNone/>
              </a:pPr>
              <a:t>19</a:t>
            </a:fld>
            <a:endParaRPr lang="en-GB" sz="1400">
              <a:solidFill>
                <a:srgbClr val="000000"/>
              </a:solidFill>
              <a:latin typeface="Times New Roman" charset="0"/>
            </a:endParaRPr>
          </a:p>
        </p:txBody>
      </p:sp>
      <p:sp>
        <p:nvSpPr>
          <p:cNvPr id="150532" name="Text Box 2"/>
          <p:cNvSpPr txBox="1">
            <a:spLocks noChangeArrowheads="1"/>
          </p:cNvSpPr>
          <p:nvPr/>
        </p:nvSpPr>
        <p:spPr bwMode="auto">
          <a:xfrm>
            <a:off x="1101725" y="763588"/>
            <a:ext cx="5567363" cy="3771900"/>
          </a:xfrm>
          <a:prstGeom prst="rect">
            <a:avLst/>
          </a:prstGeom>
          <a:solidFill>
            <a:srgbClr val="FFFFFF"/>
          </a:solidFill>
          <a:ln w="9360">
            <a:solidFill>
              <a:srgbClr val="000000"/>
            </a:solidFill>
            <a:miter lim="800000"/>
            <a:headEnd/>
            <a:tailEnd/>
          </a:ln>
        </p:spPr>
        <p:txBody>
          <a:bodyPr wrap="none" anchor="ctr"/>
          <a:lstStyle>
            <a:lvl1pPr eaLnBrk="0">
              <a:defRPr sz="2300">
                <a:solidFill>
                  <a:schemeClr val="bg1"/>
                </a:solidFill>
                <a:latin typeface="Arial" charset="0"/>
                <a:ea typeface="MS Gothic" charset="0"/>
                <a:cs typeface="MS Gothic" charset="0"/>
              </a:defRPr>
            </a:lvl1pPr>
            <a:lvl2pPr marL="742950" indent="-285750" eaLnBrk="0">
              <a:defRPr sz="2300">
                <a:solidFill>
                  <a:schemeClr val="bg1"/>
                </a:solidFill>
                <a:latin typeface="Arial" charset="0"/>
                <a:ea typeface="MS Gothic" charset="0"/>
                <a:cs typeface="MS Gothic" charset="0"/>
              </a:defRPr>
            </a:lvl2pPr>
            <a:lvl3pPr marL="1143000" indent="-228600" eaLnBrk="0">
              <a:defRPr sz="2300">
                <a:solidFill>
                  <a:schemeClr val="bg1"/>
                </a:solidFill>
                <a:latin typeface="Arial" charset="0"/>
                <a:ea typeface="MS Gothic" charset="0"/>
                <a:cs typeface="MS Gothic" charset="0"/>
              </a:defRPr>
            </a:lvl3pPr>
            <a:lvl4pPr marL="1600200" indent="-228600" eaLnBrk="0">
              <a:defRPr sz="2300">
                <a:solidFill>
                  <a:schemeClr val="bg1"/>
                </a:solidFill>
                <a:latin typeface="Arial" charset="0"/>
                <a:ea typeface="MS Gothic" charset="0"/>
                <a:cs typeface="MS Gothic" charset="0"/>
              </a:defRPr>
            </a:lvl4pPr>
            <a:lvl5pPr marL="2057400" indent="-228600" eaLnBrk="0">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9pPr>
          </a:lstStyle>
          <a:p>
            <a:pPr eaLnBrk="1"/>
            <a:endParaRPr lang="en-US" sz="2400">
              <a:solidFill>
                <a:srgbClr val="FFFFFF"/>
              </a:solidFill>
            </a:endParaRPr>
          </a:p>
        </p:txBody>
      </p:sp>
      <p:sp>
        <p:nvSpPr>
          <p:cNvPr id="150533" name="Text Box 3"/>
          <p:cNvSpPr>
            <a:spLocks noGrp="1" noChangeArrowheads="1"/>
          </p:cNvSpPr>
          <p:nvPr>
            <p:ph type="body"/>
          </p:nvPr>
        </p:nvSpPr>
        <p:spPr>
          <a:xfrm>
            <a:off x="777875" y="4776788"/>
            <a:ext cx="6210300" cy="45196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FAA26D3D-D897-4be2-8F04-BA451C77F1D7}">
              <ma14:placeholderFlag xmlns:ma14="http://schemas.microsoft.com/office/mac/drawingml/2011/main" val="1"/>
            </a:ext>
          </a:extLst>
        </p:spPr>
        <p:txBody>
          <a:bodyPr wrap="none" anchor="ctr"/>
          <a:lstStyle/>
          <a:p>
            <a:endParaRPr lang="en-US">
              <a:ea typeface="MS PGothic"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5714" name="Rectangle 11"/>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defTabSz="455613"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1pPr>
            <a:lvl2pPr marL="742950" indent="-285750" defTabSz="455613"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2pPr>
            <a:lvl3pPr marL="1143000" indent="-228600" defTabSz="455613"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3pPr>
            <a:lvl4pPr marL="1600200" indent="-228600" defTabSz="455613"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4pPr>
            <a:lvl5pPr marL="2057400" indent="-228600" defTabSz="455613"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5pPr>
            <a:lvl6pPr marL="2514600" indent="-228600" defTabSz="455613"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6pPr>
            <a:lvl7pPr marL="2971800" indent="-228600" defTabSz="455613"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7pPr>
            <a:lvl8pPr marL="3429000" indent="-228600" defTabSz="455613"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8pPr>
            <a:lvl9pPr marL="3886200" indent="-228600" defTabSz="455613"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9pPr>
          </a:lstStyle>
          <a:p>
            <a:pPr eaLnBrk="1"/>
            <a:fld id="{D28D10D3-668E-D345-9FDD-3AB6EF32361B}" type="slidenum">
              <a:rPr lang="en-GB" sz="1400">
                <a:solidFill>
                  <a:srgbClr val="000000"/>
                </a:solidFill>
                <a:latin typeface="Times New Roman" charset="0"/>
                <a:ea typeface="ＭＳ Ｐゴシック" charset="0"/>
                <a:cs typeface="ＭＳ Ｐゴシック" charset="0"/>
              </a:rPr>
              <a:pPr eaLnBrk="1"/>
              <a:t>2</a:t>
            </a:fld>
            <a:endParaRPr lang="en-GB" sz="1400">
              <a:solidFill>
                <a:srgbClr val="000000"/>
              </a:solidFill>
              <a:latin typeface="Times New Roman" charset="0"/>
              <a:ea typeface="ＭＳ Ｐゴシック" charset="0"/>
              <a:cs typeface="ＭＳ Ｐゴシック" charset="0"/>
            </a:endParaRPr>
          </a:p>
        </p:txBody>
      </p:sp>
      <p:sp>
        <p:nvSpPr>
          <p:cNvPr id="115715" name="Text Box 1"/>
          <p:cNvSpPr txBox="1">
            <a:spLocks noChangeArrowheads="1"/>
          </p:cNvSpPr>
          <p:nvPr/>
        </p:nvSpPr>
        <p:spPr bwMode="auto">
          <a:xfrm>
            <a:off x="4398963" y="9555163"/>
            <a:ext cx="3371850"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9pPr>
          </a:lstStyle>
          <a:p>
            <a:pPr algn="r" eaLnBrk="1">
              <a:lnSpc>
                <a:spcPct val="98000"/>
              </a:lnSpc>
              <a:buFont typeface="Wingdings" charset="0"/>
              <a:buNone/>
            </a:pPr>
            <a:fld id="{02EE40CF-68FE-1C41-A833-5F68DDB791EB}" type="slidenum">
              <a:rPr lang="en-GB" sz="1400">
                <a:solidFill>
                  <a:srgbClr val="000000"/>
                </a:solidFill>
                <a:latin typeface="Times New Roman" charset="0"/>
                <a:ea typeface="ＭＳ Ｐゴシック" charset="0"/>
                <a:cs typeface="ＭＳ Ｐゴシック" charset="0"/>
              </a:rPr>
              <a:pPr algn="r" eaLnBrk="1">
                <a:lnSpc>
                  <a:spcPct val="98000"/>
                </a:lnSpc>
                <a:buFont typeface="Wingdings" charset="0"/>
                <a:buNone/>
              </a:pPr>
              <a:t>2</a:t>
            </a:fld>
            <a:endParaRPr lang="en-GB" sz="1400">
              <a:solidFill>
                <a:srgbClr val="000000"/>
              </a:solidFill>
              <a:latin typeface="Times New Roman" charset="0"/>
              <a:ea typeface="ＭＳ Ｐゴシック" charset="0"/>
              <a:cs typeface="ＭＳ Ｐゴシック" charset="0"/>
            </a:endParaRPr>
          </a:p>
        </p:txBody>
      </p:sp>
      <p:sp>
        <p:nvSpPr>
          <p:cNvPr id="115716" name="Text Box 2"/>
          <p:cNvSpPr txBox="1">
            <a:spLocks noChangeArrowheads="1"/>
          </p:cNvSpPr>
          <p:nvPr/>
        </p:nvSpPr>
        <p:spPr bwMode="auto">
          <a:xfrm>
            <a:off x="1101725" y="763588"/>
            <a:ext cx="5567363" cy="3771900"/>
          </a:xfrm>
          <a:prstGeom prst="rect">
            <a:avLst/>
          </a:prstGeom>
          <a:solidFill>
            <a:srgbClr val="FFFFFF"/>
          </a:solidFill>
          <a:ln w="9360">
            <a:solidFill>
              <a:srgbClr val="000000"/>
            </a:solidFill>
            <a:miter lim="800000"/>
            <a:headEnd/>
            <a:tailEnd/>
          </a:ln>
        </p:spPr>
        <p:txBody>
          <a:bodyPr wrap="none" anchor="ctr"/>
          <a:lstStyle>
            <a:lvl1pPr eaLnBrk="0">
              <a:defRPr sz="2300">
                <a:solidFill>
                  <a:schemeClr val="bg1"/>
                </a:solidFill>
                <a:latin typeface="Arial" charset="0"/>
                <a:ea typeface="MS Gothic" charset="0"/>
                <a:cs typeface="MS Gothic" charset="0"/>
              </a:defRPr>
            </a:lvl1pPr>
            <a:lvl2pPr marL="742950" indent="-285750" eaLnBrk="0">
              <a:defRPr sz="2300">
                <a:solidFill>
                  <a:schemeClr val="bg1"/>
                </a:solidFill>
                <a:latin typeface="Arial" charset="0"/>
                <a:ea typeface="MS Gothic" charset="0"/>
                <a:cs typeface="MS Gothic" charset="0"/>
              </a:defRPr>
            </a:lvl2pPr>
            <a:lvl3pPr marL="1143000" indent="-228600" eaLnBrk="0">
              <a:defRPr sz="2300">
                <a:solidFill>
                  <a:schemeClr val="bg1"/>
                </a:solidFill>
                <a:latin typeface="Arial" charset="0"/>
                <a:ea typeface="MS Gothic" charset="0"/>
                <a:cs typeface="MS Gothic" charset="0"/>
              </a:defRPr>
            </a:lvl3pPr>
            <a:lvl4pPr marL="1600200" indent="-228600" eaLnBrk="0">
              <a:defRPr sz="2300">
                <a:solidFill>
                  <a:schemeClr val="bg1"/>
                </a:solidFill>
                <a:latin typeface="Arial" charset="0"/>
                <a:ea typeface="MS Gothic" charset="0"/>
                <a:cs typeface="MS Gothic" charset="0"/>
              </a:defRPr>
            </a:lvl4pPr>
            <a:lvl5pPr marL="2057400" indent="-228600" eaLnBrk="0">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9pPr>
          </a:lstStyle>
          <a:p>
            <a:pPr eaLnBrk="1"/>
            <a:endParaRPr lang="en-US" sz="2400">
              <a:solidFill>
                <a:srgbClr val="FFFFFF"/>
              </a:solidFill>
              <a:ea typeface="ＭＳ Ｐゴシック" charset="0"/>
              <a:cs typeface="ＭＳ Ｐゴシック" charset="0"/>
            </a:endParaRPr>
          </a:p>
        </p:txBody>
      </p:sp>
      <p:sp>
        <p:nvSpPr>
          <p:cNvPr id="115717" name="Text Box 3"/>
          <p:cNvSpPr>
            <a:spLocks noGrp="1" noChangeArrowheads="1"/>
          </p:cNvSpPr>
          <p:nvPr>
            <p:ph type="body"/>
          </p:nvPr>
        </p:nvSpPr>
        <p:spPr>
          <a:xfrm>
            <a:off x="777875" y="4776788"/>
            <a:ext cx="6210300" cy="45196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FAA26D3D-D897-4be2-8F04-BA451C77F1D7}">
              <ma14:placeholderFlag xmlns:ma14="http://schemas.microsoft.com/office/mac/drawingml/2011/main" val="1"/>
            </a:ext>
          </a:extLst>
        </p:spPr>
        <p:txBody>
          <a:bodyPr wrap="none" anchor="ctr"/>
          <a:lstStyle/>
          <a:p>
            <a:endParaRPr lang="en-US">
              <a:ea typeface="ＭＳ Ｐゴシック" charset="0"/>
              <a:cs typeface="ＭＳ Ｐゴシック"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2578" name="Rectangle 11"/>
          <p:cNvSpPr txBox="1">
            <a:spLocks noGrp="1" noChangeArrowheads="1"/>
          </p:cNvSpPr>
          <p:nvPr/>
        </p:nvSpPr>
        <p:spPr bwMode="auto">
          <a:xfrm>
            <a:off x="4398963" y="9555163"/>
            <a:ext cx="3363912" cy="49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9pPr>
          </a:lstStyle>
          <a:p>
            <a:pPr algn="r" eaLnBrk="1">
              <a:lnSpc>
                <a:spcPct val="98000"/>
              </a:lnSpc>
              <a:buFont typeface="Wingdings" charset="0"/>
              <a:buNone/>
            </a:pPr>
            <a:fld id="{FA4E0913-871E-164D-A297-B0421CCE0A5C}" type="slidenum">
              <a:rPr lang="en-GB" sz="1400">
                <a:solidFill>
                  <a:srgbClr val="000000"/>
                </a:solidFill>
                <a:latin typeface="Times New Roman" charset="0"/>
              </a:rPr>
              <a:pPr algn="r" eaLnBrk="1">
                <a:lnSpc>
                  <a:spcPct val="98000"/>
                </a:lnSpc>
                <a:buFont typeface="Wingdings" charset="0"/>
                <a:buNone/>
              </a:pPr>
              <a:t>20</a:t>
            </a:fld>
            <a:endParaRPr lang="en-GB" sz="1400">
              <a:solidFill>
                <a:srgbClr val="000000"/>
              </a:solidFill>
              <a:latin typeface="Times New Roman" charset="0"/>
            </a:endParaRPr>
          </a:p>
        </p:txBody>
      </p:sp>
      <p:sp>
        <p:nvSpPr>
          <p:cNvPr id="152579" name="Text Box 1"/>
          <p:cNvSpPr txBox="1">
            <a:spLocks noChangeArrowheads="1"/>
          </p:cNvSpPr>
          <p:nvPr/>
        </p:nvSpPr>
        <p:spPr bwMode="auto">
          <a:xfrm>
            <a:off x="4398963" y="9555163"/>
            <a:ext cx="3371850"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9pPr>
          </a:lstStyle>
          <a:p>
            <a:pPr algn="r" eaLnBrk="1">
              <a:lnSpc>
                <a:spcPct val="98000"/>
              </a:lnSpc>
              <a:buFont typeface="Wingdings" charset="0"/>
              <a:buNone/>
            </a:pPr>
            <a:fld id="{BB01D9F1-1210-EC4C-9C8A-A5C950B6D421}" type="slidenum">
              <a:rPr lang="en-GB" sz="1400">
                <a:solidFill>
                  <a:srgbClr val="000000"/>
                </a:solidFill>
                <a:latin typeface="Times New Roman" charset="0"/>
              </a:rPr>
              <a:pPr algn="r" eaLnBrk="1">
                <a:lnSpc>
                  <a:spcPct val="98000"/>
                </a:lnSpc>
                <a:buFont typeface="Wingdings" charset="0"/>
                <a:buNone/>
              </a:pPr>
              <a:t>20</a:t>
            </a:fld>
            <a:endParaRPr lang="en-GB" sz="1400">
              <a:solidFill>
                <a:srgbClr val="000000"/>
              </a:solidFill>
              <a:latin typeface="Times New Roman" charset="0"/>
            </a:endParaRPr>
          </a:p>
        </p:txBody>
      </p:sp>
      <p:sp>
        <p:nvSpPr>
          <p:cNvPr id="152580" name="Text Box 2"/>
          <p:cNvSpPr txBox="1">
            <a:spLocks noChangeArrowheads="1"/>
          </p:cNvSpPr>
          <p:nvPr/>
        </p:nvSpPr>
        <p:spPr bwMode="auto">
          <a:xfrm>
            <a:off x="1101725" y="763588"/>
            <a:ext cx="5567363" cy="3771900"/>
          </a:xfrm>
          <a:prstGeom prst="rect">
            <a:avLst/>
          </a:prstGeom>
          <a:solidFill>
            <a:srgbClr val="FFFFFF"/>
          </a:solidFill>
          <a:ln w="9360">
            <a:solidFill>
              <a:srgbClr val="000000"/>
            </a:solidFill>
            <a:miter lim="800000"/>
            <a:headEnd/>
            <a:tailEnd/>
          </a:ln>
        </p:spPr>
        <p:txBody>
          <a:bodyPr wrap="none" anchor="ctr"/>
          <a:lstStyle>
            <a:lvl1pPr eaLnBrk="0">
              <a:defRPr sz="2300">
                <a:solidFill>
                  <a:schemeClr val="bg1"/>
                </a:solidFill>
                <a:latin typeface="Arial" charset="0"/>
                <a:ea typeface="MS Gothic" charset="0"/>
                <a:cs typeface="MS Gothic" charset="0"/>
              </a:defRPr>
            </a:lvl1pPr>
            <a:lvl2pPr marL="742950" indent="-285750" eaLnBrk="0">
              <a:defRPr sz="2300">
                <a:solidFill>
                  <a:schemeClr val="bg1"/>
                </a:solidFill>
                <a:latin typeface="Arial" charset="0"/>
                <a:ea typeface="MS Gothic" charset="0"/>
                <a:cs typeface="MS Gothic" charset="0"/>
              </a:defRPr>
            </a:lvl2pPr>
            <a:lvl3pPr marL="1143000" indent="-228600" eaLnBrk="0">
              <a:defRPr sz="2300">
                <a:solidFill>
                  <a:schemeClr val="bg1"/>
                </a:solidFill>
                <a:latin typeface="Arial" charset="0"/>
                <a:ea typeface="MS Gothic" charset="0"/>
                <a:cs typeface="MS Gothic" charset="0"/>
              </a:defRPr>
            </a:lvl3pPr>
            <a:lvl4pPr marL="1600200" indent="-228600" eaLnBrk="0">
              <a:defRPr sz="2300">
                <a:solidFill>
                  <a:schemeClr val="bg1"/>
                </a:solidFill>
                <a:latin typeface="Arial" charset="0"/>
                <a:ea typeface="MS Gothic" charset="0"/>
                <a:cs typeface="MS Gothic" charset="0"/>
              </a:defRPr>
            </a:lvl4pPr>
            <a:lvl5pPr marL="2057400" indent="-228600" eaLnBrk="0">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9pPr>
          </a:lstStyle>
          <a:p>
            <a:pPr eaLnBrk="1"/>
            <a:endParaRPr lang="en-US" sz="2400">
              <a:solidFill>
                <a:srgbClr val="FFFFFF"/>
              </a:solidFill>
            </a:endParaRPr>
          </a:p>
        </p:txBody>
      </p:sp>
      <p:sp>
        <p:nvSpPr>
          <p:cNvPr id="152581" name="Text Box 3"/>
          <p:cNvSpPr>
            <a:spLocks noGrp="1" noChangeArrowheads="1"/>
          </p:cNvSpPr>
          <p:nvPr>
            <p:ph type="body"/>
          </p:nvPr>
        </p:nvSpPr>
        <p:spPr>
          <a:xfrm>
            <a:off x="777875" y="4776788"/>
            <a:ext cx="6210300" cy="45196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FAA26D3D-D897-4be2-8F04-BA451C77F1D7}">
              <ma14:placeholderFlag xmlns:ma14="http://schemas.microsoft.com/office/mac/drawingml/2011/main" val="1"/>
            </a:ext>
          </a:extLst>
        </p:spPr>
        <p:txBody>
          <a:bodyPr wrap="none" anchor="ctr"/>
          <a:lstStyle/>
          <a:p>
            <a:endParaRPr lang="en-US">
              <a:ea typeface="MS PGothic"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4626" name="Rectangle 11"/>
          <p:cNvSpPr txBox="1">
            <a:spLocks noGrp="1" noChangeArrowheads="1"/>
          </p:cNvSpPr>
          <p:nvPr/>
        </p:nvSpPr>
        <p:spPr bwMode="auto">
          <a:xfrm>
            <a:off x="4398963" y="9555163"/>
            <a:ext cx="3363912" cy="49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9pPr>
          </a:lstStyle>
          <a:p>
            <a:pPr algn="r" eaLnBrk="1">
              <a:lnSpc>
                <a:spcPct val="98000"/>
              </a:lnSpc>
              <a:buFont typeface="Wingdings" charset="0"/>
              <a:buNone/>
            </a:pPr>
            <a:fld id="{5BC0BCF2-9BFE-324F-BF73-379F159F4B07}" type="slidenum">
              <a:rPr lang="en-GB" sz="1400">
                <a:solidFill>
                  <a:srgbClr val="000000"/>
                </a:solidFill>
                <a:latin typeface="Times New Roman" charset="0"/>
              </a:rPr>
              <a:pPr algn="r" eaLnBrk="1">
                <a:lnSpc>
                  <a:spcPct val="98000"/>
                </a:lnSpc>
                <a:buFont typeface="Wingdings" charset="0"/>
                <a:buNone/>
              </a:pPr>
              <a:t>21</a:t>
            </a:fld>
            <a:endParaRPr lang="en-GB" sz="1400">
              <a:solidFill>
                <a:srgbClr val="000000"/>
              </a:solidFill>
              <a:latin typeface="Times New Roman" charset="0"/>
            </a:endParaRPr>
          </a:p>
        </p:txBody>
      </p:sp>
      <p:sp>
        <p:nvSpPr>
          <p:cNvPr id="154627" name="Text Box 1"/>
          <p:cNvSpPr txBox="1">
            <a:spLocks noChangeArrowheads="1"/>
          </p:cNvSpPr>
          <p:nvPr/>
        </p:nvSpPr>
        <p:spPr bwMode="auto">
          <a:xfrm>
            <a:off x="4398963" y="9555163"/>
            <a:ext cx="3371850"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9pPr>
          </a:lstStyle>
          <a:p>
            <a:pPr algn="r" eaLnBrk="1">
              <a:lnSpc>
                <a:spcPct val="98000"/>
              </a:lnSpc>
              <a:buFont typeface="Wingdings" charset="0"/>
              <a:buNone/>
            </a:pPr>
            <a:fld id="{9DB74AFC-0AFC-E94E-AFDD-3A942C465D0A}" type="slidenum">
              <a:rPr lang="en-GB" sz="1400">
                <a:solidFill>
                  <a:srgbClr val="000000"/>
                </a:solidFill>
                <a:latin typeface="Times New Roman" charset="0"/>
              </a:rPr>
              <a:pPr algn="r" eaLnBrk="1">
                <a:lnSpc>
                  <a:spcPct val="98000"/>
                </a:lnSpc>
                <a:buFont typeface="Wingdings" charset="0"/>
                <a:buNone/>
              </a:pPr>
              <a:t>21</a:t>
            </a:fld>
            <a:endParaRPr lang="en-GB" sz="1400">
              <a:solidFill>
                <a:srgbClr val="000000"/>
              </a:solidFill>
              <a:latin typeface="Times New Roman" charset="0"/>
            </a:endParaRPr>
          </a:p>
        </p:txBody>
      </p:sp>
      <p:sp>
        <p:nvSpPr>
          <p:cNvPr id="154628" name="Text Box 2"/>
          <p:cNvSpPr txBox="1">
            <a:spLocks noChangeArrowheads="1"/>
          </p:cNvSpPr>
          <p:nvPr/>
        </p:nvSpPr>
        <p:spPr bwMode="auto">
          <a:xfrm>
            <a:off x="1101725" y="763588"/>
            <a:ext cx="5567363" cy="3771900"/>
          </a:xfrm>
          <a:prstGeom prst="rect">
            <a:avLst/>
          </a:prstGeom>
          <a:solidFill>
            <a:srgbClr val="FFFFFF"/>
          </a:solidFill>
          <a:ln w="9360">
            <a:solidFill>
              <a:srgbClr val="000000"/>
            </a:solidFill>
            <a:miter lim="800000"/>
            <a:headEnd/>
            <a:tailEnd/>
          </a:ln>
        </p:spPr>
        <p:txBody>
          <a:bodyPr wrap="none" anchor="ctr"/>
          <a:lstStyle>
            <a:lvl1pPr eaLnBrk="0">
              <a:defRPr sz="2300">
                <a:solidFill>
                  <a:schemeClr val="bg1"/>
                </a:solidFill>
                <a:latin typeface="Arial" charset="0"/>
                <a:ea typeface="MS Gothic" charset="0"/>
                <a:cs typeface="MS Gothic" charset="0"/>
              </a:defRPr>
            </a:lvl1pPr>
            <a:lvl2pPr marL="742950" indent="-285750" eaLnBrk="0">
              <a:defRPr sz="2300">
                <a:solidFill>
                  <a:schemeClr val="bg1"/>
                </a:solidFill>
                <a:latin typeface="Arial" charset="0"/>
                <a:ea typeface="MS Gothic" charset="0"/>
                <a:cs typeface="MS Gothic" charset="0"/>
              </a:defRPr>
            </a:lvl2pPr>
            <a:lvl3pPr marL="1143000" indent="-228600" eaLnBrk="0">
              <a:defRPr sz="2300">
                <a:solidFill>
                  <a:schemeClr val="bg1"/>
                </a:solidFill>
                <a:latin typeface="Arial" charset="0"/>
                <a:ea typeface="MS Gothic" charset="0"/>
                <a:cs typeface="MS Gothic" charset="0"/>
              </a:defRPr>
            </a:lvl3pPr>
            <a:lvl4pPr marL="1600200" indent="-228600" eaLnBrk="0">
              <a:defRPr sz="2300">
                <a:solidFill>
                  <a:schemeClr val="bg1"/>
                </a:solidFill>
                <a:latin typeface="Arial" charset="0"/>
                <a:ea typeface="MS Gothic" charset="0"/>
                <a:cs typeface="MS Gothic" charset="0"/>
              </a:defRPr>
            </a:lvl4pPr>
            <a:lvl5pPr marL="2057400" indent="-228600" eaLnBrk="0">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9pPr>
          </a:lstStyle>
          <a:p>
            <a:pPr eaLnBrk="1"/>
            <a:endParaRPr lang="en-US" sz="2400">
              <a:solidFill>
                <a:srgbClr val="FFFFFF"/>
              </a:solidFill>
            </a:endParaRPr>
          </a:p>
        </p:txBody>
      </p:sp>
      <p:sp>
        <p:nvSpPr>
          <p:cNvPr id="154629" name="Text Box 3"/>
          <p:cNvSpPr>
            <a:spLocks noGrp="1" noChangeArrowheads="1"/>
          </p:cNvSpPr>
          <p:nvPr>
            <p:ph type="body"/>
          </p:nvPr>
        </p:nvSpPr>
        <p:spPr>
          <a:xfrm>
            <a:off x="777875" y="4776788"/>
            <a:ext cx="6210300" cy="45196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FAA26D3D-D897-4be2-8F04-BA451C77F1D7}">
              <ma14:placeholderFlag xmlns:ma14="http://schemas.microsoft.com/office/mac/drawingml/2011/main" val="1"/>
            </a:ext>
          </a:extLst>
        </p:spPr>
        <p:txBody>
          <a:bodyPr wrap="none" anchor="ctr"/>
          <a:lstStyle/>
          <a:p>
            <a:endParaRPr lang="en-US">
              <a:ea typeface="MS PGothic"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6674" name="Rectangle 11"/>
          <p:cNvSpPr txBox="1">
            <a:spLocks noGrp="1" noChangeArrowheads="1"/>
          </p:cNvSpPr>
          <p:nvPr/>
        </p:nvSpPr>
        <p:spPr bwMode="auto">
          <a:xfrm>
            <a:off x="4398963" y="9555163"/>
            <a:ext cx="3363912" cy="49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9pPr>
          </a:lstStyle>
          <a:p>
            <a:pPr algn="r" eaLnBrk="1">
              <a:lnSpc>
                <a:spcPct val="98000"/>
              </a:lnSpc>
              <a:buFont typeface="Wingdings" charset="0"/>
              <a:buNone/>
            </a:pPr>
            <a:fld id="{AF8ED702-32AA-AC40-B6F4-821B8EB150FE}" type="slidenum">
              <a:rPr lang="en-GB" sz="1400">
                <a:solidFill>
                  <a:srgbClr val="000000"/>
                </a:solidFill>
                <a:latin typeface="Times New Roman" charset="0"/>
              </a:rPr>
              <a:pPr algn="r" eaLnBrk="1">
                <a:lnSpc>
                  <a:spcPct val="98000"/>
                </a:lnSpc>
                <a:buFont typeface="Wingdings" charset="0"/>
                <a:buNone/>
              </a:pPr>
              <a:t>22</a:t>
            </a:fld>
            <a:endParaRPr lang="en-GB" sz="1400">
              <a:solidFill>
                <a:srgbClr val="000000"/>
              </a:solidFill>
              <a:latin typeface="Times New Roman" charset="0"/>
            </a:endParaRPr>
          </a:p>
        </p:txBody>
      </p:sp>
      <p:sp>
        <p:nvSpPr>
          <p:cNvPr id="156675" name="Text Box 1"/>
          <p:cNvSpPr txBox="1">
            <a:spLocks noChangeArrowheads="1"/>
          </p:cNvSpPr>
          <p:nvPr/>
        </p:nvSpPr>
        <p:spPr bwMode="auto">
          <a:xfrm>
            <a:off x="4398963" y="9555163"/>
            <a:ext cx="3371850"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9pPr>
          </a:lstStyle>
          <a:p>
            <a:pPr algn="r" eaLnBrk="1">
              <a:lnSpc>
                <a:spcPct val="98000"/>
              </a:lnSpc>
              <a:buFont typeface="Wingdings" charset="0"/>
              <a:buNone/>
            </a:pPr>
            <a:fld id="{D0D699B6-F9F7-414D-9019-7C4039705E0F}" type="slidenum">
              <a:rPr lang="en-GB" sz="1400">
                <a:solidFill>
                  <a:srgbClr val="000000"/>
                </a:solidFill>
                <a:latin typeface="Times New Roman" charset="0"/>
              </a:rPr>
              <a:pPr algn="r" eaLnBrk="1">
                <a:lnSpc>
                  <a:spcPct val="98000"/>
                </a:lnSpc>
                <a:buFont typeface="Wingdings" charset="0"/>
                <a:buNone/>
              </a:pPr>
              <a:t>22</a:t>
            </a:fld>
            <a:endParaRPr lang="en-GB" sz="1400">
              <a:solidFill>
                <a:srgbClr val="000000"/>
              </a:solidFill>
              <a:latin typeface="Times New Roman" charset="0"/>
            </a:endParaRPr>
          </a:p>
        </p:txBody>
      </p:sp>
      <p:sp>
        <p:nvSpPr>
          <p:cNvPr id="156676" name="Text Box 2"/>
          <p:cNvSpPr txBox="1">
            <a:spLocks noChangeArrowheads="1"/>
          </p:cNvSpPr>
          <p:nvPr/>
        </p:nvSpPr>
        <p:spPr bwMode="auto">
          <a:xfrm>
            <a:off x="1101725" y="763588"/>
            <a:ext cx="5567363" cy="3771900"/>
          </a:xfrm>
          <a:prstGeom prst="rect">
            <a:avLst/>
          </a:prstGeom>
          <a:solidFill>
            <a:srgbClr val="FFFFFF"/>
          </a:solidFill>
          <a:ln w="9360">
            <a:solidFill>
              <a:srgbClr val="000000"/>
            </a:solidFill>
            <a:miter lim="800000"/>
            <a:headEnd/>
            <a:tailEnd/>
          </a:ln>
        </p:spPr>
        <p:txBody>
          <a:bodyPr wrap="none" anchor="ctr"/>
          <a:lstStyle>
            <a:lvl1pPr eaLnBrk="0">
              <a:defRPr sz="2300">
                <a:solidFill>
                  <a:schemeClr val="bg1"/>
                </a:solidFill>
                <a:latin typeface="Arial" charset="0"/>
                <a:ea typeface="MS Gothic" charset="0"/>
                <a:cs typeface="MS Gothic" charset="0"/>
              </a:defRPr>
            </a:lvl1pPr>
            <a:lvl2pPr marL="742950" indent="-285750" eaLnBrk="0">
              <a:defRPr sz="2300">
                <a:solidFill>
                  <a:schemeClr val="bg1"/>
                </a:solidFill>
                <a:latin typeface="Arial" charset="0"/>
                <a:ea typeface="MS Gothic" charset="0"/>
                <a:cs typeface="MS Gothic" charset="0"/>
              </a:defRPr>
            </a:lvl2pPr>
            <a:lvl3pPr marL="1143000" indent="-228600" eaLnBrk="0">
              <a:defRPr sz="2300">
                <a:solidFill>
                  <a:schemeClr val="bg1"/>
                </a:solidFill>
                <a:latin typeface="Arial" charset="0"/>
                <a:ea typeface="MS Gothic" charset="0"/>
                <a:cs typeface="MS Gothic" charset="0"/>
              </a:defRPr>
            </a:lvl3pPr>
            <a:lvl4pPr marL="1600200" indent="-228600" eaLnBrk="0">
              <a:defRPr sz="2300">
                <a:solidFill>
                  <a:schemeClr val="bg1"/>
                </a:solidFill>
                <a:latin typeface="Arial" charset="0"/>
                <a:ea typeface="MS Gothic" charset="0"/>
                <a:cs typeface="MS Gothic" charset="0"/>
              </a:defRPr>
            </a:lvl4pPr>
            <a:lvl5pPr marL="2057400" indent="-228600" eaLnBrk="0">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9pPr>
          </a:lstStyle>
          <a:p>
            <a:pPr eaLnBrk="1"/>
            <a:endParaRPr lang="en-US" sz="2400">
              <a:solidFill>
                <a:srgbClr val="FFFFFF"/>
              </a:solidFill>
            </a:endParaRPr>
          </a:p>
        </p:txBody>
      </p:sp>
      <p:sp>
        <p:nvSpPr>
          <p:cNvPr id="156677" name="Text Box 3"/>
          <p:cNvSpPr>
            <a:spLocks noGrp="1" noChangeArrowheads="1"/>
          </p:cNvSpPr>
          <p:nvPr>
            <p:ph type="body"/>
          </p:nvPr>
        </p:nvSpPr>
        <p:spPr>
          <a:xfrm>
            <a:off x="777875" y="4776788"/>
            <a:ext cx="6210300" cy="45196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FAA26D3D-D897-4be2-8F04-BA451C77F1D7}">
              <ma14:placeholderFlag xmlns:ma14="http://schemas.microsoft.com/office/mac/drawingml/2011/main" val="1"/>
            </a:ext>
          </a:extLst>
        </p:spPr>
        <p:txBody>
          <a:bodyPr wrap="none" anchor="ctr"/>
          <a:lstStyle/>
          <a:p>
            <a:endParaRPr lang="en-US">
              <a:ea typeface="MS PGothic"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8722" name="Rectangle 11"/>
          <p:cNvSpPr txBox="1">
            <a:spLocks noGrp="1" noChangeArrowheads="1"/>
          </p:cNvSpPr>
          <p:nvPr/>
        </p:nvSpPr>
        <p:spPr bwMode="auto">
          <a:xfrm>
            <a:off x="4398963" y="9555163"/>
            <a:ext cx="3363912" cy="49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9pPr>
          </a:lstStyle>
          <a:p>
            <a:pPr algn="r" eaLnBrk="1">
              <a:lnSpc>
                <a:spcPct val="98000"/>
              </a:lnSpc>
              <a:buFont typeface="Wingdings" charset="0"/>
              <a:buNone/>
            </a:pPr>
            <a:fld id="{4E7203AE-8C64-1647-82F7-864503DB4035}" type="slidenum">
              <a:rPr lang="en-GB" sz="1400">
                <a:solidFill>
                  <a:srgbClr val="000000"/>
                </a:solidFill>
                <a:latin typeface="Times New Roman" charset="0"/>
              </a:rPr>
              <a:pPr algn="r" eaLnBrk="1">
                <a:lnSpc>
                  <a:spcPct val="98000"/>
                </a:lnSpc>
                <a:buFont typeface="Wingdings" charset="0"/>
                <a:buNone/>
              </a:pPr>
              <a:t>23</a:t>
            </a:fld>
            <a:endParaRPr lang="en-GB" sz="1400">
              <a:solidFill>
                <a:srgbClr val="000000"/>
              </a:solidFill>
              <a:latin typeface="Times New Roman" charset="0"/>
            </a:endParaRPr>
          </a:p>
        </p:txBody>
      </p:sp>
      <p:sp>
        <p:nvSpPr>
          <p:cNvPr id="158723" name="Text Box 1"/>
          <p:cNvSpPr txBox="1">
            <a:spLocks noChangeArrowheads="1"/>
          </p:cNvSpPr>
          <p:nvPr/>
        </p:nvSpPr>
        <p:spPr bwMode="auto">
          <a:xfrm>
            <a:off x="4398963" y="9555163"/>
            <a:ext cx="3371850"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9pPr>
          </a:lstStyle>
          <a:p>
            <a:pPr algn="r" eaLnBrk="1">
              <a:lnSpc>
                <a:spcPct val="98000"/>
              </a:lnSpc>
              <a:buFont typeface="Wingdings" charset="0"/>
              <a:buNone/>
            </a:pPr>
            <a:fld id="{ECCAD183-69C3-4743-8873-2B8ED6D6C24B}" type="slidenum">
              <a:rPr lang="en-GB" sz="1400">
                <a:solidFill>
                  <a:srgbClr val="000000"/>
                </a:solidFill>
                <a:latin typeface="Times New Roman" charset="0"/>
              </a:rPr>
              <a:pPr algn="r" eaLnBrk="1">
                <a:lnSpc>
                  <a:spcPct val="98000"/>
                </a:lnSpc>
                <a:buFont typeface="Wingdings" charset="0"/>
                <a:buNone/>
              </a:pPr>
              <a:t>23</a:t>
            </a:fld>
            <a:endParaRPr lang="en-GB" sz="1400">
              <a:solidFill>
                <a:srgbClr val="000000"/>
              </a:solidFill>
              <a:latin typeface="Times New Roman" charset="0"/>
            </a:endParaRPr>
          </a:p>
        </p:txBody>
      </p:sp>
      <p:sp>
        <p:nvSpPr>
          <p:cNvPr id="158724" name="Text Box 2"/>
          <p:cNvSpPr txBox="1">
            <a:spLocks noChangeArrowheads="1"/>
          </p:cNvSpPr>
          <p:nvPr/>
        </p:nvSpPr>
        <p:spPr bwMode="auto">
          <a:xfrm>
            <a:off x="1101725" y="763588"/>
            <a:ext cx="5567363" cy="3771900"/>
          </a:xfrm>
          <a:prstGeom prst="rect">
            <a:avLst/>
          </a:prstGeom>
          <a:solidFill>
            <a:srgbClr val="FFFFFF"/>
          </a:solidFill>
          <a:ln w="9360">
            <a:solidFill>
              <a:srgbClr val="000000"/>
            </a:solidFill>
            <a:miter lim="800000"/>
            <a:headEnd/>
            <a:tailEnd/>
          </a:ln>
        </p:spPr>
        <p:txBody>
          <a:bodyPr wrap="none" anchor="ctr"/>
          <a:lstStyle>
            <a:lvl1pPr eaLnBrk="0">
              <a:defRPr sz="2300">
                <a:solidFill>
                  <a:schemeClr val="bg1"/>
                </a:solidFill>
                <a:latin typeface="Arial" charset="0"/>
                <a:ea typeface="MS Gothic" charset="0"/>
                <a:cs typeface="MS Gothic" charset="0"/>
              </a:defRPr>
            </a:lvl1pPr>
            <a:lvl2pPr marL="742950" indent="-285750" eaLnBrk="0">
              <a:defRPr sz="2300">
                <a:solidFill>
                  <a:schemeClr val="bg1"/>
                </a:solidFill>
                <a:latin typeface="Arial" charset="0"/>
                <a:ea typeface="MS Gothic" charset="0"/>
                <a:cs typeface="MS Gothic" charset="0"/>
              </a:defRPr>
            </a:lvl2pPr>
            <a:lvl3pPr marL="1143000" indent="-228600" eaLnBrk="0">
              <a:defRPr sz="2300">
                <a:solidFill>
                  <a:schemeClr val="bg1"/>
                </a:solidFill>
                <a:latin typeface="Arial" charset="0"/>
                <a:ea typeface="MS Gothic" charset="0"/>
                <a:cs typeface="MS Gothic" charset="0"/>
              </a:defRPr>
            </a:lvl3pPr>
            <a:lvl4pPr marL="1600200" indent="-228600" eaLnBrk="0">
              <a:defRPr sz="2300">
                <a:solidFill>
                  <a:schemeClr val="bg1"/>
                </a:solidFill>
                <a:latin typeface="Arial" charset="0"/>
                <a:ea typeface="MS Gothic" charset="0"/>
                <a:cs typeface="MS Gothic" charset="0"/>
              </a:defRPr>
            </a:lvl4pPr>
            <a:lvl5pPr marL="2057400" indent="-228600" eaLnBrk="0">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9pPr>
          </a:lstStyle>
          <a:p>
            <a:pPr eaLnBrk="1"/>
            <a:endParaRPr lang="en-US" sz="2400">
              <a:solidFill>
                <a:srgbClr val="FFFFFF"/>
              </a:solidFill>
            </a:endParaRPr>
          </a:p>
        </p:txBody>
      </p:sp>
      <p:sp>
        <p:nvSpPr>
          <p:cNvPr id="158725" name="Text Box 3"/>
          <p:cNvSpPr>
            <a:spLocks noGrp="1" noChangeArrowheads="1"/>
          </p:cNvSpPr>
          <p:nvPr>
            <p:ph type="body"/>
          </p:nvPr>
        </p:nvSpPr>
        <p:spPr>
          <a:xfrm>
            <a:off x="777875" y="4776788"/>
            <a:ext cx="6210300" cy="45196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FAA26D3D-D897-4be2-8F04-BA451C77F1D7}">
              <ma14:placeholderFlag xmlns:ma14="http://schemas.microsoft.com/office/mac/drawingml/2011/main" val="1"/>
            </a:ext>
          </a:extLst>
        </p:spPr>
        <p:txBody>
          <a:bodyPr wrap="none" anchor="ctr"/>
          <a:lstStyle/>
          <a:p>
            <a:endParaRPr lang="en-US">
              <a:ea typeface="MS PGothic"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60770" name="Rectangle 11"/>
          <p:cNvSpPr txBox="1">
            <a:spLocks noGrp="1" noChangeArrowheads="1"/>
          </p:cNvSpPr>
          <p:nvPr/>
        </p:nvSpPr>
        <p:spPr bwMode="auto">
          <a:xfrm>
            <a:off x="4398963" y="9555163"/>
            <a:ext cx="3363912" cy="49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9pPr>
          </a:lstStyle>
          <a:p>
            <a:pPr algn="r" eaLnBrk="1">
              <a:lnSpc>
                <a:spcPct val="98000"/>
              </a:lnSpc>
              <a:buFont typeface="Wingdings" charset="0"/>
              <a:buNone/>
            </a:pPr>
            <a:fld id="{23482E29-F207-1D4E-92F9-540852F1FAA4}" type="slidenum">
              <a:rPr lang="en-GB" sz="1400">
                <a:solidFill>
                  <a:srgbClr val="000000"/>
                </a:solidFill>
                <a:latin typeface="Times New Roman" charset="0"/>
              </a:rPr>
              <a:pPr algn="r" eaLnBrk="1">
                <a:lnSpc>
                  <a:spcPct val="98000"/>
                </a:lnSpc>
                <a:buFont typeface="Wingdings" charset="0"/>
                <a:buNone/>
              </a:pPr>
              <a:t>24</a:t>
            </a:fld>
            <a:endParaRPr lang="en-GB" sz="1400">
              <a:solidFill>
                <a:srgbClr val="000000"/>
              </a:solidFill>
              <a:latin typeface="Times New Roman" charset="0"/>
            </a:endParaRPr>
          </a:p>
        </p:txBody>
      </p:sp>
      <p:sp>
        <p:nvSpPr>
          <p:cNvPr id="160771" name="Text Box 1"/>
          <p:cNvSpPr txBox="1">
            <a:spLocks noChangeArrowheads="1"/>
          </p:cNvSpPr>
          <p:nvPr/>
        </p:nvSpPr>
        <p:spPr bwMode="auto">
          <a:xfrm>
            <a:off x="4398963" y="9555163"/>
            <a:ext cx="3371850"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9pPr>
          </a:lstStyle>
          <a:p>
            <a:pPr algn="r" eaLnBrk="1">
              <a:lnSpc>
                <a:spcPct val="98000"/>
              </a:lnSpc>
              <a:buFont typeface="Wingdings" charset="0"/>
              <a:buNone/>
            </a:pPr>
            <a:fld id="{FE731D09-8BA8-E748-91AF-552BB34B88B8}" type="slidenum">
              <a:rPr lang="en-GB" sz="1400">
                <a:solidFill>
                  <a:srgbClr val="000000"/>
                </a:solidFill>
                <a:latin typeface="Times New Roman" charset="0"/>
              </a:rPr>
              <a:pPr algn="r" eaLnBrk="1">
                <a:lnSpc>
                  <a:spcPct val="98000"/>
                </a:lnSpc>
                <a:buFont typeface="Wingdings" charset="0"/>
                <a:buNone/>
              </a:pPr>
              <a:t>24</a:t>
            </a:fld>
            <a:endParaRPr lang="en-GB" sz="1400">
              <a:solidFill>
                <a:srgbClr val="000000"/>
              </a:solidFill>
              <a:latin typeface="Times New Roman" charset="0"/>
            </a:endParaRPr>
          </a:p>
        </p:txBody>
      </p:sp>
      <p:sp>
        <p:nvSpPr>
          <p:cNvPr id="160772" name="Text Box 2"/>
          <p:cNvSpPr txBox="1">
            <a:spLocks noChangeArrowheads="1"/>
          </p:cNvSpPr>
          <p:nvPr/>
        </p:nvSpPr>
        <p:spPr bwMode="auto">
          <a:xfrm>
            <a:off x="1101725" y="763588"/>
            <a:ext cx="5567363" cy="3771900"/>
          </a:xfrm>
          <a:prstGeom prst="rect">
            <a:avLst/>
          </a:prstGeom>
          <a:solidFill>
            <a:srgbClr val="FFFFFF"/>
          </a:solidFill>
          <a:ln w="9360">
            <a:solidFill>
              <a:srgbClr val="000000"/>
            </a:solidFill>
            <a:miter lim="800000"/>
            <a:headEnd/>
            <a:tailEnd/>
          </a:ln>
        </p:spPr>
        <p:txBody>
          <a:bodyPr wrap="none" anchor="ctr"/>
          <a:lstStyle>
            <a:lvl1pPr eaLnBrk="0">
              <a:defRPr sz="2300">
                <a:solidFill>
                  <a:schemeClr val="bg1"/>
                </a:solidFill>
                <a:latin typeface="Arial" charset="0"/>
                <a:ea typeface="MS Gothic" charset="0"/>
                <a:cs typeface="MS Gothic" charset="0"/>
              </a:defRPr>
            </a:lvl1pPr>
            <a:lvl2pPr marL="742950" indent="-285750" eaLnBrk="0">
              <a:defRPr sz="2300">
                <a:solidFill>
                  <a:schemeClr val="bg1"/>
                </a:solidFill>
                <a:latin typeface="Arial" charset="0"/>
                <a:ea typeface="MS Gothic" charset="0"/>
                <a:cs typeface="MS Gothic" charset="0"/>
              </a:defRPr>
            </a:lvl2pPr>
            <a:lvl3pPr marL="1143000" indent="-228600" eaLnBrk="0">
              <a:defRPr sz="2300">
                <a:solidFill>
                  <a:schemeClr val="bg1"/>
                </a:solidFill>
                <a:latin typeface="Arial" charset="0"/>
                <a:ea typeface="MS Gothic" charset="0"/>
                <a:cs typeface="MS Gothic" charset="0"/>
              </a:defRPr>
            </a:lvl3pPr>
            <a:lvl4pPr marL="1600200" indent="-228600" eaLnBrk="0">
              <a:defRPr sz="2300">
                <a:solidFill>
                  <a:schemeClr val="bg1"/>
                </a:solidFill>
                <a:latin typeface="Arial" charset="0"/>
                <a:ea typeface="MS Gothic" charset="0"/>
                <a:cs typeface="MS Gothic" charset="0"/>
              </a:defRPr>
            </a:lvl4pPr>
            <a:lvl5pPr marL="2057400" indent="-228600" eaLnBrk="0">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9pPr>
          </a:lstStyle>
          <a:p>
            <a:pPr eaLnBrk="1"/>
            <a:endParaRPr lang="en-US" sz="2400">
              <a:solidFill>
                <a:srgbClr val="FFFFFF"/>
              </a:solidFill>
            </a:endParaRPr>
          </a:p>
        </p:txBody>
      </p:sp>
      <p:sp>
        <p:nvSpPr>
          <p:cNvPr id="160773" name="Text Box 3"/>
          <p:cNvSpPr>
            <a:spLocks noGrp="1" noChangeArrowheads="1"/>
          </p:cNvSpPr>
          <p:nvPr>
            <p:ph type="body"/>
          </p:nvPr>
        </p:nvSpPr>
        <p:spPr>
          <a:xfrm>
            <a:off x="777875" y="4776788"/>
            <a:ext cx="6210300" cy="45196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FAA26D3D-D897-4be2-8F04-BA451C77F1D7}">
              <ma14:placeholderFlag xmlns:ma14="http://schemas.microsoft.com/office/mac/drawingml/2011/main" val="1"/>
            </a:ext>
          </a:extLst>
        </p:spPr>
        <p:txBody>
          <a:bodyPr wrap="none" anchor="ctr"/>
          <a:lstStyle/>
          <a:p>
            <a:endParaRPr lang="en-US">
              <a:ea typeface="MS PGothic"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62818" name="Rectangle 11"/>
          <p:cNvSpPr txBox="1">
            <a:spLocks noGrp="1" noChangeArrowheads="1"/>
          </p:cNvSpPr>
          <p:nvPr/>
        </p:nvSpPr>
        <p:spPr bwMode="auto">
          <a:xfrm>
            <a:off x="4398963" y="9556750"/>
            <a:ext cx="3365500"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eaLnBrk="0">
              <a:tabLst>
                <a:tab pos="0" algn="l"/>
                <a:tab pos="442913" algn="l"/>
                <a:tab pos="885825" algn="l"/>
                <a:tab pos="1331913" algn="l"/>
                <a:tab pos="1774825" algn="l"/>
                <a:tab pos="2220913" algn="l"/>
                <a:tab pos="2663825" algn="l"/>
                <a:tab pos="3109913" algn="l"/>
                <a:tab pos="3552825" algn="l"/>
                <a:tab pos="3998913" algn="l"/>
                <a:tab pos="4441825" algn="l"/>
                <a:tab pos="4886325" algn="l"/>
                <a:tab pos="5332413" algn="l"/>
                <a:tab pos="5775325" algn="l"/>
                <a:tab pos="6221413" algn="l"/>
                <a:tab pos="6664325" algn="l"/>
                <a:tab pos="7110413" algn="l"/>
                <a:tab pos="7553325" algn="l"/>
                <a:tab pos="7999413" algn="l"/>
                <a:tab pos="8442325" algn="l"/>
                <a:tab pos="8888413" algn="l"/>
              </a:tabLst>
              <a:defRPr sz="2300">
                <a:solidFill>
                  <a:schemeClr val="bg1"/>
                </a:solidFill>
                <a:latin typeface="Arial" charset="0"/>
                <a:ea typeface="MS Gothic" charset="0"/>
                <a:cs typeface="MS Gothic" charset="0"/>
              </a:defRPr>
            </a:lvl1pPr>
            <a:lvl2pPr marL="742950" indent="-285750" eaLnBrk="0">
              <a:tabLst>
                <a:tab pos="0" algn="l"/>
                <a:tab pos="442913" algn="l"/>
                <a:tab pos="885825" algn="l"/>
                <a:tab pos="1331913" algn="l"/>
                <a:tab pos="1774825" algn="l"/>
                <a:tab pos="2220913" algn="l"/>
                <a:tab pos="2663825" algn="l"/>
                <a:tab pos="3109913" algn="l"/>
                <a:tab pos="3552825" algn="l"/>
                <a:tab pos="3998913" algn="l"/>
                <a:tab pos="4441825" algn="l"/>
                <a:tab pos="4886325" algn="l"/>
                <a:tab pos="5332413" algn="l"/>
                <a:tab pos="5775325" algn="l"/>
                <a:tab pos="6221413" algn="l"/>
                <a:tab pos="6664325" algn="l"/>
                <a:tab pos="7110413" algn="l"/>
                <a:tab pos="7553325" algn="l"/>
                <a:tab pos="7999413" algn="l"/>
                <a:tab pos="8442325" algn="l"/>
                <a:tab pos="8888413" algn="l"/>
              </a:tabLst>
              <a:defRPr sz="2300">
                <a:solidFill>
                  <a:schemeClr val="bg1"/>
                </a:solidFill>
                <a:latin typeface="Arial" charset="0"/>
                <a:ea typeface="MS Gothic" charset="0"/>
                <a:cs typeface="MS Gothic" charset="0"/>
              </a:defRPr>
            </a:lvl2pPr>
            <a:lvl3pPr marL="1143000" indent="-228600" eaLnBrk="0">
              <a:tabLst>
                <a:tab pos="0" algn="l"/>
                <a:tab pos="442913" algn="l"/>
                <a:tab pos="885825" algn="l"/>
                <a:tab pos="1331913" algn="l"/>
                <a:tab pos="1774825" algn="l"/>
                <a:tab pos="2220913" algn="l"/>
                <a:tab pos="2663825" algn="l"/>
                <a:tab pos="3109913" algn="l"/>
                <a:tab pos="3552825" algn="l"/>
                <a:tab pos="3998913" algn="l"/>
                <a:tab pos="4441825" algn="l"/>
                <a:tab pos="4886325" algn="l"/>
                <a:tab pos="5332413" algn="l"/>
                <a:tab pos="5775325" algn="l"/>
                <a:tab pos="6221413" algn="l"/>
                <a:tab pos="6664325" algn="l"/>
                <a:tab pos="7110413" algn="l"/>
                <a:tab pos="7553325" algn="l"/>
                <a:tab pos="7999413" algn="l"/>
                <a:tab pos="8442325" algn="l"/>
                <a:tab pos="8888413" algn="l"/>
              </a:tabLst>
              <a:defRPr sz="2300">
                <a:solidFill>
                  <a:schemeClr val="bg1"/>
                </a:solidFill>
                <a:latin typeface="Arial" charset="0"/>
                <a:ea typeface="MS Gothic" charset="0"/>
                <a:cs typeface="MS Gothic" charset="0"/>
              </a:defRPr>
            </a:lvl3pPr>
            <a:lvl4pPr marL="1600200" indent="-228600" eaLnBrk="0">
              <a:tabLst>
                <a:tab pos="0" algn="l"/>
                <a:tab pos="442913" algn="l"/>
                <a:tab pos="885825" algn="l"/>
                <a:tab pos="1331913" algn="l"/>
                <a:tab pos="1774825" algn="l"/>
                <a:tab pos="2220913" algn="l"/>
                <a:tab pos="2663825" algn="l"/>
                <a:tab pos="3109913" algn="l"/>
                <a:tab pos="3552825" algn="l"/>
                <a:tab pos="3998913" algn="l"/>
                <a:tab pos="4441825" algn="l"/>
                <a:tab pos="4886325" algn="l"/>
                <a:tab pos="5332413" algn="l"/>
                <a:tab pos="5775325" algn="l"/>
                <a:tab pos="6221413" algn="l"/>
                <a:tab pos="6664325" algn="l"/>
                <a:tab pos="7110413" algn="l"/>
                <a:tab pos="7553325" algn="l"/>
                <a:tab pos="7999413" algn="l"/>
                <a:tab pos="8442325" algn="l"/>
                <a:tab pos="8888413" algn="l"/>
              </a:tabLst>
              <a:defRPr sz="2300">
                <a:solidFill>
                  <a:schemeClr val="bg1"/>
                </a:solidFill>
                <a:latin typeface="Arial" charset="0"/>
                <a:ea typeface="MS Gothic" charset="0"/>
                <a:cs typeface="MS Gothic" charset="0"/>
              </a:defRPr>
            </a:lvl4pPr>
            <a:lvl5pPr marL="2057400" indent="-228600" eaLnBrk="0">
              <a:tabLst>
                <a:tab pos="0" algn="l"/>
                <a:tab pos="442913" algn="l"/>
                <a:tab pos="885825" algn="l"/>
                <a:tab pos="1331913" algn="l"/>
                <a:tab pos="1774825" algn="l"/>
                <a:tab pos="2220913" algn="l"/>
                <a:tab pos="2663825" algn="l"/>
                <a:tab pos="3109913" algn="l"/>
                <a:tab pos="3552825" algn="l"/>
                <a:tab pos="3998913" algn="l"/>
                <a:tab pos="4441825" algn="l"/>
                <a:tab pos="4886325" algn="l"/>
                <a:tab pos="5332413" algn="l"/>
                <a:tab pos="5775325" algn="l"/>
                <a:tab pos="6221413" algn="l"/>
                <a:tab pos="6664325" algn="l"/>
                <a:tab pos="7110413" algn="l"/>
                <a:tab pos="7553325" algn="l"/>
                <a:tab pos="7999413" algn="l"/>
                <a:tab pos="8442325" algn="l"/>
                <a:tab pos="8888413" algn="l"/>
              </a:tabLst>
              <a:defRPr sz="2300">
                <a:solidFill>
                  <a:schemeClr val="bg1"/>
                </a:solidFill>
                <a:latin typeface="Arial" charset="0"/>
                <a:ea typeface="MS Gothic" charset="0"/>
                <a:cs typeface="MS Gothic" charset="0"/>
              </a:defRPr>
            </a:lvl5pPr>
            <a:lvl6pPr marL="2514600" indent="-228600" eaLnBrk="0" fontAlgn="base" hangingPunct="0">
              <a:lnSpc>
                <a:spcPct val="70000"/>
              </a:lnSpc>
              <a:spcBef>
                <a:spcPct val="0"/>
              </a:spcBef>
              <a:spcAft>
                <a:spcPct val="0"/>
              </a:spcAft>
              <a:buClr>
                <a:srgbClr val="000000"/>
              </a:buClr>
              <a:buSzPct val="45000"/>
              <a:buFont typeface="Symbol" charset="0"/>
              <a:tabLst>
                <a:tab pos="0" algn="l"/>
                <a:tab pos="442913" algn="l"/>
                <a:tab pos="885825" algn="l"/>
                <a:tab pos="1331913" algn="l"/>
                <a:tab pos="1774825" algn="l"/>
                <a:tab pos="2220913" algn="l"/>
                <a:tab pos="2663825" algn="l"/>
                <a:tab pos="3109913" algn="l"/>
                <a:tab pos="3552825" algn="l"/>
                <a:tab pos="3998913" algn="l"/>
                <a:tab pos="4441825" algn="l"/>
                <a:tab pos="4886325" algn="l"/>
                <a:tab pos="5332413" algn="l"/>
                <a:tab pos="5775325" algn="l"/>
                <a:tab pos="6221413" algn="l"/>
                <a:tab pos="6664325" algn="l"/>
                <a:tab pos="7110413" algn="l"/>
                <a:tab pos="7553325" algn="l"/>
                <a:tab pos="7999413" algn="l"/>
                <a:tab pos="8442325" algn="l"/>
                <a:tab pos="8888413" algn="l"/>
              </a:tabLst>
              <a:defRPr sz="2300">
                <a:solidFill>
                  <a:schemeClr val="bg1"/>
                </a:solidFill>
                <a:latin typeface="Arial" charset="0"/>
                <a:ea typeface="MS Gothic" charset="0"/>
                <a:cs typeface="MS Gothic" charset="0"/>
              </a:defRPr>
            </a:lvl6pPr>
            <a:lvl7pPr marL="2971800" indent="-228600" eaLnBrk="0" fontAlgn="base" hangingPunct="0">
              <a:lnSpc>
                <a:spcPct val="70000"/>
              </a:lnSpc>
              <a:spcBef>
                <a:spcPct val="0"/>
              </a:spcBef>
              <a:spcAft>
                <a:spcPct val="0"/>
              </a:spcAft>
              <a:buClr>
                <a:srgbClr val="000000"/>
              </a:buClr>
              <a:buSzPct val="45000"/>
              <a:buFont typeface="Symbol" charset="0"/>
              <a:tabLst>
                <a:tab pos="0" algn="l"/>
                <a:tab pos="442913" algn="l"/>
                <a:tab pos="885825" algn="l"/>
                <a:tab pos="1331913" algn="l"/>
                <a:tab pos="1774825" algn="l"/>
                <a:tab pos="2220913" algn="l"/>
                <a:tab pos="2663825" algn="l"/>
                <a:tab pos="3109913" algn="l"/>
                <a:tab pos="3552825" algn="l"/>
                <a:tab pos="3998913" algn="l"/>
                <a:tab pos="4441825" algn="l"/>
                <a:tab pos="4886325" algn="l"/>
                <a:tab pos="5332413" algn="l"/>
                <a:tab pos="5775325" algn="l"/>
                <a:tab pos="6221413" algn="l"/>
                <a:tab pos="6664325" algn="l"/>
                <a:tab pos="7110413" algn="l"/>
                <a:tab pos="7553325" algn="l"/>
                <a:tab pos="7999413" algn="l"/>
                <a:tab pos="8442325" algn="l"/>
                <a:tab pos="8888413" algn="l"/>
              </a:tabLst>
              <a:defRPr sz="2300">
                <a:solidFill>
                  <a:schemeClr val="bg1"/>
                </a:solidFill>
                <a:latin typeface="Arial" charset="0"/>
                <a:ea typeface="MS Gothic" charset="0"/>
                <a:cs typeface="MS Gothic" charset="0"/>
              </a:defRPr>
            </a:lvl7pPr>
            <a:lvl8pPr marL="3429000" indent="-228600" eaLnBrk="0" fontAlgn="base" hangingPunct="0">
              <a:lnSpc>
                <a:spcPct val="70000"/>
              </a:lnSpc>
              <a:spcBef>
                <a:spcPct val="0"/>
              </a:spcBef>
              <a:spcAft>
                <a:spcPct val="0"/>
              </a:spcAft>
              <a:buClr>
                <a:srgbClr val="000000"/>
              </a:buClr>
              <a:buSzPct val="45000"/>
              <a:buFont typeface="Symbol" charset="0"/>
              <a:tabLst>
                <a:tab pos="0" algn="l"/>
                <a:tab pos="442913" algn="l"/>
                <a:tab pos="885825" algn="l"/>
                <a:tab pos="1331913" algn="l"/>
                <a:tab pos="1774825" algn="l"/>
                <a:tab pos="2220913" algn="l"/>
                <a:tab pos="2663825" algn="l"/>
                <a:tab pos="3109913" algn="l"/>
                <a:tab pos="3552825" algn="l"/>
                <a:tab pos="3998913" algn="l"/>
                <a:tab pos="4441825" algn="l"/>
                <a:tab pos="4886325" algn="l"/>
                <a:tab pos="5332413" algn="l"/>
                <a:tab pos="5775325" algn="l"/>
                <a:tab pos="6221413" algn="l"/>
                <a:tab pos="6664325" algn="l"/>
                <a:tab pos="7110413" algn="l"/>
                <a:tab pos="7553325" algn="l"/>
                <a:tab pos="7999413" algn="l"/>
                <a:tab pos="8442325" algn="l"/>
                <a:tab pos="8888413" algn="l"/>
              </a:tabLst>
              <a:defRPr sz="2300">
                <a:solidFill>
                  <a:schemeClr val="bg1"/>
                </a:solidFill>
                <a:latin typeface="Arial" charset="0"/>
                <a:ea typeface="MS Gothic" charset="0"/>
                <a:cs typeface="MS Gothic" charset="0"/>
              </a:defRPr>
            </a:lvl8pPr>
            <a:lvl9pPr marL="3886200" indent="-228600" eaLnBrk="0" fontAlgn="base" hangingPunct="0">
              <a:lnSpc>
                <a:spcPct val="70000"/>
              </a:lnSpc>
              <a:spcBef>
                <a:spcPct val="0"/>
              </a:spcBef>
              <a:spcAft>
                <a:spcPct val="0"/>
              </a:spcAft>
              <a:buClr>
                <a:srgbClr val="000000"/>
              </a:buClr>
              <a:buSzPct val="45000"/>
              <a:buFont typeface="Symbol" charset="0"/>
              <a:tabLst>
                <a:tab pos="0" algn="l"/>
                <a:tab pos="442913" algn="l"/>
                <a:tab pos="885825" algn="l"/>
                <a:tab pos="1331913" algn="l"/>
                <a:tab pos="1774825" algn="l"/>
                <a:tab pos="2220913" algn="l"/>
                <a:tab pos="2663825" algn="l"/>
                <a:tab pos="3109913" algn="l"/>
                <a:tab pos="3552825" algn="l"/>
                <a:tab pos="3998913" algn="l"/>
                <a:tab pos="4441825" algn="l"/>
                <a:tab pos="4886325" algn="l"/>
                <a:tab pos="5332413" algn="l"/>
                <a:tab pos="5775325" algn="l"/>
                <a:tab pos="6221413" algn="l"/>
                <a:tab pos="6664325" algn="l"/>
                <a:tab pos="7110413" algn="l"/>
                <a:tab pos="7553325" algn="l"/>
                <a:tab pos="7999413" algn="l"/>
                <a:tab pos="8442325" algn="l"/>
                <a:tab pos="8888413" algn="l"/>
              </a:tabLst>
              <a:defRPr sz="2300">
                <a:solidFill>
                  <a:schemeClr val="bg1"/>
                </a:solidFill>
                <a:latin typeface="Arial" charset="0"/>
                <a:ea typeface="MS Gothic" charset="0"/>
                <a:cs typeface="MS Gothic" charset="0"/>
              </a:defRPr>
            </a:lvl9pPr>
          </a:lstStyle>
          <a:p>
            <a:pPr algn="r" defTabSz="914400" eaLnBrk="1" hangingPunct="1">
              <a:lnSpc>
                <a:spcPct val="98000"/>
              </a:lnSpc>
              <a:buClrTx/>
              <a:buSzTx/>
              <a:buFontTx/>
              <a:buNone/>
            </a:pPr>
            <a:fld id="{3CD7F3C0-5146-F342-ADC5-2578FABBA134}" type="slidenum">
              <a:rPr lang="en-GB" sz="1400">
                <a:solidFill>
                  <a:srgbClr val="000000"/>
                </a:solidFill>
                <a:latin typeface="Times New Roman" charset="0"/>
                <a:ea typeface="ヒラギノ角ゴ ProN W3" charset="0"/>
                <a:cs typeface="ヒラギノ角ゴ ProN W3" charset="0"/>
                <a:sym typeface="Helvetica Neue Light" charset="0"/>
              </a:rPr>
              <a:pPr algn="r" defTabSz="914400" eaLnBrk="1" hangingPunct="1">
                <a:lnSpc>
                  <a:spcPct val="98000"/>
                </a:lnSpc>
                <a:buClrTx/>
                <a:buSzTx/>
                <a:buFontTx/>
                <a:buNone/>
              </a:pPr>
              <a:t>25</a:t>
            </a:fld>
            <a:endParaRPr lang="en-GB" sz="1400">
              <a:solidFill>
                <a:srgbClr val="000000"/>
              </a:solidFill>
              <a:latin typeface="Times New Roman" charset="0"/>
              <a:ea typeface="ヒラギノ角ゴ ProN W3" charset="0"/>
              <a:cs typeface="ヒラギノ角ゴ ProN W3" charset="0"/>
              <a:sym typeface="Helvetica Neue Light" charset="0"/>
            </a:endParaRPr>
          </a:p>
        </p:txBody>
      </p:sp>
      <p:sp>
        <p:nvSpPr>
          <p:cNvPr id="162819" name="Text Box 1"/>
          <p:cNvSpPr txBox="1">
            <a:spLocks noChangeArrowheads="1"/>
          </p:cNvSpPr>
          <p:nvPr/>
        </p:nvSpPr>
        <p:spPr bwMode="auto">
          <a:xfrm>
            <a:off x="4398963" y="9556750"/>
            <a:ext cx="3371850"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eaLnBrk="0">
              <a:tabLst>
                <a:tab pos="0" algn="l"/>
                <a:tab pos="442913" algn="l"/>
                <a:tab pos="885825" algn="l"/>
                <a:tab pos="1331913" algn="l"/>
                <a:tab pos="1774825" algn="l"/>
                <a:tab pos="2220913" algn="l"/>
                <a:tab pos="2663825" algn="l"/>
                <a:tab pos="3109913" algn="l"/>
                <a:tab pos="3552825" algn="l"/>
                <a:tab pos="3998913" algn="l"/>
                <a:tab pos="4441825" algn="l"/>
                <a:tab pos="4886325" algn="l"/>
                <a:tab pos="5332413" algn="l"/>
                <a:tab pos="5775325" algn="l"/>
                <a:tab pos="6221413" algn="l"/>
                <a:tab pos="6664325" algn="l"/>
                <a:tab pos="7110413" algn="l"/>
                <a:tab pos="7553325" algn="l"/>
                <a:tab pos="7999413" algn="l"/>
                <a:tab pos="8442325" algn="l"/>
                <a:tab pos="8888413" algn="l"/>
              </a:tabLst>
              <a:defRPr sz="2300">
                <a:solidFill>
                  <a:schemeClr val="bg1"/>
                </a:solidFill>
                <a:latin typeface="Arial" charset="0"/>
                <a:ea typeface="MS Gothic" charset="0"/>
                <a:cs typeface="MS Gothic" charset="0"/>
              </a:defRPr>
            </a:lvl1pPr>
            <a:lvl2pPr marL="742950" indent="-285750" eaLnBrk="0">
              <a:tabLst>
                <a:tab pos="0" algn="l"/>
                <a:tab pos="442913" algn="l"/>
                <a:tab pos="885825" algn="l"/>
                <a:tab pos="1331913" algn="l"/>
                <a:tab pos="1774825" algn="l"/>
                <a:tab pos="2220913" algn="l"/>
                <a:tab pos="2663825" algn="l"/>
                <a:tab pos="3109913" algn="l"/>
                <a:tab pos="3552825" algn="l"/>
                <a:tab pos="3998913" algn="l"/>
                <a:tab pos="4441825" algn="l"/>
                <a:tab pos="4886325" algn="l"/>
                <a:tab pos="5332413" algn="l"/>
                <a:tab pos="5775325" algn="l"/>
                <a:tab pos="6221413" algn="l"/>
                <a:tab pos="6664325" algn="l"/>
                <a:tab pos="7110413" algn="l"/>
                <a:tab pos="7553325" algn="l"/>
                <a:tab pos="7999413" algn="l"/>
                <a:tab pos="8442325" algn="l"/>
                <a:tab pos="8888413" algn="l"/>
              </a:tabLst>
              <a:defRPr sz="2300">
                <a:solidFill>
                  <a:schemeClr val="bg1"/>
                </a:solidFill>
                <a:latin typeface="Arial" charset="0"/>
                <a:ea typeface="MS Gothic" charset="0"/>
                <a:cs typeface="MS Gothic" charset="0"/>
              </a:defRPr>
            </a:lvl2pPr>
            <a:lvl3pPr marL="1143000" indent="-228600" eaLnBrk="0">
              <a:tabLst>
                <a:tab pos="0" algn="l"/>
                <a:tab pos="442913" algn="l"/>
                <a:tab pos="885825" algn="l"/>
                <a:tab pos="1331913" algn="l"/>
                <a:tab pos="1774825" algn="l"/>
                <a:tab pos="2220913" algn="l"/>
                <a:tab pos="2663825" algn="l"/>
                <a:tab pos="3109913" algn="l"/>
                <a:tab pos="3552825" algn="l"/>
                <a:tab pos="3998913" algn="l"/>
                <a:tab pos="4441825" algn="l"/>
                <a:tab pos="4886325" algn="l"/>
                <a:tab pos="5332413" algn="l"/>
                <a:tab pos="5775325" algn="l"/>
                <a:tab pos="6221413" algn="l"/>
                <a:tab pos="6664325" algn="l"/>
                <a:tab pos="7110413" algn="l"/>
                <a:tab pos="7553325" algn="l"/>
                <a:tab pos="7999413" algn="l"/>
                <a:tab pos="8442325" algn="l"/>
                <a:tab pos="8888413" algn="l"/>
              </a:tabLst>
              <a:defRPr sz="2300">
                <a:solidFill>
                  <a:schemeClr val="bg1"/>
                </a:solidFill>
                <a:latin typeface="Arial" charset="0"/>
                <a:ea typeface="MS Gothic" charset="0"/>
                <a:cs typeface="MS Gothic" charset="0"/>
              </a:defRPr>
            </a:lvl3pPr>
            <a:lvl4pPr marL="1600200" indent="-228600" eaLnBrk="0">
              <a:tabLst>
                <a:tab pos="0" algn="l"/>
                <a:tab pos="442913" algn="l"/>
                <a:tab pos="885825" algn="l"/>
                <a:tab pos="1331913" algn="l"/>
                <a:tab pos="1774825" algn="l"/>
                <a:tab pos="2220913" algn="l"/>
                <a:tab pos="2663825" algn="l"/>
                <a:tab pos="3109913" algn="l"/>
                <a:tab pos="3552825" algn="l"/>
                <a:tab pos="3998913" algn="l"/>
                <a:tab pos="4441825" algn="l"/>
                <a:tab pos="4886325" algn="l"/>
                <a:tab pos="5332413" algn="l"/>
                <a:tab pos="5775325" algn="l"/>
                <a:tab pos="6221413" algn="l"/>
                <a:tab pos="6664325" algn="l"/>
                <a:tab pos="7110413" algn="l"/>
                <a:tab pos="7553325" algn="l"/>
                <a:tab pos="7999413" algn="l"/>
                <a:tab pos="8442325" algn="l"/>
                <a:tab pos="8888413" algn="l"/>
              </a:tabLst>
              <a:defRPr sz="2300">
                <a:solidFill>
                  <a:schemeClr val="bg1"/>
                </a:solidFill>
                <a:latin typeface="Arial" charset="0"/>
                <a:ea typeface="MS Gothic" charset="0"/>
                <a:cs typeface="MS Gothic" charset="0"/>
              </a:defRPr>
            </a:lvl4pPr>
            <a:lvl5pPr marL="2057400" indent="-228600" eaLnBrk="0">
              <a:tabLst>
                <a:tab pos="0" algn="l"/>
                <a:tab pos="442913" algn="l"/>
                <a:tab pos="885825" algn="l"/>
                <a:tab pos="1331913" algn="l"/>
                <a:tab pos="1774825" algn="l"/>
                <a:tab pos="2220913" algn="l"/>
                <a:tab pos="2663825" algn="l"/>
                <a:tab pos="3109913" algn="l"/>
                <a:tab pos="3552825" algn="l"/>
                <a:tab pos="3998913" algn="l"/>
                <a:tab pos="4441825" algn="l"/>
                <a:tab pos="4886325" algn="l"/>
                <a:tab pos="5332413" algn="l"/>
                <a:tab pos="5775325" algn="l"/>
                <a:tab pos="6221413" algn="l"/>
                <a:tab pos="6664325" algn="l"/>
                <a:tab pos="7110413" algn="l"/>
                <a:tab pos="7553325" algn="l"/>
                <a:tab pos="7999413" algn="l"/>
                <a:tab pos="8442325" algn="l"/>
                <a:tab pos="8888413" algn="l"/>
              </a:tabLst>
              <a:defRPr sz="2300">
                <a:solidFill>
                  <a:schemeClr val="bg1"/>
                </a:solidFill>
                <a:latin typeface="Arial" charset="0"/>
                <a:ea typeface="MS Gothic" charset="0"/>
                <a:cs typeface="MS Gothic" charset="0"/>
              </a:defRPr>
            </a:lvl5pPr>
            <a:lvl6pPr marL="2514600" indent="-228600" eaLnBrk="0" fontAlgn="base" hangingPunct="0">
              <a:lnSpc>
                <a:spcPct val="70000"/>
              </a:lnSpc>
              <a:spcBef>
                <a:spcPct val="0"/>
              </a:spcBef>
              <a:spcAft>
                <a:spcPct val="0"/>
              </a:spcAft>
              <a:buClr>
                <a:srgbClr val="000000"/>
              </a:buClr>
              <a:buSzPct val="45000"/>
              <a:buFont typeface="Symbol" charset="0"/>
              <a:tabLst>
                <a:tab pos="0" algn="l"/>
                <a:tab pos="442913" algn="l"/>
                <a:tab pos="885825" algn="l"/>
                <a:tab pos="1331913" algn="l"/>
                <a:tab pos="1774825" algn="l"/>
                <a:tab pos="2220913" algn="l"/>
                <a:tab pos="2663825" algn="l"/>
                <a:tab pos="3109913" algn="l"/>
                <a:tab pos="3552825" algn="l"/>
                <a:tab pos="3998913" algn="l"/>
                <a:tab pos="4441825" algn="l"/>
                <a:tab pos="4886325" algn="l"/>
                <a:tab pos="5332413" algn="l"/>
                <a:tab pos="5775325" algn="l"/>
                <a:tab pos="6221413" algn="l"/>
                <a:tab pos="6664325" algn="l"/>
                <a:tab pos="7110413" algn="l"/>
                <a:tab pos="7553325" algn="l"/>
                <a:tab pos="7999413" algn="l"/>
                <a:tab pos="8442325" algn="l"/>
                <a:tab pos="8888413" algn="l"/>
              </a:tabLst>
              <a:defRPr sz="2300">
                <a:solidFill>
                  <a:schemeClr val="bg1"/>
                </a:solidFill>
                <a:latin typeface="Arial" charset="0"/>
                <a:ea typeface="MS Gothic" charset="0"/>
                <a:cs typeface="MS Gothic" charset="0"/>
              </a:defRPr>
            </a:lvl6pPr>
            <a:lvl7pPr marL="2971800" indent="-228600" eaLnBrk="0" fontAlgn="base" hangingPunct="0">
              <a:lnSpc>
                <a:spcPct val="70000"/>
              </a:lnSpc>
              <a:spcBef>
                <a:spcPct val="0"/>
              </a:spcBef>
              <a:spcAft>
                <a:spcPct val="0"/>
              </a:spcAft>
              <a:buClr>
                <a:srgbClr val="000000"/>
              </a:buClr>
              <a:buSzPct val="45000"/>
              <a:buFont typeface="Symbol" charset="0"/>
              <a:tabLst>
                <a:tab pos="0" algn="l"/>
                <a:tab pos="442913" algn="l"/>
                <a:tab pos="885825" algn="l"/>
                <a:tab pos="1331913" algn="l"/>
                <a:tab pos="1774825" algn="l"/>
                <a:tab pos="2220913" algn="l"/>
                <a:tab pos="2663825" algn="l"/>
                <a:tab pos="3109913" algn="l"/>
                <a:tab pos="3552825" algn="l"/>
                <a:tab pos="3998913" algn="l"/>
                <a:tab pos="4441825" algn="l"/>
                <a:tab pos="4886325" algn="l"/>
                <a:tab pos="5332413" algn="l"/>
                <a:tab pos="5775325" algn="l"/>
                <a:tab pos="6221413" algn="l"/>
                <a:tab pos="6664325" algn="l"/>
                <a:tab pos="7110413" algn="l"/>
                <a:tab pos="7553325" algn="l"/>
                <a:tab pos="7999413" algn="l"/>
                <a:tab pos="8442325" algn="l"/>
                <a:tab pos="8888413" algn="l"/>
              </a:tabLst>
              <a:defRPr sz="2300">
                <a:solidFill>
                  <a:schemeClr val="bg1"/>
                </a:solidFill>
                <a:latin typeface="Arial" charset="0"/>
                <a:ea typeface="MS Gothic" charset="0"/>
                <a:cs typeface="MS Gothic" charset="0"/>
              </a:defRPr>
            </a:lvl7pPr>
            <a:lvl8pPr marL="3429000" indent="-228600" eaLnBrk="0" fontAlgn="base" hangingPunct="0">
              <a:lnSpc>
                <a:spcPct val="70000"/>
              </a:lnSpc>
              <a:spcBef>
                <a:spcPct val="0"/>
              </a:spcBef>
              <a:spcAft>
                <a:spcPct val="0"/>
              </a:spcAft>
              <a:buClr>
                <a:srgbClr val="000000"/>
              </a:buClr>
              <a:buSzPct val="45000"/>
              <a:buFont typeface="Symbol" charset="0"/>
              <a:tabLst>
                <a:tab pos="0" algn="l"/>
                <a:tab pos="442913" algn="l"/>
                <a:tab pos="885825" algn="l"/>
                <a:tab pos="1331913" algn="l"/>
                <a:tab pos="1774825" algn="l"/>
                <a:tab pos="2220913" algn="l"/>
                <a:tab pos="2663825" algn="l"/>
                <a:tab pos="3109913" algn="l"/>
                <a:tab pos="3552825" algn="l"/>
                <a:tab pos="3998913" algn="l"/>
                <a:tab pos="4441825" algn="l"/>
                <a:tab pos="4886325" algn="l"/>
                <a:tab pos="5332413" algn="l"/>
                <a:tab pos="5775325" algn="l"/>
                <a:tab pos="6221413" algn="l"/>
                <a:tab pos="6664325" algn="l"/>
                <a:tab pos="7110413" algn="l"/>
                <a:tab pos="7553325" algn="l"/>
                <a:tab pos="7999413" algn="l"/>
                <a:tab pos="8442325" algn="l"/>
                <a:tab pos="8888413" algn="l"/>
              </a:tabLst>
              <a:defRPr sz="2300">
                <a:solidFill>
                  <a:schemeClr val="bg1"/>
                </a:solidFill>
                <a:latin typeface="Arial" charset="0"/>
                <a:ea typeface="MS Gothic" charset="0"/>
                <a:cs typeface="MS Gothic" charset="0"/>
              </a:defRPr>
            </a:lvl8pPr>
            <a:lvl9pPr marL="3886200" indent="-228600" eaLnBrk="0" fontAlgn="base" hangingPunct="0">
              <a:lnSpc>
                <a:spcPct val="70000"/>
              </a:lnSpc>
              <a:spcBef>
                <a:spcPct val="0"/>
              </a:spcBef>
              <a:spcAft>
                <a:spcPct val="0"/>
              </a:spcAft>
              <a:buClr>
                <a:srgbClr val="000000"/>
              </a:buClr>
              <a:buSzPct val="45000"/>
              <a:buFont typeface="Symbol" charset="0"/>
              <a:tabLst>
                <a:tab pos="0" algn="l"/>
                <a:tab pos="442913" algn="l"/>
                <a:tab pos="885825" algn="l"/>
                <a:tab pos="1331913" algn="l"/>
                <a:tab pos="1774825" algn="l"/>
                <a:tab pos="2220913" algn="l"/>
                <a:tab pos="2663825" algn="l"/>
                <a:tab pos="3109913" algn="l"/>
                <a:tab pos="3552825" algn="l"/>
                <a:tab pos="3998913" algn="l"/>
                <a:tab pos="4441825" algn="l"/>
                <a:tab pos="4886325" algn="l"/>
                <a:tab pos="5332413" algn="l"/>
                <a:tab pos="5775325" algn="l"/>
                <a:tab pos="6221413" algn="l"/>
                <a:tab pos="6664325" algn="l"/>
                <a:tab pos="7110413" algn="l"/>
                <a:tab pos="7553325" algn="l"/>
                <a:tab pos="7999413" algn="l"/>
                <a:tab pos="8442325" algn="l"/>
                <a:tab pos="8888413" algn="l"/>
              </a:tabLst>
              <a:defRPr sz="2300">
                <a:solidFill>
                  <a:schemeClr val="bg1"/>
                </a:solidFill>
                <a:latin typeface="Arial" charset="0"/>
                <a:ea typeface="MS Gothic" charset="0"/>
                <a:cs typeface="MS Gothic" charset="0"/>
              </a:defRPr>
            </a:lvl9pPr>
          </a:lstStyle>
          <a:p>
            <a:pPr algn="r" defTabSz="914400" eaLnBrk="1" hangingPunct="1">
              <a:lnSpc>
                <a:spcPct val="98000"/>
              </a:lnSpc>
              <a:buClrTx/>
              <a:buSzTx/>
              <a:buFontTx/>
              <a:buNone/>
            </a:pPr>
            <a:fld id="{204264DD-4CE3-064B-B3E9-E372475AB3E6}" type="slidenum">
              <a:rPr lang="en-GB" sz="1400">
                <a:solidFill>
                  <a:srgbClr val="000000"/>
                </a:solidFill>
                <a:latin typeface="Times New Roman" charset="0"/>
                <a:ea typeface="ヒラギノ角ゴ ProN W3" charset="0"/>
                <a:cs typeface="ヒラギノ角ゴ ProN W3" charset="0"/>
                <a:sym typeface="Helvetica Neue Light" charset="0"/>
              </a:rPr>
              <a:pPr algn="r" defTabSz="914400" eaLnBrk="1" hangingPunct="1">
                <a:lnSpc>
                  <a:spcPct val="98000"/>
                </a:lnSpc>
                <a:buClrTx/>
                <a:buSzTx/>
                <a:buFontTx/>
                <a:buNone/>
              </a:pPr>
              <a:t>25</a:t>
            </a:fld>
            <a:endParaRPr lang="en-GB" sz="1400">
              <a:solidFill>
                <a:srgbClr val="000000"/>
              </a:solidFill>
              <a:latin typeface="Times New Roman" charset="0"/>
              <a:ea typeface="ヒラギノ角ゴ ProN W3" charset="0"/>
              <a:cs typeface="ヒラギノ角ゴ ProN W3" charset="0"/>
              <a:sym typeface="Helvetica Neue Light" charset="0"/>
            </a:endParaRPr>
          </a:p>
        </p:txBody>
      </p:sp>
      <p:sp>
        <p:nvSpPr>
          <p:cNvPr id="162820" name="Text Box 2"/>
          <p:cNvSpPr txBox="1">
            <a:spLocks noChangeArrowheads="1"/>
          </p:cNvSpPr>
          <p:nvPr/>
        </p:nvSpPr>
        <p:spPr bwMode="auto">
          <a:xfrm>
            <a:off x="1101725" y="763588"/>
            <a:ext cx="5567363" cy="3771900"/>
          </a:xfrm>
          <a:prstGeom prst="rect">
            <a:avLst/>
          </a:prstGeom>
          <a:solidFill>
            <a:srgbClr val="FFFFFF"/>
          </a:solidFill>
          <a:ln w="9360">
            <a:solidFill>
              <a:srgbClr val="000000"/>
            </a:solidFill>
            <a:miter lim="800000"/>
            <a:headEnd/>
            <a:tailEnd/>
          </a:ln>
        </p:spPr>
        <p:txBody>
          <a:bodyPr wrap="none" lIns="88885" tIns="44443" rIns="88885" bIns="44443" anchor="ctr"/>
          <a:lstStyle>
            <a:lvl1pPr eaLnBrk="0">
              <a:defRPr sz="2300">
                <a:solidFill>
                  <a:schemeClr val="bg1"/>
                </a:solidFill>
                <a:latin typeface="Arial" charset="0"/>
                <a:ea typeface="MS Gothic" charset="0"/>
                <a:cs typeface="MS Gothic" charset="0"/>
              </a:defRPr>
            </a:lvl1pPr>
            <a:lvl2pPr marL="742950" indent="-285750" eaLnBrk="0">
              <a:defRPr sz="2300">
                <a:solidFill>
                  <a:schemeClr val="bg1"/>
                </a:solidFill>
                <a:latin typeface="Arial" charset="0"/>
                <a:ea typeface="MS Gothic" charset="0"/>
                <a:cs typeface="MS Gothic" charset="0"/>
              </a:defRPr>
            </a:lvl2pPr>
            <a:lvl3pPr marL="1143000" indent="-228600" eaLnBrk="0">
              <a:defRPr sz="2300">
                <a:solidFill>
                  <a:schemeClr val="bg1"/>
                </a:solidFill>
                <a:latin typeface="Arial" charset="0"/>
                <a:ea typeface="MS Gothic" charset="0"/>
                <a:cs typeface="MS Gothic" charset="0"/>
              </a:defRPr>
            </a:lvl3pPr>
            <a:lvl4pPr marL="1600200" indent="-228600" eaLnBrk="0">
              <a:defRPr sz="2300">
                <a:solidFill>
                  <a:schemeClr val="bg1"/>
                </a:solidFill>
                <a:latin typeface="Arial" charset="0"/>
                <a:ea typeface="MS Gothic" charset="0"/>
                <a:cs typeface="MS Gothic" charset="0"/>
              </a:defRPr>
            </a:lvl4pPr>
            <a:lvl5pPr marL="2057400" indent="-228600" eaLnBrk="0">
              <a:defRPr sz="2300">
                <a:solidFill>
                  <a:schemeClr val="bg1"/>
                </a:solidFill>
                <a:latin typeface="Arial" charset="0"/>
                <a:ea typeface="MS Gothic" charset="0"/>
                <a:cs typeface="MS Gothic" charset="0"/>
              </a:defRPr>
            </a:lvl5pPr>
            <a:lvl6pPr marL="2514600" indent="-228600"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6pPr>
            <a:lvl7pPr marL="2971800" indent="-228600"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7pPr>
            <a:lvl8pPr marL="3429000" indent="-228600"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8pPr>
            <a:lvl9pPr marL="3886200" indent="-228600"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9pPr>
          </a:lstStyle>
          <a:p>
            <a:pPr algn="ctr" defTabSz="914400" eaLnBrk="1" hangingPunct="1">
              <a:lnSpc>
                <a:spcPct val="100000"/>
              </a:lnSpc>
              <a:buClrTx/>
              <a:buSzTx/>
              <a:buFontTx/>
              <a:buNone/>
            </a:pPr>
            <a:endParaRPr lang="fr-FR" sz="3400">
              <a:solidFill>
                <a:srgbClr val="000000"/>
              </a:solidFill>
              <a:latin typeface="Helvetica Neue Light" charset="0"/>
              <a:ea typeface="ヒラギノ角ゴ ProN W3" charset="0"/>
              <a:cs typeface="ヒラギノ角ゴ ProN W3" charset="0"/>
              <a:sym typeface="Helvetica Neue Light" charset="0"/>
            </a:endParaRPr>
          </a:p>
        </p:txBody>
      </p:sp>
      <p:sp>
        <p:nvSpPr>
          <p:cNvPr id="162821" name="Text Box 3"/>
          <p:cNvSpPr>
            <a:spLocks noGrp="1" noChangeArrowheads="1"/>
          </p:cNvSpPr>
          <p:nvPr>
            <p:ph type="body"/>
          </p:nvPr>
        </p:nvSpPr>
        <p:spPr>
          <a:xfrm>
            <a:off x="776288" y="4775200"/>
            <a:ext cx="6211887" cy="4521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none" anchor="ctr"/>
          <a:lstStyle/>
          <a:p>
            <a:pPr eaLnBrk="1" hangingPunct="1"/>
            <a:endParaRPr lang="fr-FR">
              <a:ea typeface="MS PGothic"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64866" name="Rectangle 11"/>
          <p:cNvSpPr txBox="1">
            <a:spLocks noGrp="1" noChangeArrowheads="1"/>
          </p:cNvSpPr>
          <p:nvPr/>
        </p:nvSpPr>
        <p:spPr bwMode="auto">
          <a:xfrm>
            <a:off x="4398963" y="9555163"/>
            <a:ext cx="3363912" cy="49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9pPr>
          </a:lstStyle>
          <a:p>
            <a:pPr algn="r" eaLnBrk="1">
              <a:lnSpc>
                <a:spcPct val="98000"/>
              </a:lnSpc>
              <a:buFont typeface="Wingdings" charset="0"/>
              <a:buNone/>
            </a:pPr>
            <a:fld id="{8303E70D-4805-4946-BFED-00175D601C92}" type="slidenum">
              <a:rPr lang="en-GB" sz="1400">
                <a:solidFill>
                  <a:srgbClr val="000000"/>
                </a:solidFill>
                <a:latin typeface="Times New Roman" charset="0"/>
              </a:rPr>
              <a:pPr algn="r" eaLnBrk="1">
                <a:lnSpc>
                  <a:spcPct val="98000"/>
                </a:lnSpc>
                <a:buFont typeface="Wingdings" charset="0"/>
                <a:buNone/>
              </a:pPr>
              <a:t>26</a:t>
            </a:fld>
            <a:endParaRPr lang="en-GB" sz="1400">
              <a:solidFill>
                <a:srgbClr val="000000"/>
              </a:solidFill>
              <a:latin typeface="Times New Roman" charset="0"/>
            </a:endParaRPr>
          </a:p>
        </p:txBody>
      </p:sp>
      <p:sp>
        <p:nvSpPr>
          <p:cNvPr id="164867" name="Text Box 1"/>
          <p:cNvSpPr txBox="1">
            <a:spLocks noChangeArrowheads="1"/>
          </p:cNvSpPr>
          <p:nvPr/>
        </p:nvSpPr>
        <p:spPr bwMode="auto">
          <a:xfrm>
            <a:off x="4398963" y="9555163"/>
            <a:ext cx="3371850"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9pPr>
          </a:lstStyle>
          <a:p>
            <a:pPr algn="r" eaLnBrk="1">
              <a:lnSpc>
                <a:spcPct val="98000"/>
              </a:lnSpc>
              <a:buFont typeface="Wingdings" charset="0"/>
              <a:buNone/>
            </a:pPr>
            <a:fld id="{73E647E1-A495-8540-9585-3452D18A384A}" type="slidenum">
              <a:rPr lang="en-GB" sz="1400">
                <a:solidFill>
                  <a:srgbClr val="000000"/>
                </a:solidFill>
                <a:latin typeface="Times New Roman" charset="0"/>
              </a:rPr>
              <a:pPr algn="r" eaLnBrk="1">
                <a:lnSpc>
                  <a:spcPct val="98000"/>
                </a:lnSpc>
                <a:buFont typeface="Wingdings" charset="0"/>
                <a:buNone/>
              </a:pPr>
              <a:t>26</a:t>
            </a:fld>
            <a:endParaRPr lang="en-GB" sz="1400">
              <a:solidFill>
                <a:srgbClr val="000000"/>
              </a:solidFill>
              <a:latin typeface="Times New Roman" charset="0"/>
            </a:endParaRPr>
          </a:p>
        </p:txBody>
      </p:sp>
      <p:sp>
        <p:nvSpPr>
          <p:cNvPr id="164868" name="Text Box 2"/>
          <p:cNvSpPr txBox="1">
            <a:spLocks noChangeArrowheads="1"/>
          </p:cNvSpPr>
          <p:nvPr/>
        </p:nvSpPr>
        <p:spPr bwMode="auto">
          <a:xfrm>
            <a:off x="1101725" y="763588"/>
            <a:ext cx="5567363" cy="3771900"/>
          </a:xfrm>
          <a:prstGeom prst="rect">
            <a:avLst/>
          </a:prstGeom>
          <a:solidFill>
            <a:srgbClr val="FFFFFF"/>
          </a:solidFill>
          <a:ln w="9360">
            <a:solidFill>
              <a:srgbClr val="000000"/>
            </a:solidFill>
            <a:miter lim="800000"/>
            <a:headEnd/>
            <a:tailEnd/>
          </a:ln>
        </p:spPr>
        <p:txBody>
          <a:bodyPr wrap="none" anchor="ctr"/>
          <a:lstStyle>
            <a:lvl1pPr eaLnBrk="0">
              <a:defRPr sz="2300">
                <a:solidFill>
                  <a:schemeClr val="bg1"/>
                </a:solidFill>
                <a:latin typeface="Arial" charset="0"/>
                <a:ea typeface="MS Gothic" charset="0"/>
                <a:cs typeface="MS Gothic" charset="0"/>
              </a:defRPr>
            </a:lvl1pPr>
            <a:lvl2pPr marL="742950" indent="-285750" eaLnBrk="0">
              <a:defRPr sz="2300">
                <a:solidFill>
                  <a:schemeClr val="bg1"/>
                </a:solidFill>
                <a:latin typeface="Arial" charset="0"/>
                <a:ea typeface="MS Gothic" charset="0"/>
                <a:cs typeface="MS Gothic" charset="0"/>
              </a:defRPr>
            </a:lvl2pPr>
            <a:lvl3pPr marL="1143000" indent="-228600" eaLnBrk="0">
              <a:defRPr sz="2300">
                <a:solidFill>
                  <a:schemeClr val="bg1"/>
                </a:solidFill>
                <a:latin typeface="Arial" charset="0"/>
                <a:ea typeface="MS Gothic" charset="0"/>
                <a:cs typeface="MS Gothic" charset="0"/>
              </a:defRPr>
            </a:lvl3pPr>
            <a:lvl4pPr marL="1600200" indent="-228600" eaLnBrk="0">
              <a:defRPr sz="2300">
                <a:solidFill>
                  <a:schemeClr val="bg1"/>
                </a:solidFill>
                <a:latin typeface="Arial" charset="0"/>
                <a:ea typeface="MS Gothic" charset="0"/>
                <a:cs typeface="MS Gothic" charset="0"/>
              </a:defRPr>
            </a:lvl4pPr>
            <a:lvl5pPr marL="2057400" indent="-228600" eaLnBrk="0">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9pPr>
          </a:lstStyle>
          <a:p>
            <a:pPr eaLnBrk="1"/>
            <a:endParaRPr lang="en-US" sz="2400">
              <a:solidFill>
                <a:srgbClr val="FFFFFF"/>
              </a:solidFill>
            </a:endParaRPr>
          </a:p>
        </p:txBody>
      </p:sp>
      <p:sp>
        <p:nvSpPr>
          <p:cNvPr id="164869" name="Text Box 3"/>
          <p:cNvSpPr>
            <a:spLocks noGrp="1" noChangeArrowheads="1"/>
          </p:cNvSpPr>
          <p:nvPr>
            <p:ph type="body"/>
          </p:nvPr>
        </p:nvSpPr>
        <p:spPr>
          <a:xfrm>
            <a:off x="777875" y="4776788"/>
            <a:ext cx="6210300" cy="45196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FAA26D3D-D897-4be2-8F04-BA451C77F1D7}">
              <ma14:placeholderFlag xmlns:ma14="http://schemas.microsoft.com/office/mac/drawingml/2011/main" val="1"/>
            </a:ext>
          </a:extLst>
        </p:spPr>
        <p:txBody>
          <a:bodyPr wrap="none" anchor="ctr"/>
          <a:lstStyle/>
          <a:p>
            <a:endParaRPr lang="en-US">
              <a:ea typeface="MS PGothic"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66914" name="Rectangle 11"/>
          <p:cNvSpPr txBox="1">
            <a:spLocks noGrp="1" noChangeArrowheads="1"/>
          </p:cNvSpPr>
          <p:nvPr/>
        </p:nvSpPr>
        <p:spPr bwMode="auto">
          <a:xfrm>
            <a:off x="4398963" y="9555163"/>
            <a:ext cx="3363912"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defTabSz="1017588" eaLnBrk="0">
              <a:tabLst>
                <a:tab pos="0" algn="l"/>
                <a:tab pos="409575" algn="l"/>
                <a:tab pos="819150" algn="l"/>
                <a:tab pos="1230313" algn="l"/>
                <a:tab pos="1639888" algn="l"/>
                <a:tab pos="2051050" algn="l"/>
                <a:tab pos="2460625" algn="l"/>
                <a:tab pos="2871788" algn="l"/>
                <a:tab pos="3281363" algn="l"/>
                <a:tab pos="3692525" algn="l"/>
                <a:tab pos="4102100" algn="l"/>
                <a:tab pos="4511675" algn="l"/>
                <a:tab pos="4922838" algn="l"/>
                <a:tab pos="5332413" algn="l"/>
                <a:tab pos="5743575" algn="l"/>
                <a:tab pos="6153150" algn="l"/>
                <a:tab pos="6564313" algn="l"/>
                <a:tab pos="6973888" algn="l"/>
                <a:tab pos="7385050" algn="l"/>
                <a:tab pos="7794625" algn="l"/>
                <a:tab pos="8205788" algn="l"/>
              </a:tabLst>
              <a:defRPr sz="2300">
                <a:solidFill>
                  <a:schemeClr val="bg1"/>
                </a:solidFill>
                <a:latin typeface="Arial" charset="0"/>
                <a:ea typeface="MS Gothic" charset="0"/>
                <a:cs typeface="MS Gothic" charset="0"/>
              </a:defRPr>
            </a:lvl1pPr>
            <a:lvl2pPr marL="742950" indent="-285750" defTabSz="1017588" eaLnBrk="0">
              <a:tabLst>
                <a:tab pos="0" algn="l"/>
                <a:tab pos="409575" algn="l"/>
                <a:tab pos="819150" algn="l"/>
                <a:tab pos="1230313" algn="l"/>
                <a:tab pos="1639888" algn="l"/>
                <a:tab pos="2051050" algn="l"/>
                <a:tab pos="2460625" algn="l"/>
                <a:tab pos="2871788" algn="l"/>
                <a:tab pos="3281363" algn="l"/>
                <a:tab pos="3692525" algn="l"/>
                <a:tab pos="4102100" algn="l"/>
                <a:tab pos="4511675" algn="l"/>
                <a:tab pos="4922838" algn="l"/>
                <a:tab pos="5332413" algn="l"/>
                <a:tab pos="5743575" algn="l"/>
                <a:tab pos="6153150" algn="l"/>
                <a:tab pos="6564313" algn="l"/>
                <a:tab pos="6973888" algn="l"/>
                <a:tab pos="7385050" algn="l"/>
                <a:tab pos="7794625" algn="l"/>
                <a:tab pos="8205788" algn="l"/>
              </a:tabLst>
              <a:defRPr sz="2300">
                <a:solidFill>
                  <a:schemeClr val="bg1"/>
                </a:solidFill>
                <a:latin typeface="Arial" charset="0"/>
                <a:ea typeface="MS Gothic" charset="0"/>
                <a:cs typeface="MS Gothic" charset="0"/>
              </a:defRPr>
            </a:lvl2pPr>
            <a:lvl3pPr marL="1143000" indent="-228600" defTabSz="1017588" eaLnBrk="0">
              <a:tabLst>
                <a:tab pos="0" algn="l"/>
                <a:tab pos="409575" algn="l"/>
                <a:tab pos="819150" algn="l"/>
                <a:tab pos="1230313" algn="l"/>
                <a:tab pos="1639888" algn="l"/>
                <a:tab pos="2051050" algn="l"/>
                <a:tab pos="2460625" algn="l"/>
                <a:tab pos="2871788" algn="l"/>
                <a:tab pos="3281363" algn="l"/>
                <a:tab pos="3692525" algn="l"/>
                <a:tab pos="4102100" algn="l"/>
                <a:tab pos="4511675" algn="l"/>
                <a:tab pos="4922838" algn="l"/>
                <a:tab pos="5332413" algn="l"/>
                <a:tab pos="5743575" algn="l"/>
                <a:tab pos="6153150" algn="l"/>
                <a:tab pos="6564313" algn="l"/>
                <a:tab pos="6973888" algn="l"/>
                <a:tab pos="7385050" algn="l"/>
                <a:tab pos="7794625" algn="l"/>
                <a:tab pos="8205788" algn="l"/>
              </a:tabLst>
              <a:defRPr sz="2300">
                <a:solidFill>
                  <a:schemeClr val="bg1"/>
                </a:solidFill>
                <a:latin typeface="Arial" charset="0"/>
                <a:ea typeface="MS Gothic" charset="0"/>
                <a:cs typeface="MS Gothic" charset="0"/>
              </a:defRPr>
            </a:lvl3pPr>
            <a:lvl4pPr marL="1600200" indent="-228600" defTabSz="1017588" eaLnBrk="0">
              <a:tabLst>
                <a:tab pos="0" algn="l"/>
                <a:tab pos="409575" algn="l"/>
                <a:tab pos="819150" algn="l"/>
                <a:tab pos="1230313" algn="l"/>
                <a:tab pos="1639888" algn="l"/>
                <a:tab pos="2051050" algn="l"/>
                <a:tab pos="2460625" algn="l"/>
                <a:tab pos="2871788" algn="l"/>
                <a:tab pos="3281363" algn="l"/>
                <a:tab pos="3692525" algn="l"/>
                <a:tab pos="4102100" algn="l"/>
                <a:tab pos="4511675" algn="l"/>
                <a:tab pos="4922838" algn="l"/>
                <a:tab pos="5332413" algn="l"/>
                <a:tab pos="5743575" algn="l"/>
                <a:tab pos="6153150" algn="l"/>
                <a:tab pos="6564313" algn="l"/>
                <a:tab pos="6973888" algn="l"/>
                <a:tab pos="7385050" algn="l"/>
                <a:tab pos="7794625" algn="l"/>
                <a:tab pos="8205788" algn="l"/>
              </a:tabLst>
              <a:defRPr sz="2300">
                <a:solidFill>
                  <a:schemeClr val="bg1"/>
                </a:solidFill>
                <a:latin typeface="Arial" charset="0"/>
                <a:ea typeface="MS Gothic" charset="0"/>
                <a:cs typeface="MS Gothic" charset="0"/>
              </a:defRPr>
            </a:lvl4pPr>
            <a:lvl5pPr marL="2057400" indent="-228600" defTabSz="1017588" eaLnBrk="0">
              <a:tabLst>
                <a:tab pos="0" algn="l"/>
                <a:tab pos="409575" algn="l"/>
                <a:tab pos="819150" algn="l"/>
                <a:tab pos="1230313" algn="l"/>
                <a:tab pos="1639888" algn="l"/>
                <a:tab pos="2051050" algn="l"/>
                <a:tab pos="2460625" algn="l"/>
                <a:tab pos="2871788" algn="l"/>
                <a:tab pos="3281363" algn="l"/>
                <a:tab pos="3692525" algn="l"/>
                <a:tab pos="4102100" algn="l"/>
                <a:tab pos="4511675" algn="l"/>
                <a:tab pos="4922838" algn="l"/>
                <a:tab pos="5332413" algn="l"/>
                <a:tab pos="5743575" algn="l"/>
                <a:tab pos="6153150" algn="l"/>
                <a:tab pos="6564313" algn="l"/>
                <a:tab pos="6973888" algn="l"/>
                <a:tab pos="7385050" algn="l"/>
                <a:tab pos="7794625" algn="l"/>
                <a:tab pos="8205788" algn="l"/>
              </a:tabLst>
              <a:defRPr sz="2300">
                <a:solidFill>
                  <a:schemeClr val="bg1"/>
                </a:solidFill>
                <a:latin typeface="Arial" charset="0"/>
                <a:ea typeface="MS Gothic" charset="0"/>
                <a:cs typeface="MS Gothic" charset="0"/>
              </a:defRPr>
            </a:lvl5pPr>
            <a:lvl6pPr marL="2514600" indent="-228600" defTabSz="1017588" eaLnBrk="0" fontAlgn="base" hangingPunct="0">
              <a:lnSpc>
                <a:spcPct val="70000"/>
              </a:lnSpc>
              <a:spcBef>
                <a:spcPct val="0"/>
              </a:spcBef>
              <a:spcAft>
                <a:spcPct val="0"/>
              </a:spcAft>
              <a:buClr>
                <a:srgbClr val="000000"/>
              </a:buClr>
              <a:buSzPct val="45000"/>
              <a:buFont typeface="Symbol" charset="0"/>
              <a:tabLst>
                <a:tab pos="0" algn="l"/>
                <a:tab pos="409575" algn="l"/>
                <a:tab pos="819150" algn="l"/>
                <a:tab pos="1230313" algn="l"/>
                <a:tab pos="1639888" algn="l"/>
                <a:tab pos="2051050" algn="l"/>
                <a:tab pos="2460625" algn="l"/>
                <a:tab pos="2871788" algn="l"/>
                <a:tab pos="3281363" algn="l"/>
                <a:tab pos="3692525" algn="l"/>
                <a:tab pos="4102100" algn="l"/>
                <a:tab pos="4511675" algn="l"/>
                <a:tab pos="4922838" algn="l"/>
                <a:tab pos="5332413" algn="l"/>
                <a:tab pos="5743575" algn="l"/>
                <a:tab pos="6153150" algn="l"/>
                <a:tab pos="6564313" algn="l"/>
                <a:tab pos="6973888" algn="l"/>
                <a:tab pos="7385050" algn="l"/>
                <a:tab pos="7794625" algn="l"/>
                <a:tab pos="8205788" algn="l"/>
              </a:tabLst>
              <a:defRPr sz="2300">
                <a:solidFill>
                  <a:schemeClr val="bg1"/>
                </a:solidFill>
                <a:latin typeface="Arial" charset="0"/>
                <a:ea typeface="MS Gothic" charset="0"/>
                <a:cs typeface="MS Gothic" charset="0"/>
              </a:defRPr>
            </a:lvl6pPr>
            <a:lvl7pPr marL="2971800" indent="-228600" defTabSz="1017588" eaLnBrk="0" fontAlgn="base" hangingPunct="0">
              <a:lnSpc>
                <a:spcPct val="70000"/>
              </a:lnSpc>
              <a:spcBef>
                <a:spcPct val="0"/>
              </a:spcBef>
              <a:spcAft>
                <a:spcPct val="0"/>
              </a:spcAft>
              <a:buClr>
                <a:srgbClr val="000000"/>
              </a:buClr>
              <a:buSzPct val="45000"/>
              <a:buFont typeface="Symbol" charset="0"/>
              <a:tabLst>
                <a:tab pos="0" algn="l"/>
                <a:tab pos="409575" algn="l"/>
                <a:tab pos="819150" algn="l"/>
                <a:tab pos="1230313" algn="l"/>
                <a:tab pos="1639888" algn="l"/>
                <a:tab pos="2051050" algn="l"/>
                <a:tab pos="2460625" algn="l"/>
                <a:tab pos="2871788" algn="l"/>
                <a:tab pos="3281363" algn="l"/>
                <a:tab pos="3692525" algn="l"/>
                <a:tab pos="4102100" algn="l"/>
                <a:tab pos="4511675" algn="l"/>
                <a:tab pos="4922838" algn="l"/>
                <a:tab pos="5332413" algn="l"/>
                <a:tab pos="5743575" algn="l"/>
                <a:tab pos="6153150" algn="l"/>
                <a:tab pos="6564313" algn="l"/>
                <a:tab pos="6973888" algn="l"/>
                <a:tab pos="7385050" algn="l"/>
                <a:tab pos="7794625" algn="l"/>
                <a:tab pos="8205788" algn="l"/>
              </a:tabLst>
              <a:defRPr sz="2300">
                <a:solidFill>
                  <a:schemeClr val="bg1"/>
                </a:solidFill>
                <a:latin typeface="Arial" charset="0"/>
                <a:ea typeface="MS Gothic" charset="0"/>
                <a:cs typeface="MS Gothic" charset="0"/>
              </a:defRPr>
            </a:lvl7pPr>
            <a:lvl8pPr marL="3429000" indent="-228600" defTabSz="1017588" eaLnBrk="0" fontAlgn="base" hangingPunct="0">
              <a:lnSpc>
                <a:spcPct val="70000"/>
              </a:lnSpc>
              <a:spcBef>
                <a:spcPct val="0"/>
              </a:spcBef>
              <a:spcAft>
                <a:spcPct val="0"/>
              </a:spcAft>
              <a:buClr>
                <a:srgbClr val="000000"/>
              </a:buClr>
              <a:buSzPct val="45000"/>
              <a:buFont typeface="Symbol" charset="0"/>
              <a:tabLst>
                <a:tab pos="0" algn="l"/>
                <a:tab pos="409575" algn="l"/>
                <a:tab pos="819150" algn="l"/>
                <a:tab pos="1230313" algn="l"/>
                <a:tab pos="1639888" algn="l"/>
                <a:tab pos="2051050" algn="l"/>
                <a:tab pos="2460625" algn="l"/>
                <a:tab pos="2871788" algn="l"/>
                <a:tab pos="3281363" algn="l"/>
                <a:tab pos="3692525" algn="l"/>
                <a:tab pos="4102100" algn="l"/>
                <a:tab pos="4511675" algn="l"/>
                <a:tab pos="4922838" algn="l"/>
                <a:tab pos="5332413" algn="l"/>
                <a:tab pos="5743575" algn="l"/>
                <a:tab pos="6153150" algn="l"/>
                <a:tab pos="6564313" algn="l"/>
                <a:tab pos="6973888" algn="l"/>
                <a:tab pos="7385050" algn="l"/>
                <a:tab pos="7794625" algn="l"/>
                <a:tab pos="8205788" algn="l"/>
              </a:tabLst>
              <a:defRPr sz="2300">
                <a:solidFill>
                  <a:schemeClr val="bg1"/>
                </a:solidFill>
                <a:latin typeface="Arial" charset="0"/>
                <a:ea typeface="MS Gothic" charset="0"/>
                <a:cs typeface="MS Gothic" charset="0"/>
              </a:defRPr>
            </a:lvl8pPr>
            <a:lvl9pPr marL="3886200" indent="-228600" defTabSz="1017588" eaLnBrk="0" fontAlgn="base" hangingPunct="0">
              <a:lnSpc>
                <a:spcPct val="70000"/>
              </a:lnSpc>
              <a:spcBef>
                <a:spcPct val="0"/>
              </a:spcBef>
              <a:spcAft>
                <a:spcPct val="0"/>
              </a:spcAft>
              <a:buClr>
                <a:srgbClr val="000000"/>
              </a:buClr>
              <a:buSzPct val="45000"/>
              <a:buFont typeface="Symbol" charset="0"/>
              <a:tabLst>
                <a:tab pos="0" algn="l"/>
                <a:tab pos="409575" algn="l"/>
                <a:tab pos="819150" algn="l"/>
                <a:tab pos="1230313" algn="l"/>
                <a:tab pos="1639888" algn="l"/>
                <a:tab pos="2051050" algn="l"/>
                <a:tab pos="2460625" algn="l"/>
                <a:tab pos="2871788" algn="l"/>
                <a:tab pos="3281363" algn="l"/>
                <a:tab pos="3692525" algn="l"/>
                <a:tab pos="4102100" algn="l"/>
                <a:tab pos="4511675" algn="l"/>
                <a:tab pos="4922838" algn="l"/>
                <a:tab pos="5332413" algn="l"/>
                <a:tab pos="5743575" algn="l"/>
                <a:tab pos="6153150" algn="l"/>
                <a:tab pos="6564313" algn="l"/>
                <a:tab pos="6973888" algn="l"/>
                <a:tab pos="7385050" algn="l"/>
                <a:tab pos="7794625" algn="l"/>
                <a:tab pos="8205788" algn="l"/>
              </a:tabLst>
              <a:defRPr sz="2300">
                <a:solidFill>
                  <a:schemeClr val="bg1"/>
                </a:solidFill>
                <a:latin typeface="Arial" charset="0"/>
                <a:ea typeface="MS Gothic" charset="0"/>
                <a:cs typeface="MS Gothic" charset="0"/>
              </a:defRPr>
            </a:lvl9pPr>
          </a:lstStyle>
          <a:p>
            <a:pPr algn="r" eaLnBrk="1" hangingPunct="1">
              <a:lnSpc>
                <a:spcPct val="98000"/>
              </a:lnSpc>
              <a:buClrTx/>
              <a:buSzTx/>
            </a:pPr>
            <a:fld id="{353121A1-3B95-514F-A726-2D8E7F9848E2}" type="slidenum">
              <a:rPr lang="en-GB" sz="1400">
                <a:solidFill>
                  <a:srgbClr val="000000"/>
                </a:solidFill>
                <a:latin typeface="Times New Roman" charset="0"/>
                <a:ea typeface="ＭＳ Ｐゴシック" charset="0"/>
                <a:cs typeface="ＭＳ Ｐゴシック" charset="0"/>
                <a:sym typeface="Helvetica Neue Light" charset="0"/>
              </a:rPr>
              <a:pPr algn="r" eaLnBrk="1" hangingPunct="1">
                <a:lnSpc>
                  <a:spcPct val="98000"/>
                </a:lnSpc>
                <a:buClrTx/>
                <a:buSzTx/>
              </a:pPr>
              <a:t>27</a:t>
            </a:fld>
            <a:endParaRPr lang="en-GB" sz="1400">
              <a:solidFill>
                <a:srgbClr val="000000"/>
              </a:solidFill>
              <a:latin typeface="Times New Roman" charset="0"/>
              <a:ea typeface="ＭＳ Ｐゴシック" charset="0"/>
              <a:cs typeface="ＭＳ Ｐゴシック" charset="0"/>
              <a:sym typeface="Helvetica Neue Light" charset="0"/>
            </a:endParaRPr>
          </a:p>
        </p:txBody>
      </p:sp>
      <p:sp>
        <p:nvSpPr>
          <p:cNvPr id="166915" name="Text Box 1"/>
          <p:cNvSpPr txBox="1">
            <a:spLocks noChangeArrowheads="1"/>
          </p:cNvSpPr>
          <p:nvPr/>
        </p:nvSpPr>
        <p:spPr bwMode="auto">
          <a:xfrm>
            <a:off x="4398963" y="9555163"/>
            <a:ext cx="3371850"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defTabSz="1017588" eaLnBrk="0">
              <a:tabLst>
                <a:tab pos="0" algn="l"/>
                <a:tab pos="409575" algn="l"/>
                <a:tab pos="819150" algn="l"/>
                <a:tab pos="1230313" algn="l"/>
                <a:tab pos="1639888" algn="l"/>
                <a:tab pos="2051050" algn="l"/>
                <a:tab pos="2460625" algn="l"/>
                <a:tab pos="2871788" algn="l"/>
                <a:tab pos="3281363" algn="l"/>
                <a:tab pos="3692525" algn="l"/>
                <a:tab pos="4102100" algn="l"/>
                <a:tab pos="4511675" algn="l"/>
                <a:tab pos="4922838" algn="l"/>
                <a:tab pos="5332413" algn="l"/>
                <a:tab pos="5743575" algn="l"/>
                <a:tab pos="6153150" algn="l"/>
                <a:tab pos="6564313" algn="l"/>
                <a:tab pos="6973888" algn="l"/>
                <a:tab pos="7385050" algn="l"/>
                <a:tab pos="7794625" algn="l"/>
                <a:tab pos="8205788" algn="l"/>
              </a:tabLst>
              <a:defRPr sz="2300">
                <a:solidFill>
                  <a:schemeClr val="bg1"/>
                </a:solidFill>
                <a:latin typeface="Arial" charset="0"/>
                <a:ea typeface="MS Gothic" charset="0"/>
                <a:cs typeface="MS Gothic" charset="0"/>
              </a:defRPr>
            </a:lvl1pPr>
            <a:lvl2pPr marL="742950" indent="-285750" defTabSz="1017588" eaLnBrk="0">
              <a:tabLst>
                <a:tab pos="0" algn="l"/>
                <a:tab pos="409575" algn="l"/>
                <a:tab pos="819150" algn="l"/>
                <a:tab pos="1230313" algn="l"/>
                <a:tab pos="1639888" algn="l"/>
                <a:tab pos="2051050" algn="l"/>
                <a:tab pos="2460625" algn="l"/>
                <a:tab pos="2871788" algn="l"/>
                <a:tab pos="3281363" algn="l"/>
                <a:tab pos="3692525" algn="l"/>
                <a:tab pos="4102100" algn="l"/>
                <a:tab pos="4511675" algn="l"/>
                <a:tab pos="4922838" algn="l"/>
                <a:tab pos="5332413" algn="l"/>
                <a:tab pos="5743575" algn="l"/>
                <a:tab pos="6153150" algn="l"/>
                <a:tab pos="6564313" algn="l"/>
                <a:tab pos="6973888" algn="l"/>
                <a:tab pos="7385050" algn="l"/>
                <a:tab pos="7794625" algn="l"/>
                <a:tab pos="8205788" algn="l"/>
              </a:tabLst>
              <a:defRPr sz="2300">
                <a:solidFill>
                  <a:schemeClr val="bg1"/>
                </a:solidFill>
                <a:latin typeface="Arial" charset="0"/>
                <a:ea typeface="MS Gothic" charset="0"/>
                <a:cs typeface="MS Gothic" charset="0"/>
              </a:defRPr>
            </a:lvl2pPr>
            <a:lvl3pPr marL="1143000" indent="-228600" defTabSz="1017588" eaLnBrk="0">
              <a:tabLst>
                <a:tab pos="0" algn="l"/>
                <a:tab pos="409575" algn="l"/>
                <a:tab pos="819150" algn="l"/>
                <a:tab pos="1230313" algn="l"/>
                <a:tab pos="1639888" algn="l"/>
                <a:tab pos="2051050" algn="l"/>
                <a:tab pos="2460625" algn="l"/>
                <a:tab pos="2871788" algn="l"/>
                <a:tab pos="3281363" algn="l"/>
                <a:tab pos="3692525" algn="l"/>
                <a:tab pos="4102100" algn="l"/>
                <a:tab pos="4511675" algn="l"/>
                <a:tab pos="4922838" algn="l"/>
                <a:tab pos="5332413" algn="l"/>
                <a:tab pos="5743575" algn="l"/>
                <a:tab pos="6153150" algn="l"/>
                <a:tab pos="6564313" algn="l"/>
                <a:tab pos="6973888" algn="l"/>
                <a:tab pos="7385050" algn="l"/>
                <a:tab pos="7794625" algn="l"/>
                <a:tab pos="8205788" algn="l"/>
              </a:tabLst>
              <a:defRPr sz="2300">
                <a:solidFill>
                  <a:schemeClr val="bg1"/>
                </a:solidFill>
                <a:latin typeface="Arial" charset="0"/>
                <a:ea typeface="MS Gothic" charset="0"/>
                <a:cs typeface="MS Gothic" charset="0"/>
              </a:defRPr>
            </a:lvl3pPr>
            <a:lvl4pPr marL="1600200" indent="-228600" defTabSz="1017588" eaLnBrk="0">
              <a:tabLst>
                <a:tab pos="0" algn="l"/>
                <a:tab pos="409575" algn="l"/>
                <a:tab pos="819150" algn="l"/>
                <a:tab pos="1230313" algn="l"/>
                <a:tab pos="1639888" algn="l"/>
                <a:tab pos="2051050" algn="l"/>
                <a:tab pos="2460625" algn="l"/>
                <a:tab pos="2871788" algn="l"/>
                <a:tab pos="3281363" algn="l"/>
                <a:tab pos="3692525" algn="l"/>
                <a:tab pos="4102100" algn="l"/>
                <a:tab pos="4511675" algn="l"/>
                <a:tab pos="4922838" algn="l"/>
                <a:tab pos="5332413" algn="l"/>
                <a:tab pos="5743575" algn="l"/>
                <a:tab pos="6153150" algn="l"/>
                <a:tab pos="6564313" algn="l"/>
                <a:tab pos="6973888" algn="l"/>
                <a:tab pos="7385050" algn="l"/>
                <a:tab pos="7794625" algn="l"/>
                <a:tab pos="8205788" algn="l"/>
              </a:tabLst>
              <a:defRPr sz="2300">
                <a:solidFill>
                  <a:schemeClr val="bg1"/>
                </a:solidFill>
                <a:latin typeface="Arial" charset="0"/>
                <a:ea typeface="MS Gothic" charset="0"/>
                <a:cs typeface="MS Gothic" charset="0"/>
              </a:defRPr>
            </a:lvl4pPr>
            <a:lvl5pPr marL="2057400" indent="-228600" defTabSz="1017588" eaLnBrk="0">
              <a:tabLst>
                <a:tab pos="0" algn="l"/>
                <a:tab pos="409575" algn="l"/>
                <a:tab pos="819150" algn="l"/>
                <a:tab pos="1230313" algn="l"/>
                <a:tab pos="1639888" algn="l"/>
                <a:tab pos="2051050" algn="l"/>
                <a:tab pos="2460625" algn="l"/>
                <a:tab pos="2871788" algn="l"/>
                <a:tab pos="3281363" algn="l"/>
                <a:tab pos="3692525" algn="l"/>
                <a:tab pos="4102100" algn="l"/>
                <a:tab pos="4511675" algn="l"/>
                <a:tab pos="4922838" algn="l"/>
                <a:tab pos="5332413" algn="l"/>
                <a:tab pos="5743575" algn="l"/>
                <a:tab pos="6153150" algn="l"/>
                <a:tab pos="6564313" algn="l"/>
                <a:tab pos="6973888" algn="l"/>
                <a:tab pos="7385050" algn="l"/>
                <a:tab pos="7794625" algn="l"/>
                <a:tab pos="8205788" algn="l"/>
              </a:tabLst>
              <a:defRPr sz="2300">
                <a:solidFill>
                  <a:schemeClr val="bg1"/>
                </a:solidFill>
                <a:latin typeface="Arial" charset="0"/>
                <a:ea typeface="MS Gothic" charset="0"/>
                <a:cs typeface="MS Gothic" charset="0"/>
              </a:defRPr>
            </a:lvl5pPr>
            <a:lvl6pPr marL="2514600" indent="-228600" defTabSz="1017588" eaLnBrk="0" fontAlgn="base" hangingPunct="0">
              <a:lnSpc>
                <a:spcPct val="70000"/>
              </a:lnSpc>
              <a:spcBef>
                <a:spcPct val="0"/>
              </a:spcBef>
              <a:spcAft>
                <a:spcPct val="0"/>
              </a:spcAft>
              <a:buClr>
                <a:srgbClr val="000000"/>
              </a:buClr>
              <a:buSzPct val="45000"/>
              <a:buFont typeface="Symbol" charset="0"/>
              <a:tabLst>
                <a:tab pos="0" algn="l"/>
                <a:tab pos="409575" algn="l"/>
                <a:tab pos="819150" algn="l"/>
                <a:tab pos="1230313" algn="l"/>
                <a:tab pos="1639888" algn="l"/>
                <a:tab pos="2051050" algn="l"/>
                <a:tab pos="2460625" algn="l"/>
                <a:tab pos="2871788" algn="l"/>
                <a:tab pos="3281363" algn="l"/>
                <a:tab pos="3692525" algn="l"/>
                <a:tab pos="4102100" algn="l"/>
                <a:tab pos="4511675" algn="l"/>
                <a:tab pos="4922838" algn="l"/>
                <a:tab pos="5332413" algn="l"/>
                <a:tab pos="5743575" algn="l"/>
                <a:tab pos="6153150" algn="l"/>
                <a:tab pos="6564313" algn="l"/>
                <a:tab pos="6973888" algn="l"/>
                <a:tab pos="7385050" algn="l"/>
                <a:tab pos="7794625" algn="l"/>
                <a:tab pos="8205788" algn="l"/>
              </a:tabLst>
              <a:defRPr sz="2300">
                <a:solidFill>
                  <a:schemeClr val="bg1"/>
                </a:solidFill>
                <a:latin typeface="Arial" charset="0"/>
                <a:ea typeface="MS Gothic" charset="0"/>
                <a:cs typeface="MS Gothic" charset="0"/>
              </a:defRPr>
            </a:lvl6pPr>
            <a:lvl7pPr marL="2971800" indent="-228600" defTabSz="1017588" eaLnBrk="0" fontAlgn="base" hangingPunct="0">
              <a:lnSpc>
                <a:spcPct val="70000"/>
              </a:lnSpc>
              <a:spcBef>
                <a:spcPct val="0"/>
              </a:spcBef>
              <a:spcAft>
                <a:spcPct val="0"/>
              </a:spcAft>
              <a:buClr>
                <a:srgbClr val="000000"/>
              </a:buClr>
              <a:buSzPct val="45000"/>
              <a:buFont typeface="Symbol" charset="0"/>
              <a:tabLst>
                <a:tab pos="0" algn="l"/>
                <a:tab pos="409575" algn="l"/>
                <a:tab pos="819150" algn="l"/>
                <a:tab pos="1230313" algn="l"/>
                <a:tab pos="1639888" algn="l"/>
                <a:tab pos="2051050" algn="l"/>
                <a:tab pos="2460625" algn="l"/>
                <a:tab pos="2871788" algn="l"/>
                <a:tab pos="3281363" algn="l"/>
                <a:tab pos="3692525" algn="l"/>
                <a:tab pos="4102100" algn="l"/>
                <a:tab pos="4511675" algn="l"/>
                <a:tab pos="4922838" algn="l"/>
                <a:tab pos="5332413" algn="l"/>
                <a:tab pos="5743575" algn="l"/>
                <a:tab pos="6153150" algn="l"/>
                <a:tab pos="6564313" algn="l"/>
                <a:tab pos="6973888" algn="l"/>
                <a:tab pos="7385050" algn="l"/>
                <a:tab pos="7794625" algn="l"/>
                <a:tab pos="8205788" algn="l"/>
              </a:tabLst>
              <a:defRPr sz="2300">
                <a:solidFill>
                  <a:schemeClr val="bg1"/>
                </a:solidFill>
                <a:latin typeface="Arial" charset="0"/>
                <a:ea typeface="MS Gothic" charset="0"/>
                <a:cs typeface="MS Gothic" charset="0"/>
              </a:defRPr>
            </a:lvl7pPr>
            <a:lvl8pPr marL="3429000" indent="-228600" defTabSz="1017588" eaLnBrk="0" fontAlgn="base" hangingPunct="0">
              <a:lnSpc>
                <a:spcPct val="70000"/>
              </a:lnSpc>
              <a:spcBef>
                <a:spcPct val="0"/>
              </a:spcBef>
              <a:spcAft>
                <a:spcPct val="0"/>
              </a:spcAft>
              <a:buClr>
                <a:srgbClr val="000000"/>
              </a:buClr>
              <a:buSzPct val="45000"/>
              <a:buFont typeface="Symbol" charset="0"/>
              <a:tabLst>
                <a:tab pos="0" algn="l"/>
                <a:tab pos="409575" algn="l"/>
                <a:tab pos="819150" algn="l"/>
                <a:tab pos="1230313" algn="l"/>
                <a:tab pos="1639888" algn="l"/>
                <a:tab pos="2051050" algn="l"/>
                <a:tab pos="2460625" algn="l"/>
                <a:tab pos="2871788" algn="l"/>
                <a:tab pos="3281363" algn="l"/>
                <a:tab pos="3692525" algn="l"/>
                <a:tab pos="4102100" algn="l"/>
                <a:tab pos="4511675" algn="l"/>
                <a:tab pos="4922838" algn="l"/>
                <a:tab pos="5332413" algn="l"/>
                <a:tab pos="5743575" algn="l"/>
                <a:tab pos="6153150" algn="l"/>
                <a:tab pos="6564313" algn="l"/>
                <a:tab pos="6973888" algn="l"/>
                <a:tab pos="7385050" algn="l"/>
                <a:tab pos="7794625" algn="l"/>
                <a:tab pos="8205788" algn="l"/>
              </a:tabLst>
              <a:defRPr sz="2300">
                <a:solidFill>
                  <a:schemeClr val="bg1"/>
                </a:solidFill>
                <a:latin typeface="Arial" charset="0"/>
                <a:ea typeface="MS Gothic" charset="0"/>
                <a:cs typeface="MS Gothic" charset="0"/>
              </a:defRPr>
            </a:lvl8pPr>
            <a:lvl9pPr marL="3886200" indent="-228600" defTabSz="1017588" eaLnBrk="0" fontAlgn="base" hangingPunct="0">
              <a:lnSpc>
                <a:spcPct val="70000"/>
              </a:lnSpc>
              <a:spcBef>
                <a:spcPct val="0"/>
              </a:spcBef>
              <a:spcAft>
                <a:spcPct val="0"/>
              </a:spcAft>
              <a:buClr>
                <a:srgbClr val="000000"/>
              </a:buClr>
              <a:buSzPct val="45000"/>
              <a:buFont typeface="Symbol" charset="0"/>
              <a:tabLst>
                <a:tab pos="0" algn="l"/>
                <a:tab pos="409575" algn="l"/>
                <a:tab pos="819150" algn="l"/>
                <a:tab pos="1230313" algn="l"/>
                <a:tab pos="1639888" algn="l"/>
                <a:tab pos="2051050" algn="l"/>
                <a:tab pos="2460625" algn="l"/>
                <a:tab pos="2871788" algn="l"/>
                <a:tab pos="3281363" algn="l"/>
                <a:tab pos="3692525" algn="l"/>
                <a:tab pos="4102100" algn="l"/>
                <a:tab pos="4511675" algn="l"/>
                <a:tab pos="4922838" algn="l"/>
                <a:tab pos="5332413" algn="l"/>
                <a:tab pos="5743575" algn="l"/>
                <a:tab pos="6153150" algn="l"/>
                <a:tab pos="6564313" algn="l"/>
                <a:tab pos="6973888" algn="l"/>
                <a:tab pos="7385050" algn="l"/>
                <a:tab pos="7794625" algn="l"/>
                <a:tab pos="8205788" algn="l"/>
              </a:tabLst>
              <a:defRPr sz="2300">
                <a:solidFill>
                  <a:schemeClr val="bg1"/>
                </a:solidFill>
                <a:latin typeface="Arial" charset="0"/>
                <a:ea typeface="MS Gothic" charset="0"/>
                <a:cs typeface="MS Gothic" charset="0"/>
              </a:defRPr>
            </a:lvl9pPr>
          </a:lstStyle>
          <a:p>
            <a:pPr algn="r" eaLnBrk="1" hangingPunct="1">
              <a:lnSpc>
                <a:spcPct val="98000"/>
              </a:lnSpc>
              <a:buClrTx/>
              <a:buSzTx/>
            </a:pPr>
            <a:fld id="{1EC167B5-C2C5-FD4B-A1AE-B3E13B0D59A3}" type="slidenum">
              <a:rPr lang="en-GB" sz="1400">
                <a:solidFill>
                  <a:srgbClr val="000000"/>
                </a:solidFill>
                <a:latin typeface="Times New Roman" charset="0"/>
                <a:ea typeface="ＭＳ Ｐゴシック" charset="0"/>
                <a:cs typeface="ＭＳ Ｐゴシック" charset="0"/>
                <a:sym typeface="Helvetica Neue Light" charset="0"/>
              </a:rPr>
              <a:pPr algn="r" eaLnBrk="1" hangingPunct="1">
                <a:lnSpc>
                  <a:spcPct val="98000"/>
                </a:lnSpc>
                <a:buClrTx/>
                <a:buSzTx/>
              </a:pPr>
              <a:t>27</a:t>
            </a:fld>
            <a:endParaRPr lang="en-GB" sz="1400">
              <a:solidFill>
                <a:srgbClr val="000000"/>
              </a:solidFill>
              <a:latin typeface="Times New Roman" charset="0"/>
              <a:ea typeface="ＭＳ Ｐゴシック" charset="0"/>
              <a:cs typeface="ＭＳ Ｐゴシック" charset="0"/>
              <a:sym typeface="Helvetica Neue Light" charset="0"/>
            </a:endParaRPr>
          </a:p>
        </p:txBody>
      </p:sp>
      <p:sp>
        <p:nvSpPr>
          <p:cNvPr id="166916" name="Text Box 2"/>
          <p:cNvSpPr txBox="1">
            <a:spLocks noChangeArrowheads="1"/>
          </p:cNvSpPr>
          <p:nvPr/>
        </p:nvSpPr>
        <p:spPr bwMode="auto">
          <a:xfrm>
            <a:off x="1101725" y="763588"/>
            <a:ext cx="5567363" cy="3771900"/>
          </a:xfrm>
          <a:prstGeom prst="rect">
            <a:avLst/>
          </a:prstGeom>
          <a:solidFill>
            <a:srgbClr val="FFFFFF"/>
          </a:solidFill>
          <a:ln w="9360">
            <a:solidFill>
              <a:srgbClr val="000000"/>
            </a:solidFill>
            <a:miter lim="800000"/>
            <a:headEnd/>
            <a:tailEnd/>
          </a:ln>
        </p:spPr>
        <p:txBody>
          <a:bodyPr wrap="none" lIns="91429" tIns="45715" rIns="91429" bIns="45715" anchor="ctr"/>
          <a:lstStyle>
            <a:lvl1pPr defTabSz="1017588" eaLnBrk="0">
              <a:defRPr sz="2300">
                <a:solidFill>
                  <a:schemeClr val="bg1"/>
                </a:solidFill>
                <a:latin typeface="Arial" charset="0"/>
                <a:ea typeface="MS Gothic" charset="0"/>
                <a:cs typeface="MS Gothic" charset="0"/>
              </a:defRPr>
            </a:lvl1pPr>
            <a:lvl2pPr marL="742950" indent="-285750" defTabSz="1017588" eaLnBrk="0">
              <a:defRPr sz="2300">
                <a:solidFill>
                  <a:schemeClr val="bg1"/>
                </a:solidFill>
                <a:latin typeface="Arial" charset="0"/>
                <a:ea typeface="MS Gothic" charset="0"/>
                <a:cs typeface="MS Gothic" charset="0"/>
              </a:defRPr>
            </a:lvl2pPr>
            <a:lvl3pPr marL="1143000" indent="-228600" defTabSz="1017588" eaLnBrk="0">
              <a:defRPr sz="2300">
                <a:solidFill>
                  <a:schemeClr val="bg1"/>
                </a:solidFill>
                <a:latin typeface="Arial" charset="0"/>
                <a:ea typeface="MS Gothic" charset="0"/>
                <a:cs typeface="MS Gothic" charset="0"/>
              </a:defRPr>
            </a:lvl3pPr>
            <a:lvl4pPr marL="1600200" indent="-228600" defTabSz="1017588" eaLnBrk="0">
              <a:defRPr sz="2300">
                <a:solidFill>
                  <a:schemeClr val="bg1"/>
                </a:solidFill>
                <a:latin typeface="Arial" charset="0"/>
                <a:ea typeface="MS Gothic" charset="0"/>
                <a:cs typeface="MS Gothic" charset="0"/>
              </a:defRPr>
            </a:lvl4pPr>
            <a:lvl5pPr marL="2057400" indent="-228600" defTabSz="1017588" eaLnBrk="0">
              <a:defRPr sz="2300">
                <a:solidFill>
                  <a:schemeClr val="bg1"/>
                </a:solidFill>
                <a:latin typeface="Arial" charset="0"/>
                <a:ea typeface="MS Gothic" charset="0"/>
                <a:cs typeface="MS Gothic" charset="0"/>
              </a:defRPr>
            </a:lvl5pPr>
            <a:lvl6pPr marL="2514600" indent="-228600" defTabSz="1017588"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6pPr>
            <a:lvl7pPr marL="2971800" indent="-228600" defTabSz="1017588"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7pPr>
            <a:lvl8pPr marL="3429000" indent="-228600" defTabSz="1017588"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8pPr>
            <a:lvl9pPr marL="3886200" indent="-228600" defTabSz="1017588"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9pPr>
          </a:lstStyle>
          <a:p>
            <a:pPr algn="ctr" eaLnBrk="1" hangingPunct="1">
              <a:lnSpc>
                <a:spcPct val="100000"/>
              </a:lnSpc>
              <a:buClrTx/>
              <a:buSzTx/>
            </a:pPr>
            <a:endParaRPr lang="fr-FR" sz="4800">
              <a:solidFill>
                <a:srgbClr val="000000"/>
              </a:solidFill>
              <a:latin typeface="Helvetica Neue Light" charset="0"/>
              <a:ea typeface="ＭＳ Ｐゴシック" charset="0"/>
              <a:cs typeface="ＭＳ Ｐゴシック" charset="0"/>
              <a:sym typeface="Helvetica Neue Light" charset="0"/>
            </a:endParaRPr>
          </a:p>
        </p:txBody>
      </p:sp>
      <p:sp>
        <p:nvSpPr>
          <p:cNvPr id="166917" name="Text Box 3"/>
          <p:cNvSpPr>
            <a:spLocks noGrp="1" noChangeArrowheads="1"/>
          </p:cNvSpPr>
          <p:nvPr>
            <p:ph type="body"/>
          </p:nvPr>
        </p:nvSpPr>
        <p:spPr>
          <a:xfrm>
            <a:off x="777875" y="4776788"/>
            <a:ext cx="6210300" cy="45196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none" anchor="ctr"/>
          <a:lstStyle/>
          <a:p>
            <a:pPr eaLnBrk="1" hangingPunct="1"/>
            <a:endParaRPr lang="fr-FR">
              <a:ea typeface="MS PGothic"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68962" name="Rectangle 11"/>
          <p:cNvSpPr txBox="1">
            <a:spLocks noGrp="1" noChangeArrowheads="1"/>
          </p:cNvSpPr>
          <p:nvPr/>
        </p:nvSpPr>
        <p:spPr bwMode="auto">
          <a:xfrm>
            <a:off x="4398963" y="9555163"/>
            <a:ext cx="3363912"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defTabSz="1017588" eaLnBrk="0">
              <a:tabLst>
                <a:tab pos="0" algn="l"/>
                <a:tab pos="409575" algn="l"/>
                <a:tab pos="819150" algn="l"/>
                <a:tab pos="1230313" algn="l"/>
                <a:tab pos="1639888" algn="l"/>
                <a:tab pos="2051050" algn="l"/>
                <a:tab pos="2460625" algn="l"/>
                <a:tab pos="2871788" algn="l"/>
                <a:tab pos="3281363" algn="l"/>
                <a:tab pos="3692525" algn="l"/>
                <a:tab pos="4102100" algn="l"/>
                <a:tab pos="4511675" algn="l"/>
                <a:tab pos="4922838" algn="l"/>
                <a:tab pos="5332413" algn="l"/>
                <a:tab pos="5743575" algn="l"/>
                <a:tab pos="6153150" algn="l"/>
                <a:tab pos="6564313" algn="l"/>
                <a:tab pos="6973888" algn="l"/>
                <a:tab pos="7385050" algn="l"/>
                <a:tab pos="7794625" algn="l"/>
                <a:tab pos="8205788" algn="l"/>
              </a:tabLst>
              <a:defRPr sz="2300">
                <a:solidFill>
                  <a:schemeClr val="bg1"/>
                </a:solidFill>
                <a:latin typeface="Arial" charset="0"/>
                <a:ea typeface="MS Gothic" charset="0"/>
                <a:cs typeface="MS Gothic" charset="0"/>
              </a:defRPr>
            </a:lvl1pPr>
            <a:lvl2pPr marL="742950" indent="-285750" defTabSz="1017588" eaLnBrk="0">
              <a:tabLst>
                <a:tab pos="0" algn="l"/>
                <a:tab pos="409575" algn="l"/>
                <a:tab pos="819150" algn="l"/>
                <a:tab pos="1230313" algn="l"/>
                <a:tab pos="1639888" algn="l"/>
                <a:tab pos="2051050" algn="l"/>
                <a:tab pos="2460625" algn="l"/>
                <a:tab pos="2871788" algn="l"/>
                <a:tab pos="3281363" algn="l"/>
                <a:tab pos="3692525" algn="l"/>
                <a:tab pos="4102100" algn="l"/>
                <a:tab pos="4511675" algn="l"/>
                <a:tab pos="4922838" algn="l"/>
                <a:tab pos="5332413" algn="l"/>
                <a:tab pos="5743575" algn="l"/>
                <a:tab pos="6153150" algn="l"/>
                <a:tab pos="6564313" algn="l"/>
                <a:tab pos="6973888" algn="l"/>
                <a:tab pos="7385050" algn="l"/>
                <a:tab pos="7794625" algn="l"/>
                <a:tab pos="8205788" algn="l"/>
              </a:tabLst>
              <a:defRPr sz="2300">
                <a:solidFill>
                  <a:schemeClr val="bg1"/>
                </a:solidFill>
                <a:latin typeface="Arial" charset="0"/>
                <a:ea typeface="MS Gothic" charset="0"/>
                <a:cs typeface="MS Gothic" charset="0"/>
              </a:defRPr>
            </a:lvl2pPr>
            <a:lvl3pPr marL="1143000" indent="-228600" defTabSz="1017588" eaLnBrk="0">
              <a:tabLst>
                <a:tab pos="0" algn="l"/>
                <a:tab pos="409575" algn="l"/>
                <a:tab pos="819150" algn="l"/>
                <a:tab pos="1230313" algn="l"/>
                <a:tab pos="1639888" algn="l"/>
                <a:tab pos="2051050" algn="l"/>
                <a:tab pos="2460625" algn="l"/>
                <a:tab pos="2871788" algn="l"/>
                <a:tab pos="3281363" algn="l"/>
                <a:tab pos="3692525" algn="l"/>
                <a:tab pos="4102100" algn="l"/>
                <a:tab pos="4511675" algn="l"/>
                <a:tab pos="4922838" algn="l"/>
                <a:tab pos="5332413" algn="l"/>
                <a:tab pos="5743575" algn="l"/>
                <a:tab pos="6153150" algn="l"/>
                <a:tab pos="6564313" algn="l"/>
                <a:tab pos="6973888" algn="l"/>
                <a:tab pos="7385050" algn="l"/>
                <a:tab pos="7794625" algn="l"/>
                <a:tab pos="8205788" algn="l"/>
              </a:tabLst>
              <a:defRPr sz="2300">
                <a:solidFill>
                  <a:schemeClr val="bg1"/>
                </a:solidFill>
                <a:latin typeface="Arial" charset="0"/>
                <a:ea typeface="MS Gothic" charset="0"/>
                <a:cs typeface="MS Gothic" charset="0"/>
              </a:defRPr>
            </a:lvl3pPr>
            <a:lvl4pPr marL="1600200" indent="-228600" defTabSz="1017588" eaLnBrk="0">
              <a:tabLst>
                <a:tab pos="0" algn="l"/>
                <a:tab pos="409575" algn="l"/>
                <a:tab pos="819150" algn="l"/>
                <a:tab pos="1230313" algn="l"/>
                <a:tab pos="1639888" algn="l"/>
                <a:tab pos="2051050" algn="l"/>
                <a:tab pos="2460625" algn="l"/>
                <a:tab pos="2871788" algn="l"/>
                <a:tab pos="3281363" algn="l"/>
                <a:tab pos="3692525" algn="l"/>
                <a:tab pos="4102100" algn="l"/>
                <a:tab pos="4511675" algn="l"/>
                <a:tab pos="4922838" algn="l"/>
                <a:tab pos="5332413" algn="l"/>
                <a:tab pos="5743575" algn="l"/>
                <a:tab pos="6153150" algn="l"/>
                <a:tab pos="6564313" algn="l"/>
                <a:tab pos="6973888" algn="l"/>
                <a:tab pos="7385050" algn="l"/>
                <a:tab pos="7794625" algn="l"/>
                <a:tab pos="8205788" algn="l"/>
              </a:tabLst>
              <a:defRPr sz="2300">
                <a:solidFill>
                  <a:schemeClr val="bg1"/>
                </a:solidFill>
                <a:latin typeface="Arial" charset="0"/>
                <a:ea typeface="MS Gothic" charset="0"/>
                <a:cs typeface="MS Gothic" charset="0"/>
              </a:defRPr>
            </a:lvl4pPr>
            <a:lvl5pPr marL="2057400" indent="-228600" defTabSz="1017588" eaLnBrk="0">
              <a:tabLst>
                <a:tab pos="0" algn="l"/>
                <a:tab pos="409575" algn="l"/>
                <a:tab pos="819150" algn="l"/>
                <a:tab pos="1230313" algn="l"/>
                <a:tab pos="1639888" algn="l"/>
                <a:tab pos="2051050" algn="l"/>
                <a:tab pos="2460625" algn="l"/>
                <a:tab pos="2871788" algn="l"/>
                <a:tab pos="3281363" algn="l"/>
                <a:tab pos="3692525" algn="l"/>
                <a:tab pos="4102100" algn="l"/>
                <a:tab pos="4511675" algn="l"/>
                <a:tab pos="4922838" algn="l"/>
                <a:tab pos="5332413" algn="l"/>
                <a:tab pos="5743575" algn="l"/>
                <a:tab pos="6153150" algn="l"/>
                <a:tab pos="6564313" algn="l"/>
                <a:tab pos="6973888" algn="l"/>
                <a:tab pos="7385050" algn="l"/>
                <a:tab pos="7794625" algn="l"/>
                <a:tab pos="8205788" algn="l"/>
              </a:tabLst>
              <a:defRPr sz="2300">
                <a:solidFill>
                  <a:schemeClr val="bg1"/>
                </a:solidFill>
                <a:latin typeface="Arial" charset="0"/>
                <a:ea typeface="MS Gothic" charset="0"/>
                <a:cs typeface="MS Gothic" charset="0"/>
              </a:defRPr>
            </a:lvl5pPr>
            <a:lvl6pPr marL="2514600" indent="-228600" defTabSz="1017588" eaLnBrk="0" fontAlgn="base" hangingPunct="0">
              <a:lnSpc>
                <a:spcPct val="70000"/>
              </a:lnSpc>
              <a:spcBef>
                <a:spcPct val="0"/>
              </a:spcBef>
              <a:spcAft>
                <a:spcPct val="0"/>
              </a:spcAft>
              <a:buClr>
                <a:srgbClr val="000000"/>
              </a:buClr>
              <a:buSzPct val="45000"/>
              <a:buFont typeface="Symbol" charset="0"/>
              <a:tabLst>
                <a:tab pos="0" algn="l"/>
                <a:tab pos="409575" algn="l"/>
                <a:tab pos="819150" algn="l"/>
                <a:tab pos="1230313" algn="l"/>
                <a:tab pos="1639888" algn="l"/>
                <a:tab pos="2051050" algn="l"/>
                <a:tab pos="2460625" algn="l"/>
                <a:tab pos="2871788" algn="l"/>
                <a:tab pos="3281363" algn="l"/>
                <a:tab pos="3692525" algn="l"/>
                <a:tab pos="4102100" algn="l"/>
                <a:tab pos="4511675" algn="l"/>
                <a:tab pos="4922838" algn="l"/>
                <a:tab pos="5332413" algn="l"/>
                <a:tab pos="5743575" algn="l"/>
                <a:tab pos="6153150" algn="l"/>
                <a:tab pos="6564313" algn="l"/>
                <a:tab pos="6973888" algn="l"/>
                <a:tab pos="7385050" algn="l"/>
                <a:tab pos="7794625" algn="l"/>
                <a:tab pos="8205788" algn="l"/>
              </a:tabLst>
              <a:defRPr sz="2300">
                <a:solidFill>
                  <a:schemeClr val="bg1"/>
                </a:solidFill>
                <a:latin typeface="Arial" charset="0"/>
                <a:ea typeface="MS Gothic" charset="0"/>
                <a:cs typeface="MS Gothic" charset="0"/>
              </a:defRPr>
            </a:lvl6pPr>
            <a:lvl7pPr marL="2971800" indent="-228600" defTabSz="1017588" eaLnBrk="0" fontAlgn="base" hangingPunct="0">
              <a:lnSpc>
                <a:spcPct val="70000"/>
              </a:lnSpc>
              <a:spcBef>
                <a:spcPct val="0"/>
              </a:spcBef>
              <a:spcAft>
                <a:spcPct val="0"/>
              </a:spcAft>
              <a:buClr>
                <a:srgbClr val="000000"/>
              </a:buClr>
              <a:buSzPct val="45000"/>
              <a:buFont typeface="Symbol" charset="0"/>
              <a:tabLst>
                <a:tab pos="0" algn="l"/>
                <a:tab pos="409575" algn="l"/>
                <a:tab pos="819150" algn="l"/>
                <a:tab pos="1230313" algn="l"/>
                <a:tab pos="1639888" algn="l"/>
                <a:tab pos="2051050" algn="l"/>
                <a:tab pos="2460625" algn="l"/>
                <a:tab pos="2871788" algn="l"/>
                <a:tab pos="3281363" algn="l"/>
                <a:tab pos="3692525" algn="l"/>
                <a:tab pos="4102100" algn="l"/>
                <a:tab pos="4511675" algn="l"/>
                <a:tab pos="4922838" algn="l"/>
                <a:tab pos="5332413" algn="l"/>
                <a:tab pos="5743575" algn="l"/>
                <a:tab pos="6153150" algn="l"/>
                <a:tab pos="6564313" algn="l"/>
                <a:tab pos="6973888" algn="l"/>
                <a:tab pos="7385050" algn="l"/>
                <a:tab pos="7794625" algn="l"/>
                <a:tab pos="8205788" algn="l"/>
              </a:tabLst>
              <a:defRPr sz="2300">
                <a:solidFill>
                  <a:schemeClr val="bg1"/>
                </a:solidFill>
                <a:latin typeface="Arial" charset="0"/>
                <a:ea typeface="MS Gothic" charset="0"/>
                <a:cs typeface="MS Gothic" charset="0"/>
              </a:defRPr>
            </a:lvl7pPr>
            <a:lvl8pPr marL="3429000" indent="-228600" defTabSz="1017588" eaLnBrk="0" fontAlgn="base" hangingPunct="0">
              <a:lnSpc>
                <a:spcPct val="70000"/>
              </a:lnSpc>
              <a:spcBef>
                <a:spcPct val="0"/>
              </a:spcBef>
              <a:spcAft>
                <a:spcPct val="0"/>
              </a:spcAft>
              <a:buClr>
                <a:srgbClr val="000000"/>
              </a:buClr>
              <a:buSzPct val="45000"/>
              <a:buFont typeface="Symbol" charset="0"/>
              <a:tabLst>
                <a:tab pos="0" algn="l"/>
                <a:tab pos="409575" algn="l"/>
                <a:tab pos="819150" algn="l"/>
                <a:tab pos="1230313" algn="l"/>
                <a:tab pos="1639888" algn="l"/>
                <a:tab pos="2051050" algn="l"/>
                <a:tab pos="2460625" algn="l"/>
                <a:tab pos="2871788" algn="l"/>
                <a:tab pos="3281363" algn="l"/>
                <a:tab pos="3692525" algn="l"/>
                <a:tab pos="4102100" algn="l"/>
                <a:tab pos="4511675" algn="l"/>
                <a:tab pos="4922838" algn="l"/>
                <a:tab pos="5332413" algn="l"/>
                <a:tab pos="5743575" algn="l"/>
                <a:tab pos="6153150" algn="l"/>
                <a:tab pos="6564313" algn="l"/>
                <a:tab pos="6973888" algn="l"/>
                <a:tab pos="7385050" algn="l"/>
                <a:tab pos="7794625" algn="l"/>
                <a:tab pos="8205788" algn="l"/>
              </a:tabLst>
              <a:defRPr sz="2300">
                <a:solidFill>
                  <a:schemeClr val="bg1"/>
                </a:solidFill>
                <a:latin typeface="Arial" charset="0"/>
                <a:ea typeface="MS Gothic" charset="0"/>
                <a:cs typeface="MS Gothic" charset="0"/>
              </a:defRPr>
            </a:lvl8pPr>
            <a:lvl9pPr marL="3886200" indent="-228600" defTabSz="1017588" eaLnBrk="0" fontAlgn="base" hangingPunct="0">
              <a:lnSpc>
                <a:spcPct val="70000"/>
              </a:lnSpc>
              <a:spcBef>
                <a:spcPct val="0"/>
              </a:spcBef>
              <a:spcAft>
                <a:spcPct val="0"/>
              </a:spcAft>
              <a:buClr>
                <a:srgbClr val="000000"/>
              </a:buClr>
              <a:buSzPct val="45000"/>
              <a:buFont typeface="Symbol" charset="0"/>
              <a:tabLst>
                <a:tab pos="0" algn="l"/>
                <a:tab pos="409575" algn="l"/>
                <a:tab pos="819150" algn="l"/>
                <a:tab pos="1230313" algn="l"/>
                <a:tab pos="1639888" algn="l"/>
                <a:tab pos="2051050" algn="l"/>
                <a:tab pos="2460625" algn="l"/>
                <a:tab pos="2871788" algn="l"/>
                <a:tab pos="3281363" algn="l"/>
                <a:tab pos="3692525" algn="l"/>
                <a:tab pos="4102100" algn="l"/>
                <a:tab pos="4511675" algn="l"/>
                <a:tab pos="4922838" algn="l"/>
                <a:tab pos="5332413" algn="l"/>
                <a:tab pos="5743575" algn="l"/>
                <a:tab pos="6153150" algn="l"/>
                <a:tab pos="6564313" algn="l"/>
                <a:tab pos="6973888" algn="l"/>
                <a:tab pos="7385050" algn="l"/>
                <a:tab pos="7794625" algn="l"/>
                <a:tab pos="8205788" algn="l"/>
              </a:tabLst>
              <a:defRPr sz="2300">
                <a:solidFill>
                  <a:schemeClr val="bg1"/>
                </a:solidFill>
                <a:latin typeface="Arial" charset="0"/>
                <a:ea typeface="MS Gothic" charset="0"/>
                <a:cs typeface="MS Gothic" charset="0"/>
              </a:defRPr>
            </a:lvl9pPr>
          </a:lstStyle>
          <a:p>
            <a:pPr algn="r" eaLnBrk="1" hangingPunct="1">
              <a:lnSpc>
                <a:spcPct val="98000"/>
              </a:lnSpc>
              <a:buClrTx/>
              <a:buSzTx/>
            </a:pPr>
            <a:fld id="{91596F2B-640D-3A4D-BEF6-8E45F59BA778}" type="slidenum">
              <a:rPr lang="en-GB" sz="1400">
                <a:solidFill>
                  <a:srgbClr val="000000"/>
                </a:solidFill>
                <a:latin typeface="Times New Roman" charset="0"/>
                <a:ea typeface="ＭＳ Ｐゴシック" charset="0"/>
                <a:cs typeface="ＭＳ Ｐゴシック" charset="0"/>
                <a:sym typeface="Helvetica Neue Light" charset="0"/>
              </a:rPr>
              <a:pPr algn="r" eaLnBrk="1" hangingPunct="1">
                <a:lnSpc>
                  <a:spcPct val="98000"/>
                </a:lnSpc>
                <a:buClrTx/>
                <a:buSzTx/>
              </a:pPr>
              <a:t>28</a:t>
            </a:fld>
            <a:endParaRPr lang="en-GB" sz="1400">
              <a:solidFill>
                <a:srgbClr val="000000"/>
              </a:solidFill>
              <a:latin typeface="Times New Roman" charset="0"/>
              <a:ea typeface="ＭＳ Ｐゴシック" charset="0"/>
              <a:cs typeface="ＭＳ Ｐゴシック" charset="0"/>
              <a:sym typeface="Helvetica Neue Light" charset="0"/>
            </a:endParaRPr>
          </a:p>
        </p:txBody>
      </p:sp>
      <p:sp>
        <p:nvSpPr>
          <p:cNvPr id="168963" name="Text Box 1"/>
          <p:cNvSpPr txBox="1">
            <a:spLocks noChangeArrowheads="1"/>
          </p:cNvSpPr>
          <p:nvPr/>
        </p:nvSpPr>
        <p:spPr bwMode="auto">
          <a:xfrm>
            <a:off x="4398963" y="9555163"/>
            <a:ext cx="3371850"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defTabSz="1017588" eaLnBrk="0">
              <a:tabLst>
                <a:tab pos="0" algn="l"/>
                <a:tab pos="409575" algn="l"/>
                <a:tab pos="819150" algn="l"/>
                <a:tab pos="1230313" algn="l"/>
                <a:tab pos="1639888" algn="l"/>
                <a:tab pos="2051050" algn="l"/>
                <a:tab pos="2460625" algn="l"/>
                <a:tab pos="2871788" algn="l"/>
                <a:tab pos="3281363" algn="l"/>
                <a:tab pos="3692525" algn="l"/>
                <a:tab pos="4102100" algn="l"/>
                <a:tab pos="4511675" algn="l"/>
                <a:tab pos="4922838" algn="l"/>
                <a:tab pos="5332413" algn="l"/>
                <a:tab pos="5743575" algn="l"/>
                <a:tab pos="6153150" algn="l"/>
                <a:tab pos="6564313" algn="l"/>
                <a:tab pos="6973888" algn="l"/>
                <a:tab pos="7385050" algn="l"/>
                <a:tab pos="7794625" algn="l"/>
                <a:tab pos="8205788" algn="l"/>
              </a:tabLst>
              <a:defRPr sz="2300">
                <a:solidFill>
                  <a:schemeClr val="bg1"/>
                </a:solidFill>
                <a:latin typeface="Arial" charset="0"/>
                <a:ea typeface="MS Gothic" charset="0"/>
                <a:cs typeface="MS Gothic" charset="0"/>
              </a:defRPr>
            </a:lvl1pPr>
            <a:lvl2pPr marL="742950" indent="-285750" defTabSz="1017588" eaLnBrk="0">
              <a:tabLst>
                <a:tab pos="0" algn="l"/>
                <a:tab pos="409575" algn="l"/>
                <a:tab pos="819150" algn="l"/>
                <a:tab pos="1230313" algn="l"/>
                <a:tab pos="1639888" algn="l"/>
                <a:tab pos="2051050" algn="l"/>
                <a:tab pos="2460625" algn="l"/>
                <a:tab pos="2871788" algn="l"/>
                <a:tab pos="3281363" algn="l"/>
                <a:tab pos="3692525" algn="l"/>
                <a:tab pos="4102100" algn="l"/>
                <a:tab pos="4511675" algn="l"/>
                <a:tab pos="4922838" algn="l"/>
                <a:tab pos="5332413" algn="l"/>
                <a:tab pos="5743575" algn="l"/>
                <a:tab pos="6153150" algn="l"/>
                <a:tab pos="6564313" algn="l"/>
                <a:tab pos="6973888" algn="l"/>
                <a:tab pos="7385050" algn="l"/>
                <a:tab pos="7794625" algn="l"/>
                <a:tab pos="8205788" algn="l"/>
              </a:tabLst>
              <a:defRPr sz="2300">
                <a:solidFill>
                  <a:schemeClr val="bg1"/>
                </a:solidFill>
                <a:latin typeface="Arial" charset="0"/>
                <a:ea typeface="MS Gothic" charset="0"/>
                <a:cs typeface="MS Gothic" charset="0"/>
              </a:defRPr>
            </a:lvl2pPr>
            <a:lvl3pPr marL="1143000" indent="-228600" defTabSz="1017588" eaLnBrk="0">
              <a:tabLst>
                <a:tab pos="0" algn="l"/>
                <a:tab pos="409575" algn="l"/>
                <a:tab pos="819150" algn="l"/>
                <a:tab pos="1230313" algn="l"/>
                <a:tab pos="1639888" algn="l"/>
                <a:tab pos="2051050" algn="l"/>
                <a:tab pos="2460625" algn="l"/>
                <a:tab pos="2871788" algn="l"/>
                <a:tab pos="3281363" algn="l"/>
                <a:tab pos="3692525" algn="l"/>
                <a:tab pos="4102100" algn="l"/>
                <a:tab pos="4511675" algn="l"/>
                <a:tab pos="4922838" algn="l"/>
                <a:tab pos="5332413" algn="l"/>
                <a:tab pos="5743575" algn="l"/>
                <a:tab pos="6153150" algn="l"/>
                <a:tab pos="6564313" algn="l"/>
                <a:tab pos="6973888" algn="l"/>
                <a:tab pos="7385050" algn="l"/>
                <a:tab pos="7794625" algn="l"/>
                <a:tab pos="8205788" algn="l"/>
              </a:tabLst>
              <a:defRPr sz="2300">
                <a:solidFill>
                  <a:schemeClr val="bg1"/>
                </a:solidFill>
                <a:latin typeface="Arial" charset="0"/>
                <a:ea typeface="MS Gothic" charset="0"/>
                <a:cs typeface="MS Gothic" charset="0"/>
              </a:defRPr>
            </a:lvl3pPr>
            <a:lvl4pPr marL="1600200" indent="-228600" defTabSz="1017588" eaLnBrk="0">
              <a:tabLst>
                <a:tab pos="0" algn="l"/>
                <a:tab pos="409575" algn="l"/>
                <a:tab pos="819150" algn="l"/>
                <a:tab pos="1230313" algn="l"/>
                <a:tab pos="1639888" algn="l"/>
                <a:tab pos="2051050" algn="l"/>
                <a:tab pos="2460625" algn="l"/>
                <a:tab pos="2871788" algn="l"/>
                <a:tab pos="3281363" algn="l"/>
                <a:tab pos="3692525" algn="l"/>
                <a:tab pos="4102100" algn="l"/>
                <a:tab pos="4511675" algn="l"/>
                <a:tab pos="4922838" algn="l"/>
                <a:tab pos="5332413" algn="l"/>
                <a:tab pos="5743575" algn="l"/>
                <a:tab pos="6153150" algn="l"/>
                <a:tab pos="6564313" algn="l"/>
                <a:tab pos="6973888" algn="l"/>
                <a:tab pos="7385050" algn="l"/>
                <a:tab pos="7794625" algn="l"/>
                <a:tab pos="8205788" algn="l"/>
              </a:tabLst>
              <a:defRPr sz="2300">
                <a:solidFill>
                  <a:schemeClr val="bg1"/>
                </a:solidFill>
                <a:latin typeface="Arial" charset="0"/>
                <a:ea typeface="MS Gothic" charset="0"/>
                <a:cs typeface="MS Gothic" charset="0"/>
              </a:defRPr>
            </a:lvl4pPr>
            <a:lvl5pPr marL="2057400" indent="-228600" defTabSz="1017588" eaLnBrk="0">
              <a:tabLst>
                <a:tab pos="0" algn="l"/>
                <a:tab pos="409575" algn="l"/>
                <a:tab pos="819150" algn="l"/>
                <a:tab pos="1230313" algn="l"/>
                <a:tab pos="1639888" algn="l"/>
                <a:tab pos="2051050" algn="l"/>
                <a:tab pos="2460625" algn="l"/>
                <a:tab pos="2871788" algn="l"/>
                <a:tab pos="3281363" algn="l"/>
                <a:tab pos="3692525" algn="l"/>
                <a:tab pos="4102100" algn="l"/>
                <a:tab pos="4511675" algn="l"/>
                <a:tab pos="4922838" algn="l"/>
                <a:tab pos="5332413" algn="l"/>
                <a:tab pos="5743575" algn="l"/>
                <a:tab pos="6153150" algn="l"/>
                <a:tab pos="6564313" algn="l"/>
                <a:tab pos="6973888" algn="l"/>
                <a:tab pos="7385050" algn="l"/>
                <a:tab pos="7794625" algn="l"/>
                <a:tab pos="8205788" algn="l"/>
              </a:tabLst>
              <a:defRPr sz="2300">
                <a:solidFill>
                  <a:schemeClr val="bg1"/>
                </a:solidFill>
                <a:latin typeface="Arial" charset="0"/>
                <a:ea typeface="MS Gothic" charset="0"/>
                <a:cs typeface="MS Gothic" charset="0"/>
              </a:defRPr>
            </a:lvl5pPr>
            <a:lvl6pPr marL="2514600" indent="-228600" defTabSz="1017588" eaLnBrk="0" fontAlgn="base" hangingPunct="0">
              <a:lnSpc>
                <a:spcPct val="70000"/>
              </a:lnSpc>
              <a:spcBef>
                <a:spcPct val="0"/>
              </a:spcBef>
              <a:spcAft>
                <a:spcPct val="0"/>
              </a:spcAft>
              <a:buClr>
                <a:srgbClr val="000000"/>
              </a:buClr>
              <a:buSzPct val="45000"/>
              <a:buFont typeface="Symbol" charset="0"/>
              <a:tabLst>
                <a:tab pos="0" algn="l"/>
                <a:tab pos="409575" algn="l"/>
                <a:tab pos="819150" algn="l"/>
                <a:tab pos="1230313" algn="l"/>
                <a:tab pos="1639888" algn="l"/>
                <a:tab pos="2051050" algn="l"/>
                <a:tab pos="2460625" algn="l"/>
                <a:tab pos="2871788" algn="l"/>
                <a:tab pos="3281363" algn="l"/>
                <a:tab pos="3692525" algn="l"/>
                <a:tab pos="4102100" algn="l"/>
                <a:tab pos="4511675" algn="l"/>
                <a:tab pos="4922838" algn="l"/>
                <a:tab pos="5332413" algn="l"/>
                <a:tab pos="5743575" algn="l"/>
                <a:tab pos="6153150" algn="l"/>
                <a:tab pos="6564313" algn="l"/>
                <a:tab pos="6973888" algn="l"/>
                <a:tab pos="7385050" algn="l"/>
                <a:tab pos="7794625" algn="l"/>
                <a:tab pos="8205788" algn="l"/>
              </a:tabLst>
              <a:defRPr sz="2300">
                <a:solidFill>
                  <a:schemeClr val="bg1"/>
                </a:solidFill>
                <a:latin typeface="Arial" charset="0"/>
                <a:ea typeface="MS Gothic" charset="0"/>
                <a:cs typeface="MS Gothic" charset="0"/>
              </a:defRPr>
            </a:lvl6pPr>
            <a:lvl7pPr marL="2971800" indent="-228600" defTabSz="1017588" eaLnBrk="0" fontAlgn="base" hangingPunct="0">
              <a:lnSpc>
                <a:spcPct val="70000"/>
              </a:lnSpc>
              <a:spcBef>
                <a:spcPct val="0"/>
              </a:spcBef>
              <a:spcAft>
                <a:spcPct val="0"/>
              </a:spcAft>
              <a:buClr>
                <a:srgbClr val="000000"/>
              </a:buClr>
              <a:buSzPct val="45000"/>
              <a:buFont typeface="Symbol" charset="0"/>
              <a:tabLst>
                <a:tab pos="0" algn="l"/>
                <a:tab pos="409575" algn="l"/>
                <a:tab pos="819150" algn="l"/>
                <a:tab pos="1230313" algn="l"/>
                <a:tab pos="1639888" algn="l"/>
                <a:tab pos="2051050" algn="l"/>
                <a:tab pos="2460625" algn="l"/>
                <a:tab pos="2871788" algn="l"/>
                <a:tab pos="3281363" algn="l"/>
                <a:tab pos="3692525" algn="l"/>
                <a:tab pos="4102100" algn="l"/>
                <a:tab pos="4511675" algn="l"/>
                <a:tab pos="4922838" algn="l"/>
                <a:tab pos="5332413" algn="l"/>
                <a:tab pos="5743575" algn="l"/>
                <a:tab pos="6153150" algn="l"/>
                <a:tab pos="6564313" algn="l"/>
                <a:tab pos="6973888" algn="l"/>
                <a:tab pos="7385050" algn="l"/>
                <a:tab pos="7794625" algn="l"/>
                <a:tab pos="8205788" algn="l"/>
              </a:tabLst>
              <a:defRPr sz="2300">
                <a:solidFill>
                  <a:schemeClr val="bg1"/>
                </a:solidFill>
                <a:latin typeface="Arial" charset="0"/>
                <a:ea typeface="MS Gothic" charset="0"/>
                <a:cs typeface="MS Gothic" charset="0"/>
              </a:defRPr>
            </a:lvl7pPr>
            <a:lvl8pPr marL="3429000" indent="-228600" defTabSz="1017588" eaLnBrk="0" fontAlgn="base" hangingPunct="0">
              <a:lnSpc>
                <a:spcPct val="70000"/>
              </a:lnSpc>
              <a:spcBef>
                <a:spcPct val="0"/>
              </a:spcBef>
              <a:spcAft>
                <a:spcPct val="0"/>
              </a:spcAft>
              <a:buClr>
                <a:srgbClr val="000000"/>
              </a:buClr>
              <a:buSzPct val="45000"/>
              <a:buFont typeface="Symbol" charset="0"/>
              <a:tabLst>
                <a:tab pos="0" algn="l"/>
                <a:tab pos="409575" algn="l"/>
                <a:tab pos="819150" algn="l"/>
                <a:tab pos="1230313" algn="l"/>
                <a:tab pos="1639888" algn="l"/>
                <a:tab pos="2051050" algn="l"/>
                <a:tab pos="2460625" algn="l"/>
                <a:tab pos="2871788" algn="l"/>
                <a:tab pos="3281363" algn="l"/>
                <a:tab pos="3692525" algn="l"/>
                <a:tab pos="4102100" algn="l"/>
                <a:tab pos="4511675" algn="l"/>
                <a:tab pos="4922838" algn="l"/>
                <a:tab pos="5332413" algn="l"/>
                <a:tab pos="5743575" algn="l"/>
                <a:tab pos="6153150" algn="l"/>
                <a:tab pos="6564313" algn="l"/>
                <a:tab pos="6973888" algn="l"/>
                <a:tab pos="7385050" algn="l"/>
                <a:tab pos="7794625" algn="l"/>
                <a:tab pos="8205788" algn="l"/>
              </a:tabLst>
              <a:defRPr sz="2300">
                <a:solidFill>
                  <a:schemeClr val="bg1"/>
                </a:solidFill>
                <a:latin typeface="Arial" charset="0"/>
                <a:ea typeface="MS Gothic" charset="0"/>
                <a:cs typeface="MS Gothic" charset="0"/>
              </a:defRPr>
            </a:lvl8pPr>
            <a:lvl9pPr marL="3886200" indent="-228600" defTabSz="1017588" eaLnBrk="0" fontAlgn="base" hangingPunct="0">
              <a:lnSpc>
                <a:spcPct val="70000"/>
              </a:lnSpc>
              <a:spcBef>
                <a:spcPct val="0"/>
              </a:spcBef>
              <a:spcAft>
                <a:spcPct val="0"/>
              </a:spcAft>
              <a:buClr>
                <a:srgbClr val="000000"/>
              </a:buClr>
              <a:buSzPct val="45000"/>
              <a:buFont typeface="Symbol" charset="0"/>
              <a:tabLst>
                <a:tab pos="0" algn="l"/>
                <a:tab pos="409575" algn="l"/>
                <a:tab pos="819150" algn="l"/>
                <a:tab pos="1230313" algn="l"/>
                <a:tab pos="1639888" algn="l"/>
                <a:tab pos="2051050" algn="l"/>
                <a:tab pos="2460625" algn="l"/>
                <a:tab pos="2871788" algn="l"/>
                <a:tab pos="3281363" algn="l"/>
                <a:tab pos="3692525" algn="l"/>
                <a:tab pos="4102100" algn="l"/>
                <a:tab pos="4511675" algn="l"/>
                <a:tab pos="4922838" algn="l"/>
                <a:tab pos="5332413" algn="l"/>
                <a:tab pos="5743575" algn="l"/>
                <a:tab pos="6153150" algn="l"/>
                <a:tab pos="6564313" algn="l"/>
                <a:tab pos="6973888" algn="l"/>
                <a:tab pos="7385050" algn="l"/>
                <a:tab pos="7794625" algn="l"/>
                <a:tab pos="8205788" algn="l"/>
              </a:tabLst>
              <a:defRPr sz="2300">
                <a:solidFill>
                  <a:schemeClr val="bg1"/>
                </a:solidFill>
                <a:latin typeface="Arial" charset="0"/>
                <a:ea typeface="MS Gothic" charset="0"/>
                <a:cs typeface="MS Gothic" charset="0"/>
              </a:defRPr>
            </a:lvl9pPr>
          </a:lstStyle>
          <a:p>
            <a:pPr algn="r" eaLnBrk="1" hangingPunct="1">
              <a:lnSpc>
                <a:spcPct val="98000"/>
              </a:lnSpc>
              <a:buClrTx/>
              <a:buSzTx/>
            </a:pPr>
            <a:fld id="{53C70DF3-52C3-924E-B5FE-7BBAC45DE9E6}" type="slidenum">
              <a:rPr lang="en-GB" sz="1400">
                <a:solidFill>
                  <a:srgbClr val="000000"/>
                </a:solidFill>
                <a:latin typeface="Times New Roman" charset="0"/>
                <a:ea typeface="ＭＳ Ｐゴシック" charset="0"/>
                <a:cs typeface="ＭＳ Ｐゴシック" charset="0"/>
                <a:sym typeface="Helvetica Neue Light" charset="0"/>
              </a:rPr>
              <a:pPr algn="r" eaLnBrk="1" hangingPunct="1">
                <a:lnSpc>
                  <a:spcPct val="98000"/>
                </a:lnSpc>
                <a:buClrTx/>
                <a:buSzTx/>
              </a:pPr>
              <a:t>28</a:t>
            </a:fld>
            <a:endParaRPr lang="en-GB" sz="1400">
              <a:solidFill>
                <a:srgbClr val="000000"/>
              </a:solidFill>
              <a:latin typeface="Times New Roman" charset="0"/>
              <a:ea typeface="ＭＳ Ｐゴシック" charset="0"/>
              <a:cs typeface="ＭＳ Ｐゴシック" charset="0"/>
              <a:sym typeface="Helvetica Neue Light" charset="0"/>
            </a:endParaRPr>
          </a:p>
        </p:txBody>
      </p:sp>
      <p:sp>
        <p:nvSpPr>
          <p:cNvPr id="168964" name="Text Box 2"/>
          <p:cNvSpPr txBox="1">
            <a:spLocks noChangeArrowheads="1"/>
          </p:cNvSpPr>
          <p:nvPr/>
        </p:nvSpPr>
        <p:spPr bwMode="auto">
          <a:xfrm>
            <a:off x="1101725" y="763588"/>
            <a:ext cx="5567363" cy="3771900"/>
          </a:xfrm>
          <a:prstGeom prst="rect">
            <a:avLst/>
          </a:prstGeom>
          <a:solidFill>
            <a:srgbClr val="FFFFFF"/>
          </a:solidFill>
          <a:ln w="9360">
            <a:solidFill>
              <a:srgbClr val="000000"/>
            </a:solidFill>
            <a:miter lim="800000"/>
            <a:headEnd/>
            <a:tailEnd/>
          </a:ln>
        </p:spPr>
        <p:txBody>
          <a:bodyPr wrap="none" lIns="91429" tIns="45715" rIns="91429" bIns="45715" anchor="ctr"/>
          <a:lstStyle>
            <a:lvl1pPr defTabSz="1017588" eaLnBrk="0">
              <a:defRPr sz="2300">
                <a:solidFill>
                  <a:schemeClr val="bg1"/>
                </a:solidFill>
                <a:latin typeface="Arial" charset="0"/>
                <a:ea typeface="MS Gothic" charset="0"/>
                <a:cs typeface="MS Gothic" charset="0"/>
              </a:defRPr>
            </a:lvl1pPr>
            <a:lvl2pPr marL="742950" indent="-285750" defTabSz="1017588" eaLnBrk="0">
              <a:defRPr sz="2300">
                <a:solidFill>
                  <a:schemeClr val="bg1"/>
                </a:solidFill>
                <a:latin typeface="Arial" charset="0"/>
                <a:ea typeface="MS Gothic" charset="0"/>
                <a:cs typeface="MS Gothic" charset="0"/>
              </a:defRPr>
            </a:lvl2pPr>
            <a:lvl3pPr marL="1143000" indent="-228600" defTabSz="1017588" eaLnBrk="0">
              <a:defRPr sz="2300">
                <a:solidFill>
                  <a:schemeClr val="bg1"/>
                </a:solidFill>
                <a:latin typeface="Arial" charset="0"/>
                <a:ea typeface="MS Gothic" charset="0"/>
                <a:cs typeface="MS Gothic" charset="0"/>
              </a:defRPr>
            </a:lvl3pPr>
            <a:lvl4pPr marL="1600200" indent="-228600" defTabSz="1017588" eaLnBrk="0">
              <a:defRPr sz="2300">
                <a:solidFill>
                  <a:schemeClr val="bg1"/>
                </a:solidFill>
                <a:latin typeface="Arial" charset="0"/>
                <a:ea typeface="MS Gothic" charset="0"/>
                <a:cs typeface="MS Gothic" charset="0"/>
              </a:defRPr>
            </a:lvl4pPr>
            <a:lvl5pPr marL="2057400" indent="-228600" defTabSz="1017588" eaLnBrk="0">
              <a:defRPr sz="2300">
                <a:solidFill>
                  <a:schemeClr val="bg1"/>
                </a:solidFill>
                <a:latin typeface="Arial" charset="0"/>
                <a:ea typeface="MS Gothic" charset="0"/>
                <a:cs typeface="MS Gothic" charset="0"/>
              </a:defRPr>
            </a:lvl5pPr>
            <a:lvl6pPr marL="2514600" indent="-228600" defTabSz="1017588"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6pPr>
            <a:lvl7pPr marL="2971800" indent="-228600" defTabSz="1017588"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7pPr>
            <a:lvl8pPr marL="3429000" indent="-228600" defTabSz="1017588"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8pPr>
            <a:lvl9pPr marL="3886200" indent="-228600" defTabSz="1017588"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9pPr>
          </a:lstStyle>
          <a:p>
            <a:pPr algn="ctr" eaLnBrk="1" hangingPunct="1">
              <a:lnSpc>
                <a:spcPct val="100000"/>
              </a:lnSpc>
              <a:buClrTx/>
              <a:buSzTx/>
            </a:pPr>
            <a:endParaRPr lang="fr-FR" sz="4800">
              <a:solidFill>
                <a:srgbClr val="000000"/>
              </a:solidFill>
              <a:latin typeface="Helvetica Neue Light" charset="0"/>
              <a:ea typeface="ＭＳ Ｐゴシック" charset="0"/>
              <a:cs typeface="ＭＳ Ｐゴシック" charset="0"/>
              <a:sym typeface="Helvetica Neue Light" charset="0"/>
            </a:endParaRPr>
          </a:p>
        </p:txBody>
      </p:sp>
      <p:sp>
        <p:nvSpPr>
          <p:cNvPr id="168965" name="Text Box 3"/>
          <p:cNvSpPr>
            <a:spLocks noGrp="1" noChangeArrowheads="1"/>
          </p:cNvSpPr>
          <p:nvPr>
            <p:ph type="body"/>
          </p:nvPr>
        </p:nvSpPr>
        <p:spPr>
          <a:xfrm>
            <a:off x="777875" y="4776788"/>
            <a:ext cx="6210300" cy="45196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none" anchor="ctr"/>
          <a:lstStyle/>
          <a:p>
            <a:pPr eaLnBrk="1" hangingPunct="1"/>
            <a:endParaRPr lang="fr-FR">
              <a:ea typeface="MS PGothic"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7410" name="Rectangle 11"/>
          <p:cNvSpPr txBox="1">
            <a:spLocks noGrp="1" noChangeArrowheads="1"/>
          </p:cNvSpPr>
          <p:nvPr/>
        </p:nvSpPr>
        <p:spPr bwMode="auto">
          <a:xfrm>
            <a:off x="4398915" y="9556026"/>
            <a:ext cx="3364796" cy="493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eaLnBrk="0" hangingPunct="0">
              <a:tabLst>
                <a:tab pos="0" algn="l"/>
                <a:tab pos="442913" algn="l"/>
                <a:tab pos="885825" algn="l"/>
                <a:tab pos="1331913" algn="l"/>
                <a:tab pos="1774825" algn="l"/>
                <a:tab pos="2220913" algn="l"/>
                <a:tab pos="2663825" algn="l"/>
                <a:tab pos="3109913" algn="l"/>
                <a:tab pos="3552825" algn="l"/>
                <a:tab pos="3998913" algn="l"/>
                <a:tab pos="4441825" algn="l"/>
                <a:tab pos="4886325" algn="l"/>
                <a:tab pos="5332413" algn="l"/>
                <a:tab pos="5775325" algn="l"/>
                <a:tab pos="6221413" algn="l"/>
                <a:tab pos="6664325" algn="l"/>
                <a:tab pos="7110413" algn="l"/>
                <a:tab pos="7553325" algn="l"/>
                <a:tab pos="7999413" algn="l"/>
                <a:tab pos="8442325" algn="l"/>
                <a:tab pos="8888413" algn="l"/>
              </a:tabLst>
              <a:defRPr sz="3400">
                <a:solidFill>
                  <a:srgbClr val="000000"/>
                </a:solidFill>
                <a:latin typeface="Helvetica Neue Light" charset="0"/>
                <a:ea typeface="ヒラギノ角ゴ ProN W3" charset="0"/>
                <a:cs typeface="ヒラギノ角ゴ ProN W3" charset="0"/>
                <a:sym typeface="Helvetica Neue Light" charset="0"/>
              </a:defRPr>
            </a:lvl1pPr>
            <a:lvl2pPr marL="742950" indent="-285750" eaLnBrk="0" hangingPunct="0">
              <a:tabLst>
                <a:tab pos="0" algn="l"/>
                <a:tab pos="442913" algn="l"/>
                <a:tab pos="885825" algn="l"/>
                <a:tab pos="1331913" algn="l"/>
                <a:tab pos="1774825" algn="l"/>
                <a:tab pos="2220913" algn="l"/>
                <a:tab pos="2663825" algn="l"/>
                <a:tab pos="3109913" algn="l"/>
                <a:tab pos="3552825" algn="l"/>
                <a:tab pos="3998913" algn="l"/>
                <a:tab pos="4441825" algn="l"/>
                <a:tab pos="4886325" algn="l"/>
                <a:tab pos="5332413" algn="l"/>
                <a:tab pos="5775325" algn="l"/>
                <a:tab pos="6221413" algn="l"/>
                <a:tab pos="6664325" algn="l"/>
                <a:tab pos="7110413" algn="l"/>
                <a:tab pos="7553325" algn="l"/>
                <a:tab pos="7999413" algn="l"/>
                <a:tab pos="8442325" algn="l"/>
                <a:tab pos="8888413" algn="l"/>
              </a:tabLst>
              <a:defRPr sz="3400">
                <a:solidFill>
                  <a:srgbClr val="000000"/>
                </a:solidFill>
                <a:latin typeface="Helvetica Neue Light" charset="0"/>
                <a:ea typeface="ヒラギノ角ゴ ProN W3" charset="0"/>
                <a:cs typeface="ヒラギノ角ゴ ProN W3" charset="0"/>
                <a:sym typeface="Helvetica Neue Light" charset="0"/>
              </a:defRPr>
            </a:lvl2pPr>
            <a:lvl3pPr marL="1143000" indent="-228600" eaLnBrk="0" hangingPunct="0">
              <a:tabLst>
                <a:tab pos="0" algn="l"/>
                <a:tab pos="442913" algn="l"/>
                <a:tab pos="885825" algn="l"/>
                <a:tab pos="1331913" algn="l"/>
                <a:tab pos="1774825" algn="l"/>
                <a:tab pos="2220913" algn="l"/>
                <a:tab pos="2663825" algn="l"/>
                <a:tab pos="3109913" algn="l"/>
                <a:tab pos="3552825" algn="l"/>
                <a:tab pos="3998913" algn="l"/>
                <a:tab pos="4441825" algn="l"/>
                <a:tab pos="4886325" algn="l"/>
                <a:tab pos="5332413" algn="l"/>
                <a:tab pos="5775325" algn="l"/>
                <a:tab pos="6221413" algn="l"/>
                <a:tab pos="6664325" algn="l"/>
                <a:tab pos="7110413" algn="l"/>
                <a:tab pos="7553325" algn="l"/>
                <a:tab pos="7999413" algn="l"/>
                <a:tab pos="8442325" algn="l"/>
                <a:tab pos="8888413" algn="l"/>
              </a:tabLst>
              <a:defRPr sz="3400">
                <a:solidFill>
                  <a:srgbClr val="000000"/>
                </a:solidFill>
                <a:latin typeface="Helvetica Neue Light" charset="0"/>
                <a:ea typeface="ヒラギノ角ゴ ProN W3" charset="0"/>
                <a:cs typeface="ヒラギノ角ゴ ProN W3" charset="0"/>
                <a:sym typeface="Helvetica Neue Light" charset="0"/>
              </a:defRPr>
            </a:lvl3pPr>
            <a:lvl4pPr marL="1600200" indent="-228600" eaLnBrk="0" hangingPunct="0">
              <a:tabLst>
                <a:tab pos="0" algn="l"/>
                <a:tab pos="442913" algn="l"/>
                <a:tab pos="885825" algn="l"/>
                <a:tab pos="1331913" algn="l"/>
                <a:tab pos="1774825" algn="l"/>
                <a:tab pos="2220913" algn="l"/>
                <a:tab pos="2663825" algn="l"/>
                <a:tab pos="3109913" algn="l"/>
                <a:tab pos="3552825" algn="l"/>
                <a:tab pos="3998913" algn="l"/>
                <a:tab pos="4441825" algn="l"/>
                <a:tab pos="4886325" algn="l"/>
                <a:tab pos="5332413" algn="l"/>
                <a:tab pos="5775325" algn="l"/>
                <a:tab pos="6221413" algn="l"/>
                <a:tab pos="6664325" algn="l"/>
                <a:tab pos="7110413" algn="l"/>
                <a:tab pos="7553325" algn="l"/>
                <a:tab pos="7999413" algn="l"/>
                <a:tab pos="8442325" algn="l"/>
                <a:tab pos="8888413" algn="l"/>
              </a:tabLst>
              <a:defRPr sz="3400">
                <a:solidFill>
                  <a:srgbClr val="000000"/>
                </a:solidFill>
                <a:latin typeface="Helvetica Neue Light" charset="0"/>
                <a:ea typeface="ヒラギノ角ゴ ProN W3" charset="0"/>
                <a:cs typeface="ヒラギノ角ゴ ProN W3" charset="0"/>
                <a:sym typeface="Helvetica Neue Light" charset="0"/>
              </a:defRPr>
            </a:lvl4pPr>
            <a:lvl5pPr marL="2057400" indent="-228600" eaLnBrk="0" hangingPunct="0">
              <a:tabLst>
                <a:tab pos="0" algn="l"/>
                <a:tab pos="442913" algn="l"/>
                <a:tab pos="885825" algn="l"/>
                <a:tab pos="1331913" algn="l"/>
                <a:tab pos="1774825" algn="l"/>
                <a:tab pos="2220913" algn="l"/>
                <a:tab pos="2663825" algn="l"/>
                <a:tab pos="3109913" algn="l"/>
                <a:tab pos="3552825" algn="l"/>
                <a:tab pos="3998913" algn="l"/>
                <a:tab pos="4441825" algn="l"/>
                <a:tab pos="4886325" algn="l"/>
                <a:tab pos="5332413" algn="l"/>
                <a:tab pos="5775325" algn="l"/>
                <a:tab pos="6221413" algn="l"/>
                <a:tab pos="6664325" algn="l"/>
                <a:tab pos="7110413" algn="l"/>
                <a:tab pos="7553325" algn="l"/>
                <a:tab pos="7999413" algn="l"/>
                <a:tab pos="8442325" algn="l"/>
                <a:tab pos="8888413" algn="l"/>
              </a:tabLst>
              <a:defRPr sz="3400">
                <a:solidFill>
                  <a:srgbClr val="000000"/>
                </a:solidFill>
                <a:latin typeface="Helvetica Neue Light" charset="0"/>
                <a:ea typeface="ヒラギノ角ゴ ProN W3" charset="0"/>
                <a:cs typeface="ヒラギノ角ゴ ProN W3" charset="0"/>
                <a:sym typeface="Helvetica Neue Light" charset="0"/>
              </a:defRPr>
            </a:lvl5pPr>
            <a:lvl6pPr marL="2514600" indent="-228600" algn="ctr" eaLnBrk="0" fontAlgn="base" hangingPunct="0">
              <a:spcBef>
                <a:spcPct val="0"/>
              </a:spcBef>
              <a:spcAft>
                <a:spcPct val="0"/>
              </a:spcAft>
              <a:tabLst>
                <a:tab pos="0" algn="l"/>
                <a:tab pos="442913" algn="l"/>
                <a:tab pos="885825" algn="l"/>
                <a:tab pos="1331913" algn="l"/>
                <a:tab pos="1774825" algn="l"/>
                <a:tab pos="2220913" algn="l"/>
                <a:tab pos="2663825" algn="l"/>
                <a:tab pos="3109913" algn="l"/>
                <a:tab pos="3552825" algn="l"/>
                <a:tab pos="3998913" algn="l"/>
                <a:tab pos="4441825" algn="l"/>
                <a:tab pos="4886325" algn="l"/>
                <a:tab pos="5332413" algn="l"/>
                <a:tab pos="5775325" algn="l"/>
                <a:tab pos="6221413" algn="l"/>
                <a:tab pos="6664325" algn="l"/>
                <a:tab pos="7110413" algn="l"/>
                <a:tab pos="7553325" algn="l"/>
                <a:tab pos="7999413" algn="l"/>
                <a:tab pos="8442325" algn="l"/>
                <a:tab pos="8888413" algn="l"/>
              </a:tabLst>
              <a:defRPr sz="3400">
                <a:solidFill>
                  <a:srgbClr val="000000"/>
                </a:solidFill>
                <a:latin typeface="Helvetica Neue Light" charset="0"/>
                <a:ea typeface="ヒラギノ角ゴ ProN W3" charset="0"/>
                <a:cs typeface="ヒラギノ角ゴ ProN W3" charset="0"/>
                <a:sym typeface="Helvetica Neue Light" charset="0"/>
              </a:defRPr>
            </a:lvl6pPr>
            <a:lvl7pPr marL="2971800" indent="-228600" algn="ctr" eaLnBrk="0" fontAlgn="base" hangingPunct="0">
              <a:spcBef>
                <a:spcPct val="0"/>
              </a:spcBef>
              <a:spcAft>
                <a:spcPct val="0"/>
              </a:spcAft>
              <a:tabLst>
                <a:tab pos="0" algn="l"/>
                <a:tab pos="442913" algn="l"/>
                <a:tab pos="885825" algn="l"/>
                <a:tab pos="1331913" algn="l"/>
                <a:tab pos="1774825" algn="l"/>
                <a:tab pos="2220913" algn="l"/>
                <a:tab pos="2663825" algn="l"/>
                <a:tab pos="3109913" algn="l"/>
                <a:tab pos="3552825" algn="l"/>
                <a:tab pos="3998913" algn="l"/>
                <a:tab pos="4441825" algn="l"/>
                <a:tab pos="4886325" algn="l"/>
                <a:tab pos="5332413" algn="l"/>
                <a:tab pos="5775325" algn="l"/>
                <a:tab pos="6221413" algn="l"/>
                <a:tab pos="6664325" algn="l"/>
                <a:tab pos="7110413" algn="l"/>
                <a:tab pos="7553325" algn="l"/>
                <a:tab pos="7999413" algn="l"/>
                <a:tab pos="8442325" algn="l"/>
                <a:tab pos="8888413" algn="l"/>
              </a:tabLst>
              <a:defRPr sz="3400">
                <a:solidFill>
                  <a:srgbClr val="000000"/>
                </a:solidFill>
                <a:latin typeface="Helvetica Neue Light" charset="0"/>
                <a:ea typeface="ヒラギノ角ゴ ProN W3" charset="0"/>
                <a:cs typeface="ヒラギノ角ゴ ProN W3" charset="0"/>
                <a:sym typeface="Helvetica Neue Light" charset="0"/>
              </a:defRPr>
            </a:lvl7pPr>
            <a:lvl8pPr marL="3429000" indent="-228600" algn="ctr" eaLnBrk="0" fontAlgn="base" hangingPunct="0">
              <a:spcBef>
                <a:spcPct val="0"/>
              </a:spcBef>
              <a:spcAft>
                <a:spcPct val="0"/>
              </a:spcAft>
              <a:tabLst>
                <a:tab pos="0" algn="l"/>
                <a:tab pos="442913" algn="l"/>
                <a:tab pos="885825" algn="l"/>
                <a:tab pos="1331913" algn="l"/>
                <a:tab pos="1774825" algn="l"/>
                <a:tab pos="2220913" algn="l"/>
                <a:tab pos="2663825" algn="l"/>
                <a:tab pos="3109913" algn="l"/>
                <a:tab pos="3552825" algn="l"/>
                <a:tab pos="3998913" algn="l"/>
                <a:tab pos="4441825" algn="l"/>
                <a:tab pos="4886325" algn="l"/>
                <a:tab pos="5332413" algn="l"/>
                <a:tab pos="5775325" algn="l"/>
                <a:tab pos="6221413" algn="l"/>
                <a:tab pos="6664325" algn="l"/>
                <a:tab pos="7110413" algn="l"/>
                <a:tab pos="7553325" algn="l"/>
                <a:tab pos="7999413" algn="l"/>
                <a:tab pos="8442325" algn="l"/>
                <a:tab pos="8888413" algn="l"/>
              </a:tabLst>
              <a:defRPr sz="3400">
                <a:solidFill>
                  <a:srgbClr val="000000"/>
                </a:solidFill>
                <a:latin typeface="Helvetica Neue Light" charset="0"/>
                <a:ea typeface="ヒラギノ角ゴ ProN W3" charset="0"/>
                <a:cs typeface="ヒラギノ角ゴ ProN W3" charset="0"/>
                <a:sym typeface="Helvetica Neue Light" charset="0"/>
              </a:defRPr>
            </a:lvl8pPr>
            <a:lvl9pPr marL="3886200" indent="-228600" algn="ctr" eaLnBrk="0" fontAlgn="base" hangingPunct="0">
              <a:spcBef>
                <a:spcPct val="0"/>
              </a:spcBef>
              <a:spcAft>
                <a:spcPct val="0"/>
              </a:spcAft>
              <a:tabLst>
                <a:tab pos="0" algn="l"/>
                <a:tab pos="442913" algn="l"/>
                <a:tab pos="885825" algn="l"/>
                <a:tab pos="1331913" algn="l"/>
                <a:tab pos="1774825" algn="l"/>
                <a:tab pos="2220913" algn="l"/>
                <a:tab pos="2663825" algn="l"/>
                <a:tab pos="3109913" algn="l"/>
                <a:tab pos="3552825" algn="l"/>
                <a:tab pos="3998913" algn="l"/>
                <a:tab pos="4441825" algn="l"/>
                <a:tab pos="4886325" algn="l"/>
                <a:tab pos="5332413" algn="l"/>
                <a:tab pos="5775325" algn="l"/>
                <a:tab pos="6221413" algn="l"/>
                <a:tab pos="6664325" algn="l"/>
                <a:tab pos="7110413" algn="l"/>
                <a:tab pos="7553325" algn="l"/>
                <a:tab pos="7999413" algn="l"/>
                <a:tab pos="8442325" algn="l"/>
                <a:tab pos="8888413" algn="l"/>
              </a:tabLst>
              <a:defRPr sz="3400">
                <a:solidFill>
                  <a:srgbClr val="000000"/>
                </a:solidFill>
                <a:latin typeface="Helvetica Neue Light" charset="0"/>
                <a:ea typeface="ヒラギノ角ゴ ProN W3" charset="0"/>
                <a:cs typeface="ヒラギノ角ゴ ProN W3" charset="0"/>
                <a:sym typeface="Helvetica Neue Light" charset="0"/>
              </a:defRPr>
            </a:lvl9pPr>
          </a:lstStyle>
          <a:p>
            <a:pPr algn="r" eaLnBrk="1" hangingPunct="1">
              <a:lnSpc>
                <a:spcPct val="98000"/>
              </a:lnSpc>
            </a:pPr>
            <a:fld id="{8E1F58E9-9BC3-A541-ACD7-D2F3841F5149}" type="slidenum">
              <a:rPr lang="en-GB" sz="1400">
                <a:latin typeface="Times New Roman" charset="0"/>
              </a:rPr>
              <a:pPr algn="r" eaLnBrk="1" hangingPunct="1">
                <a:lnSpc>
                  <a:spcPct val="98000"/>
                </a:lnSpc>
              </a:pPr>
              <a:t>29</a:t>
            </a:fld>
            <a:endParaRPr lang="en-GB" sz="1400">
              <a:latin typeface="Times New Roman" charset="0"/>
            </a:endParaRPr>
          </a:p>
        </p:txBody>
      </p:sp>
      <p:sp>
        <p:nvSpPr>
          <p:cNvPr id="17411" name="Text Box 1"/>
          <p:cNvSpPr txBox="1">
            <a:spLocks noChangeArrowheads="1"/>
          </p:cNvSpPr>
          <p:nvPr/>
        </p:nvSpPr>
        <p:spPr bwMode="auto">
          <a:xfrm>
            <a:off x="4398915" y="9556027"/>
            <a:ext cx="3371748" cy="500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eaLnBrk="0" hangingPunct="0">
              <a:tabLst>
                <a:tab pos="0" algn="l"/>
                <a:tab pos="442913" algn="l"/>
                <a:tab pos="885825" algn="l"/>
                <a:tab pos="1331913" algn="l"/>
                <a:tab pos="1774825" algn="l"/>
                <a:tab pos="2220913" algn="l"/>
                <a:tab pos="2663825" algn="l"/>
                <a:tab pos="3109913" algn="l"/>
                <a:tab pos="3552825" algn="l"/>
                <a:tab pos="3998913" algn="l"/>
                <a:tab pos="4441825" algn="l"/>
                <a:tab pos="4886325" algn="l"/>
                <a:tab pos="5332413" algn="l"/>
                <a:tab pos="5775325" algn="l"/>
                <a:tab pos="6221413" algn="l"/>
                <a:tab pos="6664325" algn="l"/>
                <a:tab pos="7110413" algn="l"/>
                <a:tab pos="7553325" algn="l"/>
                <a:tab pos="7999413" algn="l"/>
                <a:tab pos="8442325" algn="l"/>
                <a:tab pos="8888413" algn="l"/>
              </a:tabLst>
              <a:defRPr sz="3400">
                <a:solidFill>
                  <a:srgbClr val="000000"/>
                </a:solidFill>
                <a:latin typeface="Helvetica Neue Light" charset="0"/>
                <a:ea typeface="ヒラギノ角ゴ ProN W3" charset="0"/>
                <a:cs typeface="ヒラギノ角ゴ ProN W3" charset="0"/>
                <a:sym typeface="Helvetica Neue Light" charset="0"/>
              </a:defRPr>
            </a:lvl1pPr>
            <a:lvl2pPr marL="742950" indent="-285750" eaLnBrk="0" hangingPunct="0">
              <a:tabLst>
                <a:tab pos="0" algn="l"/>
                <a:tab pos="442913" algn="l"/>
                <a:tab pos="885825" algn="l"/>
                <a:tab pos="1331913" algn="l"/>
                <a:tab pos="1774825" algn="l"/>
                <a:tab pos="2220913" algn="l"/>
                <a:tab pos="2663825" algn="l"/>
                <a:tab pos="3109913" algn="l"/>
                <a:tab pos="3552825" algn="l"/>
                <a:tab pos="3998913" algn="l"/>
                <a:tab pos="4441825" algn="l"/>
                <a:tab pos="4886325" algn="l"/>
                <a:tab pos="5332413" algn="l"/>
                <a:tab pos="5775325" algn="l"/>
                <a:tab pos="6221413" algn="l"/>
                <a:tab pos="6664325" algn="l"/>
                <a:tab pos="7110413" algn="l"/>
                <a:tab pos="7553325" algn="l"/>
                <a:tab pos="7999413" algn="l"/>
                <a:tab pos="8442325" algn="l"/>
                <a:tab pos="8888413" algn="l"/>
              </a:tabLst>
              <a:defRPr sz="3400">
                <a:solidFill>
                  <a:srgbClr val="000000"/>
                </a:solidFill>
                <a:latin typeface="Helvetica Neue Light" charset="0"/>
                <a:ea typeface="ヒラギノ角ゴ ProN W3" charset="0"/>
                <a:cs typeface="ヒラギノ角ゴ ProN W3" charset="0"/>
                <a:sym typeface="Helvetica Neue Light" charset="0"/>
              </a:defRPr>
            </a:lvl2pPr>
            <a:lvl3pPr marL="1143000" indent="-228600" eaLnBrk="0" hangingPunct="0">
              <a:tabLst>
                <a:tab pos="0" algn="l"/>
                <a:tab pos="442913" algn="l"/>
                <a:tab pos="885825" algn="l"/>
                <a:tab pos="1331913" algn="l"/>
                <a:tab pos="1774825" algn="l"/>
                <a:tab pos="2220913" algn="l"/>
                <a:tab pos="2663825" algn="l"/>
                <a:tab pos="3109913" algn="l"/>
                <a:tab pos="3552825" algn="l"/>
                <a:tab pos="3998913" algn="l"/>
                <a:tab pos="4441825" algn="l"/>
                <a:tab pos="4886325" algn="l"/>
                <a:tab pos="5332413" algn="l"/>
                <a:tab pos="5775325" algn="l"/>
                <a:tab pos="6221413" algn="l"/>
                <a:tab pos="6664325" algn="l"/>
                <a:tab pos="7110413" algn="l"/>
                <a:tab pos="7553325" algn="l"/>
                <a:tab pos="7999413" algn="l"/>
                <a:tab pos="8442325" algn="l"/>
                <a:tab pos="8888413" algn="l"/>
              </a:tabLst>
              <a:defRPr sz="3400">
                <a:solidFill>
                  <a:srgbClr val="000000"/>
                </a:solidFill>
                <a:latin typeface="Helvetica Neue Light" charset="0"/>
                <a:ea typeface="ヒラギノ角ゴ ProN W3" charset="0"/>
                <a:cs typeface="ヒラギノ角ゴ ProN W3" charset="0"/>
                <a:sym typeface="Helvetica Neue Light" charset="0"/>
              </a:defRPr>
            </a:lvl3pPr>
            <a:lvl4pPr marL="1600200" indent="-228600" eaLnBrk="0" hangingPunct="0">
              <a:tabLst>
                <a:tab pos="0" algn="l"/>
                <a:tab pos="442913" algn="l"/>
                <a:tab pos="885825" algn="l"/>
                <a:tab pos="1331913" algn="l"/>
                <a:tab pos="1774825" algn="l"/>
                <a:tab pos="2220913" algn="l"/>
                <a:tab pos="2663825" algn="l"/>
                <a:tab pos="3109913" algn="l"/>
                <a:tab pos="3552825" algn="l"/>
                <a:tab pos="3998913" algn="l"/>
                <a:tab pos="4441825" algn="l"/>
                <a:tab pos="4886325" algn="l"/>
                <a:tab pos="5332413" algn="l"/>
                <a:tab pos="5775325" algn="l"/>
                <a:tab pos="6221413" algn="l"/>
                <a:tab pos="6664325" algn="l"/>
                <a:tab pos="7110413" algn="l"/>
                <a:tab pos="7553325" algn="l"/>
                <a:tab pos="7999413" algn="l"/>
                <a:tab pos="8442325" algn="l"/>
                <a:tab pos="8888413" algn="l"/>
              </a:tabLst>
              <a:defRPr sz="3400">
                <a:solidFill>
                  <a:srgbClr val="000000"/>
                </a:solidFill>
                <a:latin typeface="Helvetica Neue Light" charset="0"/>
                <a:ea typeface="ヒラギノ角ゴ ProN W3" charset="0"/>
                <a:cs typeface="ヒラギノ角ゴ ProN W3" charset="0"/>
                <a:sym typeface="Helvetica Neue Light" charset="0"/>
              </a:defRPr>
            </a:lvl4pPr>
            <a:lvl5pPr marL="2057400" indent="-228600" eaLnBrk="0" hangingPunct="0">
              <a:tabLst>
                <a:tab pos="0" algn="l"/>
                <a:tab pos="442913" algn="l"/>
                <a:tab pos="885825" algn="l"/>
                <a:tab pos="1331913" algn="l"/>
                <a:tab pos="1774825" algn="l"/>
                <a:tab pos="2220913" algn="l"/>
                <a:tab pos="2663825" algn="l"/>
                <a:tab pos="3109913" algn="l"/>
                <a:tab pos="3552825" algn="l"/>
                <a:tab pos="3998913" algn="l"/>
                <a:tab pos="4441825" algn="l"/>
                <a:tab pos="4886325" algn="l"/>
                <a:tab pos="5332413" algn="l"/>
                <a:tab pos="5775325" algn="l"/>
                <a:tab pos="6221413" algn="l"/>
                <a:tab pos="6664325" algn="l"/>
                <a:tab pos="7110413" algn="l"/>
                <a:tab pos="7553325" algn="l"/>
                <a:tab pos="7999413" algn="l"/>
                <a:tab pos="8442325" algn="l"/>
                <a:tab pos="8888413" algn="l"/>
              </a:tabLst>
              <a:defRPr sz="3400">
                <a:solidFill>
                  <a:srgbClr val="000000"/>
                </a:solidFill>
                <a:latin typeface="Helvetica Neue Light" charset="0"/>
                <a:ea typeface="ヒラギノ角ゴ ProN W3" charset="0"/>
                <a:cs typeface="ヒラギノ角ゴ ProN W3" charset="0"/>
                <a:sym typeface="Helvetica Neue Light" charset="0"/>
              </a:defRPr>
            </a:lvl5pPr>
            <a:lvl6pPr marL="2514600" indent="-228600" algn="ctr" eaLnBrk="0" fontAlgn="base" hangingPunct="0">
              <a:spcBef>
                <a:spcPct val="0"/>
              </a:spcBef>
              <a:spcAft>
                <a:spcPct val="0"/>
              </a:spcAft>
              <a:tabLst>
                <a:tab pos="0" algn="l"/>
                <a:tab pos="442913" algn="l"/>
                <a:tab pos="885825" algn="l"/>
                <a:tab pos="1331913" algn="l"/>
                <a:tab pos="1774825" algn="l"/>
                <a:tab pos="2220913" algn="l"/>
                <a:tab pos="2663825" algn="l"/>
                <a:tab pos="3109913" algn="l"/>
                <a:tab pos="3552825" algn="l"/>
                <a:tab pos="3998913" algn="l"/>
                <a:tab pos="4441825" algn="l"/>
                <a:tab pos="4886325" algn="l"/>
                <a:tab pos="5332413" algn="l"/>
                <a:tab pos="5775325" algn="l"/>
                <a:tab pos="6221413" algn="l"/>
                <a:tab pos="6664325" algn="l"/>
                <a:tab pos="7110413" algn="l"/>
                <a:tab pos="7553325" algn="l"/>
                <a:tab pos="7999413" algn="l"/>
                <a:tab pos="8442325" algn="l"/>
                <a:tab pos="8888413" algn="l"/>
              </a:tabLst>
              <a:defRPr sz="3400">
                <a:solidFill>
                  <a:srgbClr val="000000"/>
                </a:solidFill>
                <a:latin typeface="Helvetica Neue Light" charset="0"/>
                <a:ea typeface="ヒラギノ角ゴ ProN W3" charset="0"/>
                <a:cs typeface="ヒラギノ角ゴ ProN W3" charset="0"/>
                <a:sym typeface="Helvetica Neue Light" charset="0"/>
              </a:defRPr>
            </a:lvl6pPr>
            <a:lvl7pPr marL="2971800" indent="-228600" algn="ctr" eaLnBrk="0" fontAlgn="base" hangingPunct="0">
              <a:spcBef>
                <a:spcPct val="0"/>
              </a:spcBef>
              <a:spcAft>
                <a:spcPct val="0"/>
              </a:spcAft>
              <a:tabLst>
                <a:tab pos="0" algn="l"/>
                <a:tab pos="442913" algn="l"/>
                <a:tab pos="885825" algn="l"/>
                <a:tab pos="1331913" algn="l"/>
                <a:tab pos="1774825" algn="l"/>
                <a:tab pos="2220913" algn="l"/>
                <a:tab pos="2663825" algn="l"/>
                <a:tab pos="3109913" algn="l"/>
                <a:tab pos="3552825" algn="l"/>
                <a:tab pos="3998913" algn="l"/>
                <a:tab pos="4441825" algn="l"/>
                <a:tab pos="4886325" algn="l"/>
                <a:tab pos="5332413" algn="l"/>
                <a:tab pos="5775325" algn="l"/>
                <a:tab pos="6221413" algn="l"/>
                <a:tab pos="6664325" algn="l"/>
                <a:tab pos="7110413" algn="l"/>
                <a:tab pos="7553325" algn="l"/>
                <a:tab pos="7999413" algn="l"/>
                <a:tab pos="8442325" algn="l"/>
                <a:tab pos="8888413" algn="l"/>
              </a:tabLst>
              <a:defRPr sz="3400">
                <a:solidFill>
                  <a:srgbClr val="000000"/>
                </a:solidFill>
                <a:latin typeface="Helvetica Neue Light" charset="0"/>
                <a:ea typeface="ヒラギノ角ゴ ProN W3" charset="0"/>
                <a:cs typeface="ヒラギノ角ゴ ProN W3" charset="0"/>
                <a:sym typeface="Helvetica Neue Light" charset="0"/>
              </a:defRPr>
            </a:lvl7pPr>
            <a:lvl8pPr marL="3429000" indent="-228600" algn="ctr" eaLnBrk="0" fontAlgn="base" hangingPunct="0">
              <a:spcBef>
                <a:spcPct val="0"/>
              </a:spcBef>
              <a:spcAft>
                <a:spcPct val="0"/>
              </a:spcAft>
              <a:tabLst>
                <a:tab pos="0" algn="l"/>
                <a:tab pos="442913" algn="l"/>
                <a:tab pos="885825" algn="l"/>
                <a:tab pos="1331913" algn="l"/>
                <a:tab pos="1774825" algn="l"/>
                <a:tab pos="2220913" algn="l"/>
                <a:tab pos="2663825" algn="l"/>
                <a:tab pos="3109913" algn="l"/>
                <a:tab pos="3552825" algn="l"/>
                <a:tab pos="3998913" algn="l"/>
                <a:tab pos="4441825" algn="l"/>
                <a:tab pos="4886325" algn="l"/>
                <a:tab pos="5332413" algn="l"/>
                <a:tab pos="5775325" algn="l"/>
                <a:tab pos="6221413" algn="l"/>
                <a:tab pos="6664325" algn="l"/>
                <a:tab pos="7110413" algn="l"/>
                <a:tab pos="7553325" algn="l"/>
                <a:tab pos="7999413" algn="l"/>
                <a:tab pos="8442325" algn="l"/>
                <a:tab pos="8888413" algn="l"/>
              </a:tabLst>
              <a:defRPr sz="3400">
                <a:solidFill>
                  <a:srgbClr val="000000"/>
                </a:solidFill>
                <a:latin typeface="Helvetica Neue Light" charset="0"/>
                <a:ea typeface="ヒラギノ角ゴ ProN W3" charset="0"/>
                <a:cs typeface="ヒラギノ角ゴ ProN W3" charset="0"/>
                <a:sym typeface="Helvetica Neue Light" charset="0"/>
              </a:defRPr>
            </a:lvl8pPr>
            <a:lvl9pPr marL="3886200" indent="-228600" algn="ctr" eaLnBrk="0" fontAlgn="base" hangingPunct="0">
              <a:spcBef>
                <a:spcPct val="0"/>
              </a:spcBef>
              <a:spcAft>
                <a:spcPct val="0"/>
              </a:spcAft>
              <a:tabLst>
                <a:tab pos="0" algn="l"/>
                <a:tab pos="442913" algn="l"/>
                <a:tab pos="885825" algn="l"/>
                <a:tab pos="1331913" algn="l"/>
                <a:tab pos="1774825" algn="l"/>
                <a:tab pos="2220913" algn="l"/>
                <a:tab pos="2663825" algn="l"/>
                <a:tab pos="3109913" algn="l"/>
                <a:tab pos="3552825" algn="l"/>
                <a:tab pos="3998913" algn="l"/>
                <a:tab pos="4441825" algn="l"/>
                <a:tab pos="4886325" algn="l"/>
                <a:tab pos="5332413" algn="l"/>
                <a:tab pos="5775325" algn="l"/>
                <a:tab pos="6221413" algn="l"/>
                <a:tab pos="6664325" algn="l"/>
                <a:tab pos="7110413" algn="l"/>
                <a:tab pos="7553325" algn="l"/>
                <a:tab pos="7999413" algn="l"/>
                <a:tab pos="8442325" algn="l"/>
                <a:tab pos="8888413" algn="l"/>
              </a:tabLst>
              <a:defRPr sz="3400">
                <a:solidFill>
                  <a:srgbClr val="000000"/>
                </a:solidFill>
                <a:latin typeface="Helvetica Neue Light" charset="0"/>
                <a:ea typeface="ヒラギノ角ゴ ProN W3" charset="0"/>
                <a:cs typeface="ヒラギノ角ゴ ProN W3" charset="0"/>
                <a:sym typeface="Helvetica Neue Light" charset="0"/>
              </a:defRPr>
            </a:lvl9pPr>
          </a:lstStyle>
          <a:p>
            <a:pPr algn="r" eaLnBrk="1" hangingPunct="1">
              <a:lnSpc>
                <a:spcPct val="98000"/>
              </a:lnSpc>
            </a:pPr>
            <a:fld id="{4367AFEE-3D1B-C849-BE59-9E2BBC87FD09}" type="slidenum">
              <a:rPr lang="en-GB" sz="1400">
                <a:latin typeface="Times New Roman" charset="0"/>
              </a:rPr>
              <a:pPr algn="r" eaLnBrk="1" hangingPunct="1">
                <a:lnSpc>
                  <a:spcPct val="98000"/>
                </a:lnSpc>
              </a:pPr>
              <a:t>29</a:t>
            </a:fld>
            <a:endParaRPr lang="en-GB" sz="1400">
              <a:latin typeface="Times New Roman" charset="0"/>
            </a:endParaRPr>
          </a:p>
        </p:txBody>
      </p:sp>
      <p:sp>
        <p:nvSpPr>
          <p:cNvPr id="17412" name="Text Box 2"/>
          <p:cNvSpPr txBox="1">
            <a:spLocks noChangeArrowheads="1"/>
          </p:cNvSpPr>
          <p:nvPr/>
        </p:nvSpPr>
        <p:spPr bwMode="auto">
          <a:xfrm>
            <a:off x="1101902" y="762923"/>
            <a:ext cx="5566860" cy="3772485"/>
          </a:xfrm>
          <a:prstGeom prst="rect">
            <a:avLst/>
          </a:prstGeom>
          <a:solidFill>
            <a:srgbClr val="FFFFFF"/>
          </a:solidFill>
          <a:ln w="9360">
            <a:solidFill>
              <a:srgbClr val="000000"/>
            </a:solidFill>
            <a:miter lim="800000"/>
            <a:headEnd/>
            <a:tailEnd/>
          </a:ln>
        </p:spPr>
        <p:txBody>
          <a:bodyPr wrap="none" lIns="88885" tIns="44443" rIns="88885" bIns="44443" anchor="ctr"/>
          <a:lstStyle>
            <a:lvl1pPr eaLnBrk="0" hangingPunct="0">
              <a:defRPr sz="3400">
                <a:solidFill>
                  <a:srgbClr val="000000"/>
                </a:solidFill>
                <a:latin typeface="Helvetica Neue Light" charset="0"/>
                <a:ea typeface="ヒラギノ角ゴ ProN W3" charset="0"/>
                <a:cs typeface="ヒラギノ角ゴ ProN W3" charset="0"/>
                <a:sym typeface="Helvetica Neue Light" charset="0"/>
              </a:defRPr>
            </a:lvl1pPr>
            <a:lvl2pPr marL="742950" indent="-285750" eaLnBrk="0" hangingPunct="0">
              <a:defRPr sz="3400">
                <a:solidFill>
                  <a:srgbClr val="000000"/>
                </a:solidFill>
                <a:latin typeface="Helvetica Neue Light" charset="0"/>
                <a:ea typeface="ヒラギノ角ゴ ProN W3" charset="0"/>
                <a:cs typeface="ヒラギノ角ゴ ProN W3" charset="0"/>
                <a:sym typeface="Helvetica Neue Light" charset="0"/>
              </a:defRPr>
            </a:lvl2pPr>
            <a:lvl3pPr marL="1143000" indent="-228600" eaLnBrk="0" hangingPunct="0">
              <a:defRPr sz="3400">
                <a:solidFill>
                  <a:srgbClr val="000000"/>
                </a:solidFill>
                <a:latin typeface="Helvetica Neue Light" charset="0"/>
                <a:ea typeface="ヒラギノ角ゴ ProN W3" charset="0"/>
                <a:cs typeface="ヒラギノ角ゴ ProN W3" charset="0"/>
                <a:sym typeface="Helvetica Neue Light" charset="0"/>
              </a:defRPr>
            </a:lvl3pPr>
            <a:lvl4pPr marL="1600200" indent="-228600" eaLnBrk="0" hangingPunct="0">
              <a:defRPr sz="3400">
                <a:solidFill>
                  <a:srgbClr val="000000"/>
                </a:solidFill>
                <a:latin typeface="Helvetica Neue Light" charset="0"/>
                <a:ea typeface="ヒラギノ角ゴ ProN W3" charset="0"/>
                <a:cs typeface="ヒラギノ角ゴ ProN W3" charset="0"/>
                <a:sym typeface="Helvetica Neue Light" charset="0"/>
              </a:defRPr>
            </a:lvl4pPr>
            <a:lvl5pPr marL="2057400" indent="-228600" eaLnBrk="0" hangingPunct="0">
              <a:defRPr sz="3400">
                <a:solidFill>
                  <a:srgbClr val="000000"/>
                </a:solidFill>
                <a:latin typeface="Helvetica Neue Light" charset="0"/>
                <a:ea typeface="ヒラギノ角ゴ ProN W3" charset="0"/>
                <a:cs typeface="ヒラギノ角ゴ ProN W3" charset="0"/>
                <a:sym typeface="Helvetica Neue Light" charset="0"/>
              </a:defRPr>
            </a:lvl5pPr>
            <a:lvl6pPr marL="2514600" indent="-228600" algn="ctr" eaLnBrk="0" fontAlgn="base" hangingPunct="0">
              <a:spcBef>
                <a:spcPct val="0"/>
              </a:spcBef>
              <a:spcAft>
                <a:spcPct val="0"/>
              </a:spcAft>
              <a:defRPr sz="3400">
                <a:solidFill>
                  <a:srgbClr val="000000"/>
                </a:solidFill>
                <a:latin typeface="Helvetica Neue Light" charset="0"/>
                <a:ea typeface="ヒラギノ角ゴ ProN W3" charset="0"/>
                <a:cs typeface="ヒラギノ角ゴ ProN W3" charset="0"/>
                <a:sym typeface="Helvetica Neue Light" charset="0"/>
              </a:defRPr>
            </a:lvl6pPr>
            <a:lvl7pPr marL="2971800" indent="-228600" algn="ctr" eaLnBrk="0" fontAlgn="base" hangingPunct="0">
              <a:spcBef>
                <a:spcPct val="0"/>
              </a:spcBef>
              <a:spcAft>
                <a:spcPct val="0"/>
              </a:spcAft>
              <a:defRPr sz="3400">
                <a:solidFill>
                  <a:srgbClr val="000000"/>
                </a:solidFill>
                <a:latin typeface="Helvetica Neue Light" charset="0"/>
                <a:ea typeface="ヒラギノ角ゴ ProN W3" charset="0"/>
                <a:cs typeface="ヒラギノ角ゴ ProN W3" charset="0"/>
                <a:sym typeface="Helvetica Neue Light" charset="0"/>
              </a:defRPr>
            </a:lvl7pPr>
            <a:lvl8pPr marL="3429000" indent="-228600" algn="ctr" eaLnBrk="0" fontAlgn="base" hangingPunct="0">
              <a:spcBef>
                <a:spcPct val="0"/>
              </a:spcBef>
              <a:spcAft>
                <a:spcPct val="0"/>
              </a:spcAft>
              <a:defRPr sz="3400">
                <a:solidFill>
                  <a:srgbClr val="000000"/>
                </a:solidFill>
                <a:latin typeface="Helvetica Neue Light" charset="0"/>
                <a:ea typeface="ヒラギノ角ゴ ProN W3" charset="0"/>
                <a:cs typeface="ヒラギノ角ゴ ProN W3" charset="0"/>
                <a:sym typeface="Helvetica Neue Light" charset="0"/>
              </a:defRPr>
            </a:lvl8pPr>
            <a:lvl9pPr marL="3886200" indent="-228600" algn="ctr" eaLnBrk="0" fontAlgn="base" hangingPunct="0">
              <a:spcBef>
                <a:spcPct val="0"/>
              </a:spcBef>
              <a:spcAft>
                <a:spcPct val="0"/>
              </a:spcAft>
              <a:defRPr sz="3400">
                <a:solidFill>
                  <a:srgbClr val="000000"/>
                </a:solidFill>
                <a:latin typeface="Helvetica Neue Light" charset="0"/>
                <a:ea typeface="ヒラギノ角ゴ ProN W3" charset="0"/>
                <a:cs typeface="ヒラギノ角ゴ ProN W3" charset="0"/>
                <a:sym typeface="Helvetica Neue Light" charset="0"/>
              </a:defRPr>
            </a:lvl9pPr>
          </a:lstStyle>
          <a:p>
            <a:pPr eaLnBrk="1" hangingPunct="1"/>
            <a:endParaRPr lang="fr-FR"/>
          </a:p>
        </p:txBody>
      </p:sp>
      <p:sp>
        <p:nvSpPr>
          <p:cNvPr id="17413" name="Text Box 3"/>
          <p:cNvSpPr>
            <a:spLocks noChangeArrowheads="1"/>
          </p:cNvSpPr>
          <p:nvPr>
            <p:ph type="body"/>
          </p:nvPr>
        </p:nvSpPr>
        <p:spPr bwMode="auto">
          <a:xfrm>
            <a:off x="776894" y="4775674"/>
            <a:ext cx="6211663" cy="452136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none" numCol="1" anchor="ctr" anchorCtr="0" compatLnSpc="1">
            <a:prstTxWarp prst="textNoShape">
              <a:avLst/>
            </a:prstTxWarp>
          </a:bodyPr>
          <a:lstStyle/>
          <a:p>
            <a:pPr eaLnBrk="1" hangingPunct="1"/>
            <a:endParaRPr lang="fr-FR">
              <a:latin typeface="Times New Roman"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7762" name="Rectangle 11"/>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defTabSz="455613"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1pPr>
            <a:lvl2pPr marL="742950" indent="-285750" defTabSz="455613"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2pPr>
            <a:lvl3pPr marL="1143000" indent="-228600" defTabSz="455613"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3pPr>
            <a:lvl4pPr marL="1600200" indent="-228600" defTabSz="455613"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4pPr>
            <a:lvl5pPr marL="2057400" indent="-228600" defTabSz="455613"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5pPr>
            <a:lvl6pPr marL="2514600" indent="-228600" defTabSz="455613"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6pPr>
            <a:lvl7pPr marL="2971800" indent="-228600" defTabSz="455613"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7pPr>
            <a:lvl8pPr marL="3429000" indent="-228600" defTabSz="455613"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8pPr>
            <a:lvl9pPr marL="3886200" indent="-228600" defTabSz="455613"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9pPr>
          </a:lstStyle>
          <a:p>
            <a:pPr eaLnBrk="1"/>
            <a:fld id="{3E9E1777-7851-524F-B21C-C66E74B79383}" type="slidenum">
              <a:rPr lang="en-GB" sz="1400">
                <a:solidFill>
                  <a:srgbClr val="000000"/>
                </a:solidFill>
                <a:latin typeface="Times New Roman" charset="0"/>
                <a:ea typeface="ＭＳ Ｐゴシック" charset="0"/>
                <a:cs typeface="ＭＳ Ｐゴシック" charset="0"/>
              </a:rPr>
              <a:pPr eaLnBrk="1"/>
              <a:t>3</a:t>
            </a:fld>
            <a:endParaRPr lang="en-GB" sz="1400">
              <a:solidFill>
                <a:srgbClr val="000000"/>
              </a:solidFill>
              <a:latin typeface="Times New Roman" charset="0"/>
              <a:ea typeface="ＭＳ Ｐゴシック" charset="0"/>
              <a:cs typeface="ＭＳ Ｐゴシック" charset="0"/>
            </a:endParaRPr>
          </a:p>
        </p:txBody>
      </p:sp>
      <p:sp>
        <p:nvSpPr>
          <p:cNvPr id="117763" name="Text Box 1"/>
          <p:cNvSpPr txBox="1">
            <a:spLocks noChangeArrowheads="1"/>
          </p:cNvSpPr>
          <p:nvPr/>
        </p:nvSpPr>
        <p:spPr bwMode="auto">
          <a:xfrm>
            <a:off x="4398963" y="9555163"/>
            <a:ext cx="3371850"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9pPr>
          </a:lstStyle>
          <a:p>
            <a:pPr algn="r" eaLnBrk="1">
              <a:lnSpc>
                <a:spcPct val="98000"/>
              </a:lnSpc>
              <a:buFont typeface="Wingdings" charset="0"/>
              <a:buNone/>
            </a:pPr>
            <a:fld id="{31C58886-9DAB-434E-83BA-493EE9A17B46}" type="slidenum">
              <a:rPr lang="en-GB" sz="1400">
                <a:solidFill>
                  <a:srgbClr val="000000"/>
                </a:solidFill>
                <a:latin typeface="Times New Roman" charset="0"/>
                <a:ea typeface="ＭＳ Ｐゴシック" charset="0"/>
                <a:cs typeface="ＭＳ Ｐゴシック" charset="0"/>
              </a:rPr>
              <a:pPr algn="r" eaLnBrk="1">
                <a:lnSpc>
                  <a:spcPct val="98000"/>
                </a:lnSpc>
                <a:buFont typeface="Wingdings" charset="0"/>
                <a:buNone/>
              </a:pPr>
              <a:t>3</a:t>
            </a:fld>
            <a:endParaRPr lang="en-GB" sz="1400">
              <a:solidFill>
                <a:srgbClr val="000000"/>
              </a:solidFill>
              <a:latin typeface="Times New Roman" charset="0"/>
              <a:ea typeface="ＭＳ Ｐゴシック" charset="0"/>
              <a:cs typeface="ＭＳ Ｐゴシック" charset="0"/>
            </a:endParaRPr>
          </a:p>
        </p:txBody>
      </p:sp>
      <p:sp>
        <p:nvSpPr>
          <p:cNvPr id="117764" name="Text Box 2"/>
          <p:cNvSpPr txBox="1">
            <a:spLocks noChangeArrowheads="1"/>
          </p:cNvSpPr>
          <p:nvPr/>
        </p:nvSpPr>
        <p:spPr bwMode="auto">
          <a:xfrm>
            <a:off x="1101725" y="763588"/>
            <a:ext cx="5567363" cy="3771900"/>
          </a:xfrm>
          <a:prstGeom prst="rect">
            <a:avLst/>
          </a:prstGeom>
          <a:solidFill>
            <a:srgbClr val="FFFFFF"/>
          </a:solidFill>
          <a:ln w="9360">
            <a:solidFill>
              <a:srgbClr val="000000"/>
            </a:solidFill>
            <a:miter lim="800000"/>
            <a:headEnd/>
            <a:tailEnd/>
          </a:ln>
        </p:spPr>
        <p:txBody>
          <a:bodyPr wrap="none" anchor="ctr"/>
          <a:lstStyle>
            <a:lvl1pPr eaLnBrk="0">
              <a:defRPr sz="2300">
                <a:solidFill>
                  <a:schemeClr val="bg1"/>
                </a:solidFill>
                <a:latin typeface="Arial" charset="0"/>
                <a:ea typeface="MS Gothic" charset="0"/>
                <a:cs typeface="MS Gothic" charset="0"/>
              </a:defRPr>
            </a:lvl1pPr>
            <a:lvl2pPr marL="742950" indent="-285750" eaLnBrk="0">
              <a:defRPr sz="2300">
                <a:solidFill>
                  <a:schemeClr val="bg1"/>
                </a:solidFill>
                <a:latin typeface="Arial" charset="0"/>
                <a:ea typeface="MS Gothic" charset="0"/>
                <a:cs typeface="MS Gothic" charset="0"/>
              </a:defRPr>
            </a:lvl2pPr>
            <a:lvl3pPr marL="1143000" indent="-228600" eaLnBrk="0">
              <a:defRPr sz="2300">
                <a:solidFill>
                  <a:schemeClr val="bg1"/>
                </a:solidFill>
                <a:latin typeface="Arial" charset="0"/>
                <a:ea typeface="MS Gothic" charset="0"/>
                <a:cs typeface="MS Gothic" charset="0"/>
              </a:defRPr>
            </a:lvl3pPr>
            <a:lvl4pPr marL="1600200" indent="-228600" eaLnBrk="0">
              <a:defRPr sz="2300">
                <a:solidFill>
                  <a:schemeClr val="bg1"/>
                </a:solidFill>
                <a:latin typeface="Arial" charset="0"/>
                <a:ea typeface="MS Gothic" charset="0"/>
                <a:cs typeface="MS Gothic" charset="0"/>
              </a:defRPr>
            </a:lvl4pPr>
            <a:lvl5pPr marL="2057400" indent="-228600" eaLnBrk="0">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9pPr>
          </a:lstStyle>
          <a:p>
            <a:pPr eaLnBrk="1"/>
            <a:endParaRPr lang="en-US" sz="2400">
              <a:solidFill>
                <a:srgbClr val="FFFFFF"/>
              </a:solidFill>
              <a:ea typeface="ＭＳ Ｐゴシック" charset="0"/>
              <a:cs typeface="ＭＳ Ｐゴシック" charset="0"/>
            </a:endParaRPr>
          </a:p>
        </p:txBody>
      </p:sp>
      <p:sp>
        <p:nvSpPr>
          <p:cNvPr id="117765" name="Text Box 3"/>
          <p:cNvSpPr>
            <a:spLocks noGrp="1" noChangeArrowheads="1"/>
          </p:cNvSpPr>
          <p:nvPr>
            <p:ph type="body"/>
          </p:nvPr>
        </p:nvSpPr>
        <p:spPr>
          <a:xfrm>
            <a:off x="777875" y="4776788"/>
            <a:ext cx="6210300" cy="45196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FAA26D3D-D897-4be2-8F04-BA451C77F1D7}">
              <ma14:placeholderFlag xmlns:ma14="http://schemas.microsoft.com/office/mac/drawingml/2011/main" val="1"/>
            </a:ext>
          </a:extLst>
        </p:spPr>
        <p:txBody>
          <a:bodyPr wrap="none" anchor="ctr"/>
          <a:lstStyle/>
          <a:p>
            <a:endParaRPr lang="en-US">
              <a:ea typeface="ＭＳ Ｐゴシック" charset="0"/>
              <a:cs typeface="ＭＳ Ｐゴシック"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71010" name="Rectangle 11"/>
          <p:cNvSpPr txBox="1">
            <a:spLocks noGrp="1" noChangeArrowheads="1"/>
          </p:cNvSpPr>
          <p:nvPr/>
        </p:nvSpPr>
        <p:spPr bwMode="auto">
          <a:xfrm>
            <a:off x="4398963" y="9556750"/>
            <a:ext cx="3365500"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eaLnBrk="0">
              <a:tabLst>
                <a:tab pos="0" algn="l"/>
                <a:tab pos="442913" algn="l"/>
                <a:tab pos="885825" algn="l"/>
                <a:tab pos="1331913" algn="l"/>
                <a:tab pos="1774825" algn="l"/>
                <a:tab pos="2220913" algn="l"/>
                <a:tab pos="2663825" algn="l"/>
                <a:tab pos="3109913" algn="l"/>
                <a:tab pos="3552825" algn="l"/>
                <a:tab pos="3998913" algn="l"/>
                <a:tab pos="4441825" algn="l"/>
                <a:tab pos="4886325" algn="l"/>
                <a:tab pos="5332413" algn="l"/>
                <a:tab pos="5775325" algn="l"/>
                <a:tab pos="6221413" algn="l"/>
                <a:tab pos="6664325" algn="l"/>
                <a:tab pos="7110413" algn="l"/>
                <a:tab pos="7553325" algn="l"/>
                <a:tab pos="7999413" algn="l"/>
                <a:tab pos="8442325" algn="l"/>
                <a:tab pos="8888413" algn="l"/>
              </a:tabLst>
              <a:defRPr sz="2300">
                <a:solidFill>
                  <a:schemeClr val="bg1"/>
                </a:solidFill>
                <a:latin typeface="Arial" charset="0"/>
                <a:ea typeface="MS Gothic" charset="0"/>
                <a:cs typeface="MS Gothic" charset="0"/>
              </a:defRPr>
            </a:lvl1pPr>
            <a:lvl2pPr marL="742950" indent="-285750" eaLnBrk="0">
              <a:tabLst>
                <a:tab pos="0" algn="l"/>
                <a:tab pos="442913" algn="l"/>
                <a:tab pos="885825" algn="l"/>
                <a:tab pos="1331913" algn="l"/>
                <a:tab pos="1774825" algn="l"/>
                <a:tab pos="2220913" algn="l"/>
                <a:tab pos="2663825" algn="l"/>
                <a:tab pos="3109913" algn="l"/>
                <a:tab pos="3552825" algn="l"/>
                <a:tab pos="3998913" algn="l"/>
                <a:tab pos="4441825" algn="l"/>
                <a:tab pos="4886325" algn="l"/>
                <a:tab pos="5332413" algn="l"/>
                <a:tab pos="5775325" algn="l"/>
                <a:tab pos="6221413" algn="l"/>
                <a:tab pos="6664325" algn="l"/>
                <a:tab pos="7110413" algn="l"/>
                <a:tab pos="7553325" algn="l"/>
                <a:tab pos="7999413" algn="l"/>
                <a:tab pos="8442325" algn="l"/>
                <a:tab pos="8888413" algn="l"/>
              </a:tabLst>
              <a:defRPr sz="2300">
                <a:solidFill>
                  <a:schemeClr val="bg1"/>
                </a:solidFill>
                <a:latin typeface="Arial" charset="0"/>
                <a:ea typeface="MS Gothic" charset="0"/>
                <a:cs typeface="MS Gothic" charset="0"/>
              </a:defRPr>
            </a:lvl2pPr>
            <a:lvl3pPr marL="1143000" indent="-228600" eaLnBrk="0">
              <a:tabLst>
                <a:tab pos="0" algn="l"/>
                <a:tab pos="442913" algn="l"/>
                <a:tab pos="885825" algn="l"/>
                <a:tab pos="1331913" algn="l"/>
                <a:tab pos="1774825" algn="l"/>
                <a:tab pos="2220913" algn="l"/>
                <a:tab pos="2663825" algn="l"/>
                <a:tab pos="3109913" algn="l"/>
                <a:tab pos="3552825" algn="l"/>
                <a:tab pos="3998913" algn="l"/>
                <a:tab pos="4441825" algn="l"/>
                <a:tab pos="4886325" algn="l"/>
                <a:tab pos="5332413" algn="l"/>
                <a:tab pos="5775325" algn="l"/>
                <a:tab pos="6221413" algn="l"/>
                <a:tab pos="6664325" algn="l"/>
                <a:tab pos="7110413" algn="l"/>
                <a:tab pos="7553325" algn="l"/>
                <a:tab pos="7999413" algn="l"/>
                <a:tab pos="8442325" algn="l"/>
                <a:tab pos="8888413" algn="l"/>
              </a:tabLst>
              <a:defRPr sz="2300">
                <a:solidFill>
                  <a:schemeClr val="bg1"/>
                </a:solidFill>
                <a:latin typeface="Arial" charset="0"/>
                <a:ea typeface="MS Gothic" charset="0"/>
                <a:cs typeface="MS Gothic" charset="0"/>
              </a:defRPr>
            </a:lvl3pPr>
            <a:lvl4pPr marL="1600200" indent="-228600" eaLnBrk="0">
              <a:tabLst>
                <a:tab pos="0" algn="l"/>
                <a:tab pos="442913" algn="l"/>
                <a:tab pos="885825" algn="l"/>
                <a:tab pos="1331913" algn="l"/>
                <a:tab pos="1774825" algn="l"/>
                <a:tab pos="2220913" algn="l"/>
                <a:tab pos="2663825" algn="l"/>
                <a:tab pos="3109913" algn="l"/>
                <a:tab pos="3552825" algn="l"/>
                <a:tab pos="3998913" algn="l"/>
                <a:tab pos="4441825" algn="l"/>
                <a:tab pos="4886325" algn="l"/>
                <a:tab pos="5332413" algn="l"/>
                <a:tab pos="5775325" algn="l"/>
                <a:tab pos="6221413" algn="l"/>
                <a:tab pos="6664325" algn="l"/>
                <a:tab pos="7110413" algn="l"/>
                <a:tab pos="7553325" algn="l"/>
                <a:tab pos="7999413" algn="l"/>
                <a:tab pos="8442325" algn="l"/>
                <a:tab pos="8888413" algn="l"/>
              </a:tabLst>
              <a:defRPr sz="2300">
                <a:solidFill>
                  <a:schemeClr val="bg1"/>
                </a:solidFill>
                <a:latin typeface="Arial" charset="0"/>
                <a:ea typeface="MS Gothic" charset="0"/>
                <a:cs typeface="MS Gothic" charset="0"/>
              </a:defRPr>
            </a:lvl4pPr>
            <a:lvl5pPr marL="2057400" indent="-228600" eaLnBrk="0">
              <a:tabLst>
                <a:tab pos="0" algn="l"/>
                <a:tab pos="442913" algn="l"/>
                <a:tab pos="885825" algn="l"/>
                <a:tab pos="1331913" algn="l"/>
                <a:tab pos="1774825" algn="l"/>
                <a:tab pos="2220913" algn="l"/>
                <a:tab pos="2663825" algn="l"/>
                <a:tab pos="3109913" algn="l"/>
                <a:tab pos="3552825" algn="l"/>
                <a:tab pos="3998913" algn="l"/>
                <a:tab pos="4441825" algn="l"/>
                <a:tab pos="4886325" algn="l"/>
                <a:tab pos="5332413" algn="l"/>
                <a:tab pos="5775325" algn="l"/>
                <a:tab pos="6221413" algn="l"/>
                <a:tab pos="6664325" algn="l"/>
                <a:tab pos="7110413" algn="l"/>
                <a:tab pos="7553325" algn="l"/>
                <a:tab pos="7999413" algn="l"/>
                <a:tab pos="8442325" algn="l"/>
                <a:tab pos="8888413" algn="l"/>
              </a:tabLst>
              <a:defRPr sz="2300">
                <a:solidFill>
                  <a:schemeClr val="bg1"/>
                </a:solidFill>
                <a:latin typeface="Arial" charset="0"/>
                <a:ea typeface="MS Gothic" charset="0"/>
                <a:cs typeface="MS Gothic" charset="0"/>
              </a:defRPr>
            </a:lvl5pPr>
            <a:lvl6pPr marL="2514600" indent="-228600" eaLnBrk="0" fontAlgn="base" hangingPunct="0">
              <a:lnSpc>
                <a:spcPct val="70000"/>
              </a:lnSpc>
              <a:spcBef>
                <a:spcPct val="0"/>
              </a:spcBef>
              <a:spcAft>
                <a:spcPct val="0"/>
              </a:spcAft>
              <a:buClr>
                <a:srgbClr val="000000"/>
              </a:buClr>
              <a:buSzPct val="45000"/>
              <a:buFont typeface="Symbol" charset="0"/>
              <a:tabLst>
                <a:tab pos="0" algn="l"/>
                <a:tab pos="442913" algn="l"/>
                <a:tab pos="885825" algn="l"/>
                <a:tab pos="1331913" algn="l"/>
                <a:tab pos="1774825" algn="l"/>
                <a:tab pos="2220913" algn="l"/>
                <a:tab pos="2663825" algn="l"/>
                <a:tab pos="3109913" algn="l"/>
                <a:tab pos="3552825" algn="l"/>
                <a:tab pos="3998913" algn="l"/>
                <a:tab pos="4441825" algn="l"/>
                <a:tab pos="4886325" algn="l"/>
                <a:tab pos="5332413" algn="l"/>
                <a:tab pos="5775325" algn="l"/>
                <a:tab pos="6221413" algn="l"/>
                <a:tab pos="6664325" algn="l"/>
                <a:tab pos="7110413" algn="l"/>
                <a:tab pos="7553325" algn="l"/>
                <a:tab pos="7999413" algn="l"/>
                <a:tab pos="8442325" algn="l"/>
                <a:tab pos="8888413" algn="l"/>
              </a:tabLst>
              <a:defRPr sz="2300">
                <a:solidFill>
                  <a:schemeClr val="bg1"/>
                </a:solidFill>
                <a:latin typeface="Arial" charset="0"/>
                <a:ea typeface="MS Gothic" charset="0"/>
                <a:cs typeface="MS Gothic" charset="0"/>
              </a:defRPr>
            </a:lvl6pPr>
            <a:lvl7pPr marL="2971800" indent="-228600" eaLnBrk="0" fontAlgn="base" hangingPunct="0">
              <a:lnSpc>
                <a:spcPct val="70000"/>
              </a:lnSpc>
              <a:spcBef>
                <a:spcPct val="0"/>
              </a:spcBef>
              <a:spcAft>
                <a:spcPct val="0"/>
              </a:spcAft>
              <a:buClr>
                <a:srgbClr val="000000"/>
              </a:buClr>
              <a:buSzPct val="45000"/>
              <a:buFont typeface="Symbol" charset="0"/>
              <a:tabLst>
                <a:tab pos="0" algn="l"/>
                <a:tab pos="442913" algn="l"/>
                <a:tab pos="885825" algn="l"/>
                <a:tab pos="1331913" algn="l"/>
                <a:tab pos="1774825" algn="l"/>
                <a:tab pos="2220913" algn="l"/>
                <a:tab pos="2663825" algn="l"/>
                <a:tab pos="3109913" algn="l"/>
                <a:tab pos="3552825" algn="l"/>
                <a:tab pos="3998913" algn="l"/>
                <a:tab pos="4441825" algn="l"/>
                <a:tab pos="4886325" algn="l"/>
                <a:tab pos="5332413" algn="l"/>
                <a:tab pos="5775325" algn="l"/>
                <a:tab pos="6221413" algn="l"/>
                <a:tab pos="6664325" algn="l"/>
                <a:tab pos="7110413" algn="l"/>
                <a:tab pos="7553325" algn="l"/>
                <a:tab pos="7999413" algn="l"/>
                <a:tab pos="8442325" algn="l"/>
                <a:tab pos="8888413" algn="l"/>
              </a:tabLst>
              <a:defRPr sz="2300">
                <a:solidFill>
                  <a:schemeClr val="bg1"/>
                </a:solidFill>
                <a:latin typeface="Arial" charset="0"/>
                <a:ea typeface="MS Gothic" charset="0"/>
                <a:cs typeface="MS Gothic" charset="0"/>
              </a:defRPr>
            </a:lvl7pPr>
            <a:lvl8pPr marL="3429000" indent="-228600" eaLnBrk="0" fontAlgn="base" hangingPunct="0">
              <a:lnSpc>
                <a:spcPct val="70000"/>
              </a:lnSpc>
              <a:spcBef>
                <a:spcPct val="0"/>
              </a:spcBef>
              <a:spcAft>
                <a:spcPct val="0"/>
              </a:spcAft>
              <a:buClr>
                <a:srgbClr val="000000"/>
              </a:buClr>
              <a:buSzPct val="45000"/>
              <a:buFont typeface="Symbol" charset="0"/>
              <a:tabLst>
                <a:tab pos="0" algn="l"/>
                <a:tab pos="442913" algn="l"/>
                <a:tab pos="885825" algn="l"/>
                <a:tab pos="1331913" algn="l"/>
                <a:tab pos="1774825" algn="l"/>
                <a:tab pos="2220913" algn="l"/>
                <a:tab pos="2663825" algn="l"/>
                <a:tab pos="3109913" algn="l"/>
                <a:tab pos="3552825" algn="l"/>
                <a:tab pos="3998913" algn="l"/>
                <a:tab pos="4441825" algn="l"/>
                <a:tab pos="4886325" algn="l"/>
                <a:tab pos="5332413" algn="l"/>
                <a:tab pos="5775325" algn="l"/>
                <a:tab pos="6221413" algn="l"/>
                <a:tab pos="6664325" algn="l"/>
                <a:tab pos="7110413" algn="l"/>
                <a:tab pos="7553325" algn="l"/>
                <a:tab pos="7999413" algn="l"/>
                <a:tab pos="8442325" algn="l"/>
                <a:tab pos="8888413" algn="l"/>
              </a:tabLst>
              <a:defRPr sz="2300">
                <a:solidFill>
                  <a:schemeClr val="bg1"/>
                </a:solidFill>
                <a:latin typeface="Arial" charset="0"/>
                <a:ea typeface="MS Gothic" charset="0"/>
                <a:cs typeface="MS Gothic" charset="0"/>
              </a:defRPr>
            </a:lvl8pPr>
            <a:lvl9pPr marL="3886200" indent="-228600" eaLnBrk="0" fontAlgn="base" hangingPunct="0">
              <a:lnSpc>
                <a:spcPct val="70000"/>
              </a:lnSpc>
              <a:spcBef>
                <a:spcPct val="0"/>
              </a:spcBef>
              <a:spcAft>
                <a:spcPct val="0"/>
              </a:spcAft>
              <a:buClr>
                <a:srgbClr val="000000"/>
              </a:buClr>
              <a:buSzPct val="45000"/>
              <a:buFont typeface="Symbol" charset="0"/>
              <a:tabLst>
                <a:tab pos="0" algn="l"/>
                <a:tab pos="442913" algn="l"/>
                <a:tab pos="885825" algn="l"/>
                <a:tab pos="1331913" algn="l"/>
                <a:tab pos="1774825" algn="l"/>
                <a:tab pos="2220913" algn="l"/>
                <a:tab pos="2663825" algn="l"/>
                <a:tab pos="3109913" algn="l"/>
                <a:tab pos="3552825" algn="l"/>
                <a:tab pos="3998913" algn="l"/>
                <a:tab pos="4441825" algn="l"/>
                <a:tab pos="4886325" algn="l"/>
                <a:tab pos="5332413" algn="l"/>
                <a:tab pos="5775325" algn="l"/>
                <a:tab pos="6221413" algn="l"/>
                <a:tab pos="6664325" algn="l"/>
                <a:tab pos="7110413" algn="l"/>
                <a:tab pos="7553325" algn="l"/>
                <a:tab pos="7999413" algn="l"/>
                <a:tab pos="8442325" algn="l"/>
                <a:tab pos="8888413" algn="l"/>
              </a:tabLst>
              <a:defRPr sz="2300">
                <a:solidFill>
                  <a:schemeClr val="bg1"/>
                </a:solidFill>
                <a:latin typeface="Arial" charset="0"/>
                <a:ea typeface="MS Gothic" charset="0"/>
                <a:cs typeface="MS Gothic" charset="0"/>
              </a:defRPr>
            </a:lvl9pPr>
          </a:lstStyle>
          <a:p>
            <a:pPr algn="r" defTabSz="914400" eaLnBrk="1" hangingPunct="1">
              <a:lnSpc>
                <a:spcPct val="98000"/>
              </a:lnSpc>
              <a:buClrTx/>
              <a:buSzTx/>
              <a:buFontTx/>
              <a:buNone/>
            </a:pPr>
            <a:fld id="{13A95BDF-0F5A-B74B-8172-2BAF3699FCDC}" type="slidenum">
              <a:rPr lang="en-GB" sz="1400">
                <a:solidFill>
                  <a:srgbClr val="000000"/>
                </a:solidFill>
                <a:latin typeface="Times New Roman" charset="0"/>
                <a:ea typeface="ヒラギノ角ゴ ProN W3" charset="0"/>
                <a:cs typeface="ヒラギノ角ゴ ProN W3" charset="0"/>
                <a:sym typeface="Helvetica Neue Light" charset="0"/>
              </a:rPr>
              <a:pPr algn="r" defTabSz="914400" eaLnBrk="1" hangingPunct="1">
                <a:lnSpc>
                  <a:spcPct val="98000"/>
                </a:lnSpc>
                <a:buClrTx/>
                <a:buSzTx/>
                <a:buFontTx/>
                <a:buNone/>
              </a:pPr>
              <a:t>30</a:t>
            </a:fld>
            <a:endParaRPr lang="en-GB" sz="1400">
              <a:solidFill>
                <a:srgbClr val="000000"/>
              </a:solidFill>
              <a:latin typeface="Times New Roman" charset="0"/>
              <a:ea typeface="ヒラギノ角ゴ ProN W3" charset="0"/>
              <a:cs typeface="ヒラギノ角ゴ ProN W3" charset="0"/>
              <a:sym typeface="Helvetica Neue Light" charset="0"/>
            </a:endParaRPr>
          </a:p>
        </p:txBody>
      </p:sp>
      <p:sp>
        <p:nvSpPr>
          <p:cNvPr id="171011" name="Text Box 1"/>
          <p:cNvSpPr txBox="1">
            <a:spLocks noChangeArrowheads="1"/>
          </p:cNvSpPr>
          <p:nvPr/>
        </p:nvSpPr>
        <p:spPr bwMode="auto">
          <a:xfrm>
            <a:off x="4398963" y="9556750"/>
            <a:ext cx="3371850"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eaLnBrk="0">
              <a:tabLst>
                <a:tab pos="0" algn="l"/>
                <a:tab pos="442913" algn="l"/>
                <a:tab pos="885825" algn="l"/>
                <a:tab pos="1331913" algn="l"/>
                <a:tab pos="1774825" algn="l"/>
                <a:tab pos="2220913" algn="l"/>
                <a:tab pos="2663825" algn="l"/>
                <a:tab pos="3109913" algn="l"/>
                <a:tab pos="3552825" algn="l"/>
                <a:tab pos="3998913" algn="l"/>
                <a:tab pos="4441825" algn="l"/>
                <a:tab pos="4886325" algn="l"/>
                <a:tab pos="5332413" algn="l"/>
                <a:tab pos="5775325" algn="l"/>
                <a:tab pos="6221413" algn="l"/>
                <a:tab pos="6664325" algn="l"/>
                <a:tab pos="7110413" algn="l"/>
                <a:tab pos="7553325" algn="l"/>
                <a:tab pos="7999413" algn="l"/>
                <a:tab pos="8442325" algn="l"/>
                <a:tab pos="8888413" algn="l"/>
              </a:tabLst>
              <a:defRPr sz="2300">
                <a:solidFill>
                  <a:schemeClr val="bg1"/>
                </a:solidFill>
                <a:latin typeface="Arial" charset="0"/>
                <a:ea typeface="MS Gothic" charset="0"/>
                <a:cs typeface="MS Gothic" charset="0"/>
              </a:defRPr>
            </a:lvl1pPr>
            <a:lvl2pPr marL="742950" indent="-285750" eaLnBrk="0">
              <a:tabLst>
                <a:tab pos="0" algn="l"/>
                <a:tab pos="442913" algn="l"/>
                <a:tab pos="885825" algn="l"/>
                <a:tab pos="1331913" algn="l"/>
                <a:tab pos="1774825" algn="l"/>
                <a:tab pos="2220913" algn="l"/>
                <a:tab pos="2663825" algn="l"/>
                <a:tab pos="3109913" algn="l"/>
                <a:tab pos="3552825" algn="l"/>
                <a:tab pos="3998913" algn="l"/>
                <a:tab pos="4441825" algn="l"/>
                <a:tab pos="4886325" algn="l"/>
                <a:tab pos="5332413" algn="l"/>
                <a:tab pos="5775325" algn="l"/>
                <a:tab pos="6221413" algn="l"/>
                <a:tab pos="6664325" algn="l"/>
                <a:tab pos="7110413" algn="l"/>
                <a:tab pos="7553325" algn="l"/>
                <a:tab pos="7999413" algn="l"/>
                <a:tab pos="8442325" algn="l"/>
                <a:tab pos="8888413" algn="l"/>
              </a:tabLst>
              <a:defRPr sz="2300">
                <a:solidFill>
                  <a:schemeClr val="bg1"/>
                </a:solidFill>
                <a:latin typeface="Arial" charset="0"/>
                <a:ea typeface="MS Gothic" charset="0"/>
                <a:cs typeface="MS Gothic" charset="0"/>
              </a:defRPr>
            </a:lvl2pPr>
            <a:lvl3pPr marL="1143000" indent="-228600" eaLnBrk="0">
              <a:tabLst>
                <a:tab pos="0" algn="l"/>
                <a:tab pos="442913" algn="l"/>
                <a:tab pos="885825" algn="l"/>
                <a:tab pos="1331913" algn="l"/>
                <a:tab pos="1774825" algn="l"/>
                <a:tab pos="2220913" algn="l"/>
                <a:tab pos="2663825" algn="l"/>
                <a:tab pos="3109913" algn="l"/>
                <a:tab pos="3552825" algn="l"/>
                <a:tab pos="3998913" algn="l"/>
                <a:tab pos="4441825" algn="l"/>
                <a:tab pos="4886325" algn="l"/>
                <a:tab pos="5332413" algn="l"/>
                <a:tab pos="5775325" algn="l"/>
                <a:tab pos="6221413" algn="l"/>
                <a:tab pos="6664325" algn="l"/>
                <a:tab pos="7110413" algn="l"/>
                <a:tab pos="7553325" algn="l"/>
                <a:tab pos="7999413" algn="l"/>
                <a:tab pos="8442325" algn="l"/>
                <a:tab pos="8888413" algn="l"/>
              </a:tabLst>
              <a:defRPr sz="2300">
                <a:solidFill>
                  <a:schemeClr val="bg1"/>
                </a:solidFill>
                <a:latin typeface="Arial" charset="0"/>
                <a:ea typeface="MS Gothic" charset="0"/>
                <a:cs typeface="MS Gothic" charset="0"/>
              </a:defRPr>
            </a:lvl3pPr>
            <a:lvl4pPr marL="1600200" indent="-228600" eaLnBrk="0">
              <a:tabLst>
                <a:tab pos="0" algn="l"/>
                <a:tab pos="442913" algn="l"/>
                <a:tab pos="885825" algn="l"/>
                <a:tab pos="1331913" algn="l"/>
                <a:tab pos="1774825" algn="l"/>
                <a:tab pos="2220913" algn="l"/>
                <a:tab pos="2663825" algn="l"/>
                <a:tab pos="3109913" algn="l"/>
                <a:tab pos="3552825" algn="l"/>
                <a:tab pos="3998913" algn="l"/>
                <a:tab pos="4441825" algn="l"/>
                <a:tab pos="4886325" algn="l"/>
                <a:tab pos="5332413" algn="l"/>
                <a:tab pos="5775325" algn="l"/>
                <a:tab pos="6221413" algn="l"/>
                <a:tab pos="6664325" algn="l"/>
                <a:tab pos="7110413" algn="l"/>
                <a:tab pos="7553325" algn="l"/>
                <a:tab pos="7999413" algn="l"/>
                <a:tab pos="8442325" algn="l"/>
                <a:tab pos="8888413" algn="l"/>
              </a:tabLst>
              <a:defRPr sz="2300">
                <a:solidFill>
                  <a:schemeClr val="bg1"/>
                </a:solidFill>
                <a:latin typeface="Arial" charset="0"/>
                <a:ea typeface="MS Gothic" charset="0"/>
                <a:cs typeface="MS Gothic" charset="0"/>
              </a:defRPr>
            </a:lvl4pPr>
            <a:lvl5pPr marL="2057400" indent="-228600" eaLnBrk="0">
              <a:tabLst>
                <a:tab pos="0" algn="l"/>
                <a:tab pos="442913" algn="l"/>
                <a:tab pos="885825" algn="l"/>
                <a:tab pos="1331913" algn="l"/>
                <a:tab pos="1774825" algn="l"/>
                <a:tab pos="2220913" algn="l"/>
                <a:tab pos="2663825" algn="l"/>
                <a:tab pos="3109913" algn="l"/>
                <a:tab pos="3552825" algn="l"/>
                <a:tab pos="3998913" algn="l"/>
                <a:tab pos="4441825" algn="l"/>
                <a:tab pos="4886325" algn="l"/>
                <a:tab pos="5332413" algn="l"/>
                <a:tab pos="5775325" algn="l"/>
                <a:tab pos="6221413" algn="l"/>
                <a:tab pos="6664325" algn="l"/>
                <a:tab pos="7110413" algn="l"/>
                <a:tab pos="7553325" algn="l"/>
                <a:tab pos="7999413" algn="l"/>
                <a:tab pos="8442325" algn="l"/>
                <a:tab pos="8888413" algn="l"/>
              </a:tabLst>
              <a:defRPr sz="2300">
                <a:solidFill>
                  <a:schemeClr val="bg1"/>
                </a:solidFill>
                <a:latin typeface="Arial" charset="0"/>
                <a:ea typeface="MS Gothic" charset="0"/>
                <a:cs typeface="MS Gothic" charset="0"/>
              </a:defRPr>
            </a:lvl5pPr>
            <a:lvl6pPr marL="2514600" indent="-228600" eaLnBrk="0" fontAlgn="base" hangingPunct="0">
              <a:lnSpc>
                <a:spcPct val="70000"/>
              </a:lnSpc>
              <a:spcBef>
                <a:spcPct val="0"/>
              </a:spcBef>
              <a:spcAft>
                <a:spcPct val="0"/>
              </a:spcAft>
              <a:buClr>
                <a:srgbClr val="000000"/>
              </a:buClr>
              <a:buSzPct val="45000"/>
              <a:buFont typeface="Symbol" charset="0"/>
              <a:tabLst>
                <a:tab pos="0" algn="l"/>
                <a:tab pos="442913" algn="l"/>
                <a:tab pos="885825" algn="l"/>
                <a:tab pos="1331913" algn="l"/>
                <a:tab pos="1774825" algn="l"/>
                <a:tab pos="2220913" algn="l"/>
                <a:tab pos="2663825" algn="l"/>
                <a:tab pos="3109913" algn="l"/>
                <a:tab pos="3552825" algn="l"/>
                <a:tab pos="3998913" algn="l"/>
                <a:tab pos="4441825" algn="l"/>
                <a:tab pos="4886325" algn="l"/>
                <a:tab pos="5332413" algn="l"/>
                <a:tab pos="5775325" algn="l"/>
                <a:tab pos="6221413" algn="l"/>
                <a:tab pos="6664325" algn="l"/>
                <a:tab pos="7110413" algn="l"/>
                <a:tab pos="7553325" algn="l"/>
                <a:tab pos="7999413" algn="l"/>
                <a:tab pos="8442325" algn="l"/>
                <a:tab pos="8888413" algn="l"/>
              </a:tabLst>
              <a:defRPr sz="2300">
                <a:solidFill>
                  <a:schemeClr val="bg1"/>
                </a:solidFill>
                <a:latin typeface="Arial" charset="0"/>
                <a:ea typeface="MS Gothic" charset="0"/>
                <a:cs typeface="MS Gothic" charset="0"/>
              </a:defRPr>
            </a:lvl6pPr>
            <a:lvl7pPr marL="2971800" indent="-228600" eaLnBrk="0" fontAlgn="base" hangingPunct="0">
              <a:lnSpc>
                <a:spcPct val="70000"/>
              </a:lnSpc>
              <a:spcBef>
                <a:spcPct val="0"/>
              </a:spcBef>
              <a:spcAft>
                <a:spcPct val="0"/>
              </a:spcAft>
              <a:buClr>
                <a:srgbClr val="000000"/>
              </a:buClr>
              <a:buSzPct val="45000"/>
              <a:buFont typeface="Symbol" charset="0"/>
              <a:tabLst>
                <a:tab pos="0" algn="l"/>
                <a:tab pos="442913" algn="l"/>
                <a:tab pos="885825" algn="l"/>
                <a:tab pos="1331913" algn="l"/>
                <a:tab pos="1774825" algn="l"/>
                <a:tab pos="2220913" algn="l"/>
                <a:tab pos="2663825" algn="l"/>
                <a:tab pos="3109913" algn="l"/>
                <a:tab pos="3552825" algn="l"/>
                <a:tab pos="3998913" algn="l"/>
                <a:tab pos="4441825" algn="l"/>
                <a:tab pos="4886325" algn="l"/>
                <a:tab pos="5332413" algn="l"/>
                <a:tab pos="5775325" algn="l"/>
                <a:tab pos="6221413" algn="l"/>
                <a:tab pos="6664325" algn="l"/>
                <a:tab pos="7110413" algn="l"/>
                <a:tab pos="7553325" algn="l"/>
                <a:tab pos="7999413" algn="l"/>
                <a:tab pos="8442325" algn="l"/>
                <a:tab pos="8888413" algn="l"/>
              </a:tabLst>
              <a:defRPr sz="2300">
                <a:solidFill>
                  <a:schemeClr val="bg1"/>
                </a:solidFill>
                <a:latin typeface="Arial" charset="0"/>
                <a:ea typeface="MS Gothic" charset="0"/>
                <a:cs typeface="MS Gothic" charset="0"/>
              </a:defRPr>
            </a:lvl7pPr>
            <a:lvl8pPr marL="3429000" indent="-228600" eaLnBrk="0" fontAlgn="base" hangingPunct="0">
              <a:lnSpc>
                <a:spcPct val="70000"/>
              </a:lnSpc>
              <a:spcBef>
                <a:spcPct val="0"/>
              </a:spcBef>
              <a:spcAft>
                <a:spcPct val="0"/>
              </a:spcAft>
              <a:buClr>
                <a:srgbClr val="000000"/>
              </a:buClr>
              <a:buSzPct val="45000"/>
              <a:buFont typeface="Symbol" charset="0"/>
              <a:tabLst>
                <a:tab pos="0" algn="l"/>
                <a:tab pos="442913" algn="l"/>
                <a:tab pos="885825" algn="l"/>
                <a:tab pos="1331913" algn="l"/>
                <a:tab pos="1774825" algn="l"/>
                <a:tab pos="2220913" algn="l"/>
                <a:tab pos="2663825" algn="l"/>
                <a:tab pos="3109913" algn="l"/>
                <a:tab pos="3552825" algn="l"/>
                <a:tab pos="3998913" algn="l"/>
                <a:tab pos="4441825" algn="l"/>
                <a:tab pos="4886325" algn="l"/>
                <a:tab pos="5332413" algn="l"/>
                <a:tab pos="5775325" algn="l"/>
                <a:tab pos="6221413" algn="l"/>
                <a:tab pos="6664325" algn="l"/>
                <a:tab pos="7110413" algn="l"/>
                <a:tab pos="7553325" algn="l"/>
                <a:tab pos="7999413" algn="l"/>
                <a:tab pos="8442325" algn="l"/>
                <a:tab pos="8888413" algn="l"/>
              </a:tabLst>
              <a:defRPr sz="2300">
                <a:solidFill>
                  <a:schemeClr val="bg1"/>
                </a:solidFill>
                <a:latin typeface="Arial" charset="0"/>
                <a:ea typeface="MS Gothic" charset="0"/>
                <a:cs typeface="MS Gothic" charset="0"/>
              </a:defRPr>
            </a:lvl8pPr>
            <a:lvl9pPr marL="3886200" indent="-228600" eaLnBrk="0" fontAlgn="base" hangingPunct="0">
              <a:lnSpc>
                <a:spcPct val="70000"/>
              </a:lnSpc>
              <a:spcBef>
                <a:spcPct val="0"/>
              </a:spcBef>
              <a:spcAft>
                <a:spcPct val="0"/>
              </a:spcAft>
              <a:buClr>
                <a:srgbClr val="000000"/>
              </a:buClr>
              <a:buSzPct val="45000"/>
              <a:buFont typeface="Symbol" charset="0"/>
              <a:tabLst>
                <a:tab pos="0" algn="l"/>
                <a:tab pos="442913" algn="l"/>
                <a:tab pos="885825" algn="l"/>
                <a:tab pos="1331913" algn="l"/>
                <a:tab pos="1774825" algn="l"/>
                <a:tab pos="2220913" algn="l"/>
                <a:tab pos="2663825" algn="l"/>
                <a:tab pos="3109913" algn="l"/>
                <a:tab pos="3552825" algn="l"/>
                <a:tab pos="3998913" algn="l"/>
                <a:tab pos="4441825" algn="l"/>
                <a:tab pos="4886325" algn="l"/>
                <a:tab pos="5332413" algn="l"/>
                <a:tab pos="5775325" algn="l"/>
                <a:tab pos="6221413" algn="l"/>
                <a:tab pos="6664325" algn="l"/>
                <a:tab pos="7110413" algn="l"/>
                <a:tab pos="7553325" algn="l"/>
                <a:tab pos="7999413" algn="l"/>
                <a:tab pos="8442325" algn="l"/>
                <a:tab pos="8888413" algn="l"/>
              </a:tabLst>
              <a:defRPr sz="2300">
                <a:solidFill>
                  <a:schemeClr val="bg1"/>
                </a:solidFill>
                <a:latin typeface="Arial" charset="0"/>
                <a:ea typeface="MS Gothic" charset="0"/>
                <a:cs typeface="MS Gothic" charset="0"/>
              </a:defRPr>
            </a:lvl9pPr>
          </a:lstStyle>
          <a:p>
            <a:pPr algn="r" defTabSz="914400" eaLnBrk="1" hangingPunct="1">
              <a:lnSpc>
                <a:spcPct val="98000"/>
              </a:lnSpc>
              <a:buClrTx/>
              <a:buSzTx/>
              <a:buFontTx/>
              <a:buNone/>
            </a:pPr>
            <a:fld id="{FDC5F7AB-55A4-3546-A595-7FB29E7A76B8}" type="slidenum">
              <a:rPr lang="en-GB" sz="1400">
                <a:solidFill>
                  <a:srgbClr val="000000"/>
                </a:solidFill>
                <a:latin typeface="Times New Roman" charset="0"/>
                <a:ea typeface="ヒラギノ角ゴ ProN W3" charset="0"/>
                <a:cs typeface="ヒラギノ角ゴ ProN W3" charset="0"/>
                <a:sym typeface="Helvetica Neue Light" charset="0"/>
              </a:rPr>
              <a:pPr algn="r" defTabSz="914400" eaLnBrk="1" hangingPunct="1">
                <a:lnSpc>
                  <a:spcPct val="98000"/>
                </a:lnSpc>
                <a:buClrTx/>
                <a:buSzTx/>
                <a:buFontTx/>
                <a:buNone/>
              </a:pPr>
              <a:t>30</a:t>
            </a:fld>
            <a:endParaRPr lang="en-GB" sz="1400">
              <a:solidFill>
                <a:srgbClr val="000000"/>
              </a:solidFill>
              <a:latin typeface="Times New Roman" charset="0"/>
              <a:ea typeface="ヒラギノ角ゴ ProN W3" charset="0"/>
              <a:cs typeface="ヒラギノ角ゴ ProN W3" charset="0"/>
              <a:sym typeface="Helvetica Neue Light" charset="0"/>
            </a:endParaRPr>
          </a:p>
        </p:txBody>
      </p:sp>
      <p:sp>
        <p:nvSpPr>
          <p:cNvPr id="171012" name="Text Box 2"/>
          <p:cNvSpPr txBox="1">
            <a:spLocks noChangeArrowheads="1"/>
          </p:cNvSpPr>
          <p:nvPr/>
        </p:nvSpPr>
        <p:spPr bwMode="auto">
          <a:xfrm>
            <a:off x="1101725" y="763588"/>
            <a:ext cx="5567363" cy="3771900"/>
          </a:xfrm>
          <a:prstGeom prst="rect">
            <a:avLst/>
          </a:prstGeom>
          <a:solidFill>
            <a:srgbClr val="FFFFFF"/>
          </a:solidFill>
          <a:ln w="9360">
            <a:solidFill>
              <a:srgbClr val="000000"/>
            </a:solidFill>
            <a:miter lim="800000"/>
            <a:headEnd/>
            <a:tailEnd/>
          </a:ln>
        </p:spPr>
        <p:txBody>
          <a:bodyPr wrap="none" lIns="88885" tIns="44443" rIns="88885" bIns="44443" anchor="ctr"/>
          <a:lstStyle>
            <a:lvl1pPr eaLnBrk="0">
              <a:defRPr sz="2300">
                <a:solidFill>
                  <a:schemeClr val="bg1"/>
                </a:solidFill>
                <a:latin typeface="Arial" charset="0"/>
                <a:ea typeface="MS Gothic" charset="0"/>
                <a:cs typeface="MS Gothic" charset="0"/>
              </a:defRPr>
            </a:lvl1pPr>
            <a:lvl2pPr marL="742950" indent="-285750" eaLnBrk="0">
              <a:defRPr sz="2300">
                <a:solidFill>
                  <a:schemeClr val="bg1"/>
                </a:solidFill>
                <a:latin typeface="Arial" charset="0"/>
                <a:ea typeface="MS Gothic" charset="0"/>
                <a:cs typeface="MS Gothic" charset="0"/>
              </a:defRPr>
            </a:lvl2pPr>
            <a:lvl3pPr marL="1143000" indent="-228600" eaLnBrk="0">
              <a:defRPr sz="2300">
                <a:solidFill>
                  <a:schemeClr val="bg1"/>
                </a:solidFill>
                <a:latin typeface="Arial" charset="0"/>
                <a:ea typeface="MS Gothic" charset="0"/>
                <a:cs typeface="MS Gothic" charset="0"/>
              </a:defRPr>
            </a:lvl3pPr>
            <a:lvl4pPr marL="1600200" indent="-228600" eaLnBrk="0">
              <a:defRPr sz="2300">
                <a:solidFill>
                  <a:schemeClr val="bg1"/>
                </a:solidFill>
                <a:latin typeface="Arial" charset="0"/>
                <a:ea typeface="MS Gothic" charset="0"/>
                <a:cs typeface="MS Gothic" charset="0"/>
              </a:defRPr>
            </a:lvl4pPr>
            <a:lvl5pPr marL="2057400" indent="-228600" eaLnBrk="0">
              <a:defRPr sz="2300">
                <a:solidFill>
                  <a:schemeClr val="bg1"/>
                </a:solidFill>
                <a:latin typeface="Arial" charset="0"/>
                <a:ea typeface="MS Gothic" charset="0"/>
                <a:cs typeface="MS Gothic" charset="0"/>
              </a:defRPr>
            </a:lvl5pPr>
            <a:lvl6pPr marL="2514600" indent="-228600"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6pPr>
            <a:lvl7pPr marL="2971800" indent="-228600"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7pPr>
            <a:lvl8pPr marL="3429000" indent="-228600"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8pPr>
            <a:lvl9pPr marL="3886200" indent="-228600"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9pPr>
          </a:lstStyle>
          <a:p>
            <a:pPr algn="ctr" defTabSz="914400" eaLnBrk="1" hangingPunct="1">
              <a:lnSpc>
                <a:spcPct val="100000"/>
              </a:lnSpc>
              <a:buClrTx/>
              <a:buSzTx/>
              <a:buFontTx/>
              <a:buNone/>
            </a:pPr>
            <a:endParaRPr lang="fr-FR" sz="3400">
              <a:solidFill>
                <a:srgbClr val="000000"/>
              </a:solidFill>
              <a:latin typeface="Helvetica Neue Light" charset="0"/>
              <a:ea typeface="ヒラギノ角ゴ ProN W3" charset="0"/>
              <a:cs typeface="ヒラギノ角ゴ ProN W3" charset="0"/>
              <a:sym typeface="Helvetica Neue Light" charset="0"/>
            </a:endParaRPr>
          </a:p>
        </p:txBody>
      </p:sp>
      <p:sp>
        <p:nvSpPr>
          <p:cNvPr id="171013" name="Text Box 3"/>
          <p:cNvSpPr>
            <a:spLocks noGrp="1" noChangeArrowheads="1"/>
          </p:cNvSpPr>
          <p:nvPr>
            <p:ph type="body"/>
          </p:nvPr>
        </p:nvSpPr>
        <p:spPr>
          <a:xfrm>
            <a:off x="776288" y="4775200"/>
            <a:ext cx="6211887" cy="4521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none" anchor="ctr"/>
          <a:lstStyle/>
          <a:p>
            <a:pPr eaLnBrk="1" hangingPunct="1">
              <a:spcBef>
                <a:spcPct val="0"/>
              </a:spcBef>
            </a:pPr>
            <a:endParaRPr lang="fr-FR">
              <a:ea typeface="MS PGothic"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73058" name="Rectangle 11"/>
          <p:cNvSpPr txBox="1">
            <a:spLocks noGrp="1" noChangeArrowheads="1"/>
          </p:cNvSpPr>
          <p:nvPr/>
        </p:nvSpPr>
        <p:spPr bwMode="auto">
          <a:xfrm>
            <a:off x="4398963" y="9556750"/>
            <a:ext cx="3365500"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eaLnBrk="0">
              <a:tabLst>
                <a:tab pos="0" algn="l"/>
                <a:tab pos="442913" algn="l"/>
                <a:tab pos="885825" algn="l"/>
                <a:tab pos="1331913" algn="l"/>
                <a:tab pos="1774825" algn="l"/>
                <a:tab pos="2220913" algn="l"/>
                <a:tab pos="2663825" algn="l"/>
                <a:tab pos="3109913" algn="l"/>
                <a:tab pos="3552825" algn="l"/>
                <a:tab pos="3998913" algn="l"/>
                <a:tab pos="4441825" algn="l"/>
                <a:tab pos="4886325" algn="l"/>
                <a:tab pos="5332413" algn="l"/>
                <a:tab pos="5775325" algn="l"/>
                <a:tab pos="6221413" algn="l"/>
                <a:tab pos="6664325" algn="l"/>
                <a:tab pos="7110413" algn="l"/>
                <a:tab pos="7553325" algn="l"/>
                <a:tab pos="7999413" algn="l"/>
                <a:tab pos="8442325" algn="l"/>
                <a:tab pos="8888413" algn="l"/>
              </a:tabLst>
              <a:defRPr sz="2300">
                <a:solidFill>
                  <a:schemeClr val="bg1"/>
                </a:solidFill>
                <a:latin typeface="Arial" charset="0"/>
                <a:ea typeface="MS Gothic" charset="0"/>
                <a:cs typeface="MS Gothic" charset="0"/>
              </a:defRPr>
            </a:lvl1pPr>
            <a:lvl2pPr marL="742950" indent="-285750" eaLnBrk="0">
              <a:tabLst>
                <a:tab pos="0" algn="l"/>
                <a:tab pos="442913" algn="l"/>
                <a:tab pos="885825" algn="l"/>
                <a:tab pos="1331913" algn="l"/>
                <a:tab pos="1774825" algn="l"/>
                <a:tab pos="2220913" algn="l"/>
                <a:tab pos="2663825" algn="l"/>
                <a:tab pos="3109913" algn="l"/>
                <a:tab pos="3552825" algn="l"/>
                <a:tab pos="3998913" algn="l"/>
                <a:tab pos="4441825" algn="l"/>
                <a:tab pos="4886325" algn="l"/>
                <a:tab pos="5332413" algn="l"/>
                <a:tab pos="5775325" algn="l"/>
                <a:tab pos="6221413" algn="l"/>
                <a:tab pos="6664325" algn="l"/>
                <a:tab pos="7110413" algn="l"/>
                <a:tab pos="7553325" algn="l"/>
                <a:tab pos="7999413" algn="l"/>
                <a:tab pos="8442325" algn="l"/>
                <a:tab pos="8888413" algn="l"/>
              </a:tabLst>
              <a:defRPr sz="2300">
                <a:solidFill>
                  <a:schemeClr val="bg1"/>
                </a:solidFill>
                <a:latin typeface="Arial" charset="0"/>
                <a:ea typeface="MS Gothic" charset="0"/>
                <a:cs typeface="MS Gothic" charset="0"/>
              </a:defRPr>
            </a:lvl2pPr>
            <a:lvl3pPr marL="1143000" indent="-228600" eaLnBrk="0">
              <a:tabLst>
                <a:tab pos="0" algn="l"/>
                <a:tab pos="442913" algn="l"/>
                <a:tab pos="885825" algn="l"/>
                <a:tab pos="1331913" algn="l"/>
                <a:tab pos="1774825" algn="l"/>
                <a:tab pos="2220913" algn="l"/>
                <a:tab pos="2663825" algn="l"/>
                <a:tab pos="3109913" algn="l"/>
                <a:tab pos="3552825" algn="l"/>
                <a:tab pos="3998913" algn="l"/>
                <a:tab pos="4441825" algn="l"/>
                <a:tab pos="4886325" algn="l"/>
                <a:tab pos="5332413" algn="l"/>
                <a:tab pos="5775325" algn="l"/>
                <a:tab pos="6221413" algn="l"/>
                <a:tab pos="6664325" algn="l"/>
                <a:tab pos="7110413" algn="l"/>
                <a:tab pos="7553325" algn="l"/>
                <a:tab pos="7999413" algn="l"/>
                <a:tab pos="8442325" algn="l"/>
                <a:tab pos="8888413" algn="l"/>
              </a:tabLst>
              <a:defRPr sz="2300">
                <a:solidFill>
                  <a:schemeClr val="bg1"/>
                </a:solidFill>
                <a:latin typeface="Arial" charset="0"/>
                <a:ea typeface="MS Gothic" charset="0"/>
                <a:cs typeface="MS Gothic" charset="0"/>
              </a:defRPr>
            </a:lvl3pPr>
            <a:lvl4pPr marL="1600200" indent="-228600" eaLnBrk="0">
              <a:tabLst>
                <a:tab pos="0" algn="l"/>
                <a:tab pos="442913" algn="l"/>
                <a:tab pos="885825" algn="l"/>
                <a:tab pos="1331913" algn="l"/>
                <a:tab pos="1774825" algn="l"/>
                <a:tab pos="2220913" algn="l"/>
                <a:tab pos="2663825" algn="l"/>
                <a:tab pos="3109913" algn="l"/>
                <a:tab pos="3552825" algn="l"/>
                <a:tab pos="3998913" algn="l"/>
                <a:tab pos="4441825" algn="l"/>
                <a:tab pos="4886325" algn="l"/>
                <a:tab pos="5332413" algn="l"/>
                <a:tab pos="5775325" algn="l"/>
                <a:tab pos="6221413" algn="l"/>
                <a:tab pos="6664325" algn="l"/>
                <a:tab pos="7110413" algn="l"/>
                <a:tab pos="7553325" algn="l"/>
                <a:tab pos="7999413" algn="l"/>
                <a:tab pos="8442325" algn="l"/>
                <a:tab pos="8888413" algn="l"/>
              </a:tabLst>
              <a:defRPr sz="2300">
                <a:solidFill>
                  <a:schemeClr val="bg1"/>
                </a:solidFill>
                <a:latin typeface="Arial" charset="0"/>
                <a:ea typeface="MS Gothic" charset="0"/>
                <a:cs typeface="MS Gothic" charset="0"/>
              </a:defRPr>
            </a:lvl4pPr>
            <a:lvl5pPr marL="2057400" indent="-228600" eaLnBrk="0">
              <a:tabLst>
                <a:tab pos="0" algn="l"/>
                <a:tab pos="442913" algn="l"/>
                <a:tab pos="885825" algn="l"/>
                <a:tab pos="1331913" algn="l"/>
                <a:tab pos="1774825" algn="l"/>
                <a:tab pos="2220913" algn="l"/>
                <a:tab pos="2663825" algn="l"/>
                <a:tab pos="3109913" algn="l"/>
                <a:tab pos="3552825" algn="l"/>
                <a:tab pos="3998913" algn="l"/>
                <a:tab pos="4441825" algn="l"/>
                <a:tab pos="4886325" algn="l"/>
                <a:tab pos="5332413" algn="l"/>
                <a:tab pos="5775325" algn="l"/>
                <a:tab pos="6221413" algn="l"/>
                <a:tab pos="6664325" algn="l"/>
                <a:tab pos="7110413" algn="l"/>
                <a:tab pos="7553325" algn="l"/>
                <a:tab pos="7999413" algn="l"/>
                <a:tab pos="8442325" algn="l"/>
                <a:tab pos="8888413" algn="l"/>
              </a:tabLst>
              <a:defRPr sz="2300">
                <a:solidFill>
                  <a:schemeClr val="bg1"/>
                </a:solidFill>
                <a:latin typeface="Arial" charset="0"/>
                <a:ea typeface="MS Gothic" charset="0"/>
                <a:cs typeface="MS Gothic" charset="0"/>
              </a:defRPr>
            </a:lvl5pPr>
            <a:lvl6pPr marL="2514600" indent="-228600" eaLnBrk="0" fontAlgn="base" hangingPunct="0">
              <a:lnSpc>
                <a:spcPct val="70000"/>
              </a:lnSpc>
              <a:spcBef>
                <a:spcPct val="0"/>
              </a:spcBef>
              <a:spcAft>
                <a:spcPct val="0"/>
              </a:spcAft>
              <a:buClr>
                <a:srgbClr val="000000"/>
              </a:buClr>
              <a:buSzPct val="45000"/>
              <a:buFont typeface="Symbol" charset="0"/>
              <a:tabLst>
                <a:tab pos="0" algn="l"/>
                <a:tab pos="442913" algn="l"/>
                <a:tab pos="885825" algn="l"/>
                <a:tab pos="1331913" algn="l"/>
                <a:tab pos="1774825" algn="l"/>
                <a:tab pos="2220913" algn="l"/>
                <a:tab pos="2663825" algn="l"/>
                <a:tab pos="3109913" algn="l"/>
                <a:tab pos="3552825" algn="l"/>
                <a:tab pos="3998913" algn="l"/>
                <a:tab pos="4441825" algn="l"/>
                <a:tab pos="4886325" algn="l"/>
                <a:tab pos="5332413" algn="l"/>
                <a:tab pos="5775325" algn="l"/>
                <a:tab pos="6221413" algn="l"/>
                <a:tab pos="6664325" algn="l"/>
                <a:tab pos="7110413" algn="l"/>
                <a:tab pos="7553325" algn="l"/>
                <a:tab pos="7999413" algn="l"/>
                <a:tab pos="8442325" algn="l"/>
                <a:tab pos="8888413" algn="l"/>
              </a:tabLst>
              <a:defRPr sz="2300">
                <a:solidFill>
                  <a:schemeClr val="bg1"/>
                </a:solidFill>
                <a:latin typeface="Arial" charset="0"/>
                <a:ea typeface="MS Gothic" charset="0"/>
                <a:cs typeface="MS Gothic" charset="0"/>
              </a:defRPr>
            </a:lvl6pPr>
            <a:lvl7pPr marL="2971800" indent="-228600" eaLnBrk="0" fontAlgn="base" hangingPunct="0">
              <a:lnSpc>
                <a:spcPct val="70000"/>
              </a:lnSpc>
              <a:spcBef>
                <a:spcPct val="0"/>
              </a:spcBef>
              <a:spcAft>
                <a:spcPct val="0"/>
              </a:spcAft>
              <a:buClr>
                <a:srgbClr val="000000"/>
              </a:buClr>
              <a:buSzPct val="45000"/>
              <a:buFont typeface="Symbol" charset="0"/>
              <a:tabLst>
                <a:tab pos="0" algn="l"/>
                <a:tab pos="442913" algn="l"/>
                <a:tab pos="885825" algn="l"/>
                <a:tab pos="1331913" algn="l"/>
                <a:tab pos="1774825" algn="l"/>
                <a:tab pos="2220913" algn="l"/>
                <a:tab pos="2663825" algn="l"/>
                <a:tab pos="3109913" algn="l"/>
                <a:tab pos="3552825" algn="l"/>
                <a:tab pos="3998913" algn="l"/>
                <a:tab pos="4441825" algn="l"/>
                <a:tab pos="4886325" algn="l"/>
                <a:tab pos="5332413" algn="l"/>
                <a:tab pos="5775325" algn="l"/>
                <a:tab pos="6221413" algn="l"/>
                <a:tab pos="6664325" algn="l"/>
                <a:tab pos="7110413" algn="l"/>
                <a:tab pos="7553325" algn="l"/>
                <a:tab pos="7999413" algn="l"/>
                <a:tab pos="8442325" algn="l"/>
                <a:tab pos="8888413" algn="l"/>
              </a:tabLst>
              <a:defRPr sz="2300">
                <a:solidFill>
                  <a:schemeClr val="bg1"/>
                </a:solidFill>
                <a:latin typeface="Arial" charset="0"/>
                <a:ea typeface="MS Gothic" charset="0"/>
                <a:cs typeface="MS Gothic" charset="0"/>
              </a:defRPr>
            </a:lvl7pPr>
            <a:lvl8pPr marL="3429000" indent="-228600" eaLnBrk="0" fontAlgn="base" hangingPunct="0">
              <a:lnSpc>
                <a:spcPct val="70000"/>
              </a:lnSpc>
              <a:spcBef>
                <a:spcPct val="0"/>
              </a:spcBef>
              <a:spcAft>
                <a:spcPct val="0"/>
              </a:spcAft>
              <a:buClr>
                <a:srgbClr val="000000"/>
              </a:buClr>
              <a:buSzPct val="45000"/>
              <a:buFont typeface="Symbol" charset="0"/>
              <a:tabLst>
                <a:tab pos="0" algn="l"/>
                <a:tab pos="442913" algn="l"/>
                <a:tab pos="885825" algn="l"/>
                <a:tab pos="1331913" algn="l"/>
                <a:tab pos="1774825" algn="l"/>
                <a:tab pos="2220913" algn="l"/>
                <a:tab pos="2663825" algn="l"/>
                <a:tab pos="3109913" algn="l"/>
                <a:tab pos="3552825" algn="l"/>
                <a:tab pos="3998913" algn="l"/>
                <a:tab pos="4441825" algn="l"/>
                <a:tab pos="4886325" algn="l"/>
                <a:tab pos="5332413" algn="l"/>
                <a:tab pos="5775325" algn="l"/>
                <a:tab pos="6221413" algn="l"/>
                <a:tab pos="6664325" algn="l"/>
                <a:tab pos="7110413" algn="l"/>
                <a:tab pos="7553325" algn="l"/>
                <a:tab pos="7999413" algn="l"/>
                <a:tab pos="8442325" algn="l"/>
                <a:tab pos="8888413" algn="l"/>
              </a:tabLst>
              <a:defRPr sz="2300">
                <a:solidFill>
                  <a:schemeClr val="bg1"/>
                </a:solidFill>
                <a:latin typeface="Arial" charset="0"/>
                <a:ea typeface="MS Gothic" charset="0"/>
                <a:cs typeface="MS Gothic" charset="0"/>
              </a:defRPr>
            </a:lvl8pPr>
            <a:lvl9pPr marL="3886200" indent="-228600" eaLnBrk="0" fontAlgn="base" hangingPunct="0">
              <a:lnSpc>
                <a:spcPct val="70000"/>
              </a:lnSpc>
              <a:spcBef>
                <a:spcPct val="0"/>
              </a:spcBef>
              <a:spcAft>
                <a:spcPct val="0"/>
              </a:spcAft>
              <a:buClr>
                <a:srgbClr val="000000"/>
              </a:buClr>
              <a:buSzPct val="45000"/>
              <a:buFont typeface="Symbol" charset="0"/>
              <a:tabLst>
                <a:tab pos="0" algn="l"/>
                <a:tab pos="442913" algn="l"/>
                <a:tab pos="885825" algn="l"/>
                <a:tab pos="1331913" algn="l"/>
                <a:tab pos="1774825" algn="l"/>
                <a:tab pos="2220913" algn="l"/>
                <a:tab pos="2663825" algn="l"/>
                <a:tab pos="3109913" algn="l"/>
                <a:tab pos="3552825" algn="l"/>
                <a:tab pos="3998913" algn="l"/>
                <a:tab pos="4441825" algn="l"/>
                <a:tab pos="4886325" algn="l"/>
                <a:tab pos="5332413" algn="l"/>
                <a:tab pos="5775325" algn="l"/>
                <a:tab pos="6221413" algn="l"/>
                <a:tab pos="6664325" algn="l"/>
                <a:tab pos="7110413" algn="l"/>
                <a:tab pos="7553325" algn="l"/>
                <a:tab pos="7999413" algn="l"/>
                <a:tab pos="8442325" algn="l"/>
                <a:tab pos="8888413" algn="l"/>
              </a:tabLst>
              <a:defRPr sz="2300">
                <a:solidFill>
                  <a:schemeClr val="bg1"/>
                </a:solidFill>
                <a:latin typeface="Arial" charset="0"/>
                <a:ea typeface="MS Gothic" charset="0"/>
                <a:cs typeface="MS Gothic" charset="0"/>
              </a:defRPr>
            </a:lvl9pPr>
          </a:lstStyle>
          <a:p>
            <a:pPr algn="r" defTabSz="914400" eaLnBrk="1" hangingPunct="1">
              <a:lnSpc>
                <a:spcPct val="98000"/>
              </a:lnSpc>
              <a:buClrTx/>
              <a:buSzTx/>
              <a:buFontTx/>
              <a:buNone/>
            </a:pPr>
            <a:fld id="{EEA4DBD8-D666-B942-BF8E-B9D2A688761A}" type="slidenum">
              <a:rPr lang="en-GB" sz="1400">
                <a:solidFill>
                  <a:srgbClr val="000000"/>
                </a:solidFill>
                <a:latin typeface="Times New Roman" charset="0"/>
                <a:ea typeface="ヒラギノ角ゴ ProN W3" charset="0"/>
                <a:cs typeface="ヒラギノ角ゴ ProN W3" charset="0"/>
                <a:sym typeface="Helvetica Neue Light" charset="0"/>
              </a:rPr>
              <a:pPr algn="r" defTabSz="914400" eaLnBrk="1" hangingPunct="1">
                <a:lnSpc>
                  <a:spcPct val="98000"/>
                </a:lnSpc>
                <a:buClrTx/>
                <a:buSzTx/>
                <a:buFontTx/>
                <a:buNone/>
              </a:pPr>
              <a:t>31</a:t>
            </a:fld>
            <a:endParaRPr lang="en-GB" sz="1400">
              <a:solidFill>
                <a:srgbClr val="000000"/>
              </a:solidFill>
              <a:latin typeface="Times New Roman" charset="0"/>
              <a:ea typeface="ヒラギノ角ゴ ProN W3" charset="0"/>
              <a:cs typeface="ヒラギノ角ゴ ProN W3" charset="0"/>
              <a:sym typeface="Helvetica Neue Light" charset="0"/>
            </a:endParaRPr>
          </a:p>
        </p:txBody>
      </p:sp>
      <p:sp>
        <p:nvSpPr>
          <p:cNvPr id="173059" name="Text Box 1"/>
          <p:cNvSpPr txBox="1">
            <a:spLocks noChangeArrowheads="1"/>
          </p:cNvSpPr>
          <p:nvPr/>
        </p:nvSpPr>
        <p:spPr bwMode="auto">
          <a:xfrm>
            <a:off x="4398963" y="9556750"/>
            <a:ext cx="3371850"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eaLnBrk="0">
              <a:tabLst>
                <a:tab pos="0" algn="l"/>
                <a:tab pos="442913" algn="l"/>
                <a:tab pos="885825" algn="l"/>
                <a:tab pos="1331913" algn="l"/>
                <a:tab pos="1774825" algn="l"/>
                <a:tab pos="2220913" algn="l"/>
                <a:tab pos="2663825" algn="l"/>
                <a:tab pos="3109913" algn="l"/>
                <a:tab pos="3552825" algn="l"/>
                <a:tab pos="3998913" algn="l"/>
                <a:tab pos="4441825" algn="l"/>
                <a:tab pos="4886325" algn="l"/>
                <a:tab pos="5332413" algn="l"/>
                <a:tab pos="5775325" algn="l"/>
                <a:tab pos="6221413" algn="l"/>
                <a:tab pos="6664325" algn="l"/>
                <a:tab pos="7110413" algn="l"/>
                <a:tab pos="7553325" algn="l"/>
                <a:tab pos="7999413" algn="l"/>
                <a:tab pos="8442325" algn="l"/>
                <a:tab pos="8888413" algn="l"/>
              </a:tabLst>
              <a:defRPr sz="2300">
                <a:solidFill>
                  <a:schemeClr val="bg1"/>
                </a:solidFill>
                <a:latin typeface="Arial" charset="0"/>
                <a:ea typeface="MS Gothic" charset="0"/>
                <a:cs typeface="MS Gothic" charset="0"/>
              </a:defRPr>
            </a:lvl1pPr>
            <a:lvl2pPr marL="742950" indent="-285750" eaLnBrk="0">
              <a:tabLst>
                <a:tab pos="0" algn="l"/>
                <a:tab pos="442913" algn="l"/>
                <a:tab pos="885825" algn="l"/>
                <a:tab pos="1331913" algn="l"/>
                <a:tab pos="1774825" algn="l"/>
                <a:tab pos="2220913" algn="l"/>
                <a:tab pos="2663825" algn="l"/>
                <a:tab pos="3109913" algn="l"/>
                <a:tab pos="3552825" algn="l"/>
                <a:tab pos="3998913" algn="l"/>
                <a:tab pos="4441825" algn="l"/>
                <a:tab pos="4886325" algn="l"/>
                <a:tab pos="5332413" algn="l"/>
                <a:tab pos="5775325" algn="l"/>
                <a:tab pos="6221413" algn="l"/>
                <a:tab pos="6664325" algn="l"/>
                <a:tab pos="7110413" algn="l"/>
                <a:tab pos="7553325" algn="l"/>
                <a:tab pos="7999413" algn="l"/>
                <a:tab pos="8442325" algn="l"/>
                <a:tab pos="8888413" algn="l"/>
              </a:tabLst>
              <a:defRPr sz="2300">
                <a:solidFill>
                  <a:schemeClr val="bg1"/>
                </a:solidFill>
                <a:latin typeface="Arial" charset="0"/>
                <a:ea typeface="MS Gothic" charset="0"/>
                <a:cs typeface="MS Gothic" charset="0"/>
              </a:defRPr>
            </a:lvl2pPr>
            <a:lvl3pPr marL="1143000" indent="-228600" eaLnBrk="0">
              <a:tabLst>
                <a:tab pos="0" algn="l"/>
                <a:tab pos="442913" algn="l"/>
                <a:tab pos="885825" algn="l"/>
                <a:tab pos="1331913" algn="l"/>
                <a:tab pos="1774825" algn="l"/>
                <a:tab pos="2220913" algn="l"/>
                <a:tab pos="2663825" algn="l"/>
                <a:tab pos="3109913" algn="l"/>
                <a:tab pos="3552825" algn="l"/>
                <a:tab pos="3998913" algn="l"/>
                <a:tab pos="4441825" algn="l"/>
                <a:tab pos="4886325" algn="l"/>
                <a:tab pos="5332413" algn="l"/>
                <a:tab pos="5775325" algn="l"/>
                <a:tab pos="6221413" algn="l"/>
                <a:tab pos="6664325" algn="l"/>
                <a:tab pos="7110413" algn="l"/>
                <a:tab pos="7553325" algn="l"/>
                <a:tab pos="7999413" algn="l"/>
                <a:tab pos="8442325" algn="l"/>
                <a:tab pos="8888413" algn="l"/>
              </a:tabLst>
              <a:defRPr sz="2300">
                <a:solidFill>
                  <a:schemeClr val="bg1"/>
                </a:solidFill>
                <a:latin typeface="Arial" charset="0"/>
                <a:ea typeface="MS Gothic" charset="0"/>
                <a:cs typeface="MS Gothic" charset="0"/>
              </a:defRPr>
            </a:lvl3pPr>
            <a:lvl4pPr marL="1600200" indent="-228600" eaLnBrk="0">
              <a:tabLst>
                <a:tab pos="0" algn="l"/>
                <a:tab pos="442913" algn="l"/>
                <a:tab pos="885825" algn="l"/>
                <a:tab pos="1331913" algn="l"/>
                <a:tab pos="1774825" algn="l"/>
                <a:tab pos="2220913" algn="l"/>
                <a:tab pos="2663825" algn="l"/>
                <a:tab pos="3109913" algn="l"/>
                <a:tab pos="3552825" algn="l"/>
                <a:tab pos="3998913" algn="l"/>
                <a:tab pos="4441825" algn="l"/>
                <a:tab pos="4886325" algn="l"/>
                <a:tab pos="5332413" algn="l"/>
                <a:tab pos="5775325" algn="l"/>
                <a:tab pos="6221413" algn="l"/>
                <a:tab pos="6664325" algn="l"/>
                <a:tab pos="7110413" algn="l"/>
                <a:tab pos="7553325" algn="l"/>
                <a:tab pos="7999413" algn="l"/>
                <a:tab pos="8442325" algn="l"/>
                <a:tab pos="8888413" algn="l"/>
              </a:tabLst>
              <a:defRPr sz="2300">
                <a:solidFill>
                  <a:schemeClr val="bg1"/>
                </a:solidFill>
                <a:latin typeface="Arial" charset="0"/>
                <a:ea typeface="MS Gothic" charset="0"/>
                <a:cs typeface="MS Gothic" charset="0"/>
              </a:defRPr>
            </a:lvl4pPr>
            <a:lvl5pPr marL="2057400" indent="-228600" eaLnBrk="0">
              <a:tabLst>
                <a:tab pos="0" algn="l"/>
                <a:tab pos="442913" algn="l"/>
                <a:tab pos="885825" algn="l"/>
                <a:tab pos="1331913" algn="l"/>
                <a:tab pos="1774825" algn="l"/>
                <a:tab pos="2220913" algn="l"/>
                <a:tab pos="2663825" algn="l"/>
                <a:tab pos="3109913" algn="l"/>
                <a:tab pos="3552825" algn="l"/>
                <a:tab pos="3998913" algn="l"/>
                <a:tab pos="4441825" algn="l"/>
                <a:tab pos="4886325" algn="l"/>
                <a:tab pos="5332413" algn="l"/>
                <a:tab pos="5775325" algn="l"/>
                <a:tab pos="6221413" algn="l"/>
                <a:tab pos="6664325" algn="l"/>
                <a:tab pos="7110413" algn="l"/>
                <a:tab pos="7553325" algn="l"/>
                <a:tab pos="7999413" algn="l"/>
                <a:tab pos="8442325" algn="l"/>
                <a:tab pos="8888413" algn="l"/>
              </a:tabLst>
              <a:defRPr sz="2300">
                <a:solidFill>
                  <a:schemeClr val="bg1"/>
                </a:solidFill>
                <a:latin typeface="Arial" charset="0"/>
                <a:ea typeface="MS Gothic" charset="0"/>
                <a:cs typeface="MS Gothic" charset="0"/>
              </a:defRPr>
            </a:lvl5pPr>
            <a:lvl6pPr marL="2514600" indent="-228600" eaLnBrk="0" fontAlgn="base" hangingPunct="0">
              <a:lnSpc>
                <a:spcPct val="70000"/>
              </a:lnSpc>
              <a:spcBef>
                <a:spcPct val="0"/>
              </a:spcBef>
              <a:spcAft>
                <a:spcPct val="0"/>
              </a:spcAft>
              <a:buClr>
                <a:srgbClr val="000000"/>
              </a:buClr>
              <a:buSzPct val="45000"/>
              <a:buFont typeface="Symbol" charset="0"/>
              <a:tabLst>
                <a:tab pos="0" algn="l"/>
                <a:tab pos="442913" algn="l"/>
                <a:tab pos="885825" algn="l"/>
                <a:tab pos="1331913" algn="l"/>
                <a:tab pos="1774825" algn="l"/>
                <a:tab pos="2220913" algn="l"/>
                <a:tab pos="2663825" algn="l"/>
                <a:tab pos="3109913" algn="l"/>
                <a:tab pos="3552825" algn="l"/>
                <a:tab pos="3998913" algn="l"/>
                <a:tab pos="4441825" algn="l"/>
                <a:tab pos="4886325" algn="l"/>
                <a:tab pos="5332413" algn="l"/>
                <a:tab pos="5775325" algn="l"/>
                <a:tab pos="6221413" algn="l"/>
                <a:tab pos="6664325" algn="l"/>
                <a:tab pos="7110413" algn="l"/>
                <a:tab pos="7553325" algn="l"/>
                <a:tab pos="7999413" algn="l"/>
                <a:tab pos="8442325" algn="l"/>
                <a:tab pos="8888413" algn="l"/>
              </a:tabLst>
              <a:defRPr sz="2300">
                <a:solidFill>
                  <a:schemeClr val="bg1"/>
                </a:solidFill>
                <a:latin typeface="Arial" charset="0"/>
                <a:ea typeface="MS Gothic" charset="0"/>
                <a:cs typeface="MS Gothic" charset="0"/>
              </a:defRPr>
            </a:lvl6pPr>
            <a:lvl7pPr marL="2971800" indent="-228600" eaLnBrk="0" fontAlgn="base" hangingPunct="0">
              <a:lnSpc>
                <a:spcPct val="70000"/>
              </a:lnSpc>
              <a:spcBef>
                <a:spcPct val="0"/>
              </a:spcBef>
              <a:spcAft>
                <a:spcPct val="0"/>
              </a:spcAft>
              <a:buClr>
                <a:srgbClr val="000000"/>
              </a:buClr>
              <a:buSzPct val="45000"/>
              <a:buFont typeface="Symbol" charset="0"/>
              <a:tabLst>
                <a:tab pos="0" algn="l"/>
                <a:tab pos="442913" algn="l"/>
                <a:tab pos="885825" algn="l"/>
                <a:tab pos="1331913" algn="l"/>
                <a:tab pos="1774825" algn="l"/>
                <a:tab pos="2220913" algn="l"/>
                <a:tab pos="2663825" algn="l"/>
                <a:tab pos="3109913" algn="l"/>
                <a:tab pos="3552825" algn="l"/>
                <a:tab pos="3998913" algn="l"/>
                <a:tab pos="4441825" algn="l"/>
                <a:tab pos="4886325" algn="l"/>
                <a:tab pos="5332413" algn="l"/>
                <a:tab pos="5775325" algn="l"/>
                <a:tab pos="6221413" algn="l"/>
                <a:tab pos="6664325" algn="l"/>
                <a:tab pos="7110413" algn="l"/>
                <a:tab pos="7553325" algn="l"/>
                <a:tab pos="7999413" algn="l"/>
                <a:tab pos="8442325" algn="l"/>
                <a:tab pos="8888413" algn="l"/>
              </a:tabLst>
              <a:defRPr sz="2300">
                <a:solidFill>
                  <a:schemeClr val="bg1"/>
                </a:solidFill>
                <a:latin typeface="Arial" charset="0"/>
                <a:ea typeface="MS Gothic" charset="0"/>
                <a:cs typeface="MS Gothic" charset="0"/>
              </a:defRPr>
            </a:lvl7pPr>
            <a:lvl8pPr marL="3429000" indent="-228600" eaLnBrk="0" fontAlgn="base" hangingPunct="0">
              <a:lnSpc>
                <a:spcPct val="70000"/>
              </a:lnSpc>
              <a:spcBef>
                <a:spcPct val="0"/>
              </a:spcBef>
              <a:spcAft>
                <a:spcPct val="0"/>
              </a:spcAft>
              <a:buClr>
                <a:srgbClr val="000000"/>
              </a:buClr>
              <a:buSzPct val="45000"/>
              <a:buFont typeface="Symbol" charset="0"/>
              <a:tabLst>
                <a:tab pos="0" algn="l"/>
                <a:tab pos="442913" algn="l"/>
                <a:tab pos="885825" algn="l"/>
                <a:tab pos="1331913" algn="l"/>
                <a:tab pos="1774825" algn="l"/>
                <a:tab pos="2220913" algn="l"/>
                <a:tab pos="2663825" algn="l"/>
                <a:tab pos="3109913" algn="l"/>
                <a:tab pos="3552825" algn="l"/>
                <a:tab pos="3998913" algn="l"/>
                <a:tab pos="4441825" algn="l"/>
                <a:tab pos="4886325" algn="l"/>
                <a:tab pos="5332413" algn="l"/>
                <a:tab pos="5775325" algn="l"/>
                <a:tab pos="6221413" algn="l"/>
                <a:tab pos="6664325" algn="l"/>
                <a:tab pos="7110413" algn="l"/>
                <a:tab pos="7553325" algn="l"/>
                <a:tab pos="7999413" algn="l"/>
                <a:tab pos="8442325" algn="l"/>
                <a:tab pos="8888413" algn="l"/>
              </a:tabLst>
              <a:defRPr sz="2300">
                <a:solidFill>
                  <a:schemeClr val="bg1"/>
                </a:solidFill>
                <a:latin typeface="Arial" charset="0"/>
                <a:ea typeface="MS Gothic" charset="0"/>
                <a:cs typeface="MS Gothic" charset="0"/>
              </a:defRPr>
            </a:lvl8pPr>
            <a:lvl9pPr marL="3886200" indent="-228600" eaLnBrk="0" fontAlgn="base" hangingPunct="0">
              <a:lnSpc>
                <a:spcPct val="70000"/>
              </a:lnSpc>
              <a:spcBef>
                <a:spcPct val="0"/>
              </a:spcBef>
              <a:spcAft>
                <a:spcPct val="0"/>
              </a:spcAft>
              <a:buClr>
                <a:srgbClr val="000000"/>
              </a:buClr>
              <a:buSzPct val="45000"/>
              <a:buFont typeface="Symbol" charset="0"/>
              <a:tabLst>
                <a:tab pos="0" algn="l"/>
                <a:tab pos="442913" algn="l"/>
                <a:tab pos="885825" algn="l"/>
                <a:tab pos="1331913" algn="l"/>
                <a:tab pos="1774825" algn="l"/>
                <a:tab pos="2220913" algn="l"/>
                <a:tab pos="2663825" algn="l"/>
                <a:tab pos="3109913" algn="l"/>
                <a:tab pos="3552825" algn="l"/>
                <a:tab pos="3998913" algn="l"/>
                <a:tab pos="4441825" algn="l"/>
                <a:tab pos="4886325" algn="l"/>
                <a:tab pos="5332413" algn="l"/>
                <a:tab pos="5775325" algn="l"/>
                <a:tab pos="6221413" algn="l"/>
                <a:tab pos="6664325" algn="l"/>
                <a:tab pos="7110413" algn="l"/>
                <a:tab pos="7553325" algn="l"/>
                <a:tab pos="7999413" algn="l"/>
                <a:tab pos="8442325" algn="l"/>
                <a:tab pos="8888413" algn="l"/>
              </a:tabLst>
              <a:defRPr sz="2300">
                <a:solidFill>
                  <a:schemeClr val="bg1"/>
                </a:solidFill>
                <a:latin typeface="Arial" charset="0"/>
                <a:ea typeface="MS Gothic" charset="0"/>
                <a:cs typeface="MS Gothic" charset="0"/>
              </a:defRPr>
            </a:lvl9pPr>
          </a:lstStyle>
          <a:p>
            <a:pPr algn="r" defTabSz="914400" eaLnBrk="1" hangingPunct="1">
              <a:lnSpc>
                <a:spcPct val="98000"/>
              </a:lnSpc>
              <a:buClrTx/>
              <a:buSzTx/>
              <a:buFontTx/>
              <a:buNone/>
            </a:pPr>
            <a:fld id="{A1BFB3F8-9FB1-964A-BA4C-40B0BAEC590E}" type="slidenum">
              <a:rPr lang="en-GB" sz="1400">
                <a:solidFill>
                  <a:srgbClr val="000000"/>
                </a:solidFill>
                <a:latin typeface="Times New Roman" charset="0"/>
                <a:ea typeface="ヒラギノ角ゴ ProN W3" charset="0"/>
                <a:cs typeface="ヒラギノ角ゴ ProN W3" charset="0"/>
                <a:sym typeface="Helvetica Neue Light" charset="0"/>
              </a:rPr>
              <a:pPr algn="r" defTabSz="914400" eaLnBrk="1" hangingPunct="1">
                <a:lnSpc>
                  <a:spcPct val="98000"/>
                </a:lnSpc>
                <a:buClrTx/>
                <a:buSzTx/>
                <a:buFontTx/>
                <a:buNone/>
              </a:pPr>
              <a:t>31</a:t>
            </a:fld>
            <a:endParaRPr lang="en-GB" sz="1400">
              <a:solidFill>
                <a:srgbClr val="000000"/>
              </a:solidFill>
              <a:latin typeface="Times New Roman" charset="0"/>
              <a:ea typeface="ヒラギノ角ゴ ProN W3" charset="0"/>
              <a:cs typeface="ヒラギノ角ゴ ProN W3" charset="0"/>
              <a:sym typeface="Helvetica Neue Light" charset="0"/>
            </a:endParaRPr>
          </a:p>
        </p:txBody>
      </p:sp>
      <p:sp>
        <p:nvSpPr>
          <p:cNvPr id="173060" name="Text Box 2"/>
          <p:cNvSpPr txBox="1">
            <a:spLocks noChangeArrowheads="1"/>
          </p:cNvSpPr>
          <p:nvPr/>
        </p:nvSpPr>
        <p:spPr bwMode="auto">
          <a:xfrm>
            <a:off x="1101725" y="763588"/>
            <a:ext cx="5567363" cy="3771900"/>
          </a:xfrm>
          <a:prstGeom prst="rect">
            <a:avLst/>
          </a:prstGeom>
          <a:solidFill>
            <a:srgbClr val="FFFFFF"/>
          </a:solidFill>
          <a:ln w="9360">
            <a:solidFill>
              <a:srgbClr val="000000"/>
            </a:solidFill>
            <a:miter lim="800000"/>
            <a:headEnd/>
            <a:tailEnd/>
          </a:ln>
        </p:spPr>
        <p:txBody>
          <a:bodyPr wrap="none" lIns="88885" tIns="44443" rIns="88885" bIns="44443" anchor="ctr"/>
          <a:lstStyle>
            <a:lvl1pPr eaLnBrk="0">
              <a:defRPr sz="2300">
                <a:solidFill>
                  <a:schemeClr val="bg1"/>
                </a:solidFill>
                <a:latin typeface="Arial" charset="0"/>
                <a:ea typeface="MS Gothic" charset="0"/>
                <a:cs typeface="MS Gothic" charset="0"/>
              </a:defRPr>
            </a:lvl1pPr>
            <a:lvl2pPr marL="742950" indent="-285750" eaLnBrk="0">
              <a:defRPr sz="2300">
                <a:solidFill>
                  <a:schemeClr val="bg1"/>
                </a:solidFill>
                <a:latin typeface="Arial" charset="0"/>
                <a:ea typeface="MS Gothic" charset="0"/>
                <a:cs typeface="MS Gothic" charset="0"/>
              </a:defRPr>
            </a:lvl2pPr>
            <a:lvl3pPr marL="1143000" indent="-228600" eaLnBrk="0">
              <a:defRPr sz="2300">
                <a:solidFill>
                  <a:schemeClr val="bg1"/>
                </a:solidFill>
                <a:latin typeface="Arial" charset="0"/>
                <a:ea typeface="MS Gothic" charset="0"/>
                <a:cs typeface="MS Gothic" charset="0"/>
              </a:defRPr>
            </a:lvl3pPr>
            <a:lvl4pPr marL="1600200" indent="-228600" eaLnBrk="0">
              <a:defRPr sz="2300">
                <a:solidFill>
                  <a:schemeClr val="bg1"/>
                </a:solidFill>
                <a:latin typeface="Arial" charset="0"/>
                <a:ea typeface="MS Gothic" charset="0"/>
                <a:cs typeface="MS Gothic" charset="0"/>
              </a:defRPr>
            </a:lvl4pPr>
            <a:lvl5pPr marL="2057400" indent="-228600" eaLnBrk="0">
              <a:defRPr sz="2300">
                <a:solidFill>
                  <a:schemeClr val="bg1"/>
                </a:solidFill>
                <a:latin typeface="Arial" charset="0"/>
                <a:ea typeface="MS Gothic" charset="0"/>
                <a:cs typeface="MS Gothic" charset="0"/>
              </a:defRPr>
            </a:lvl5pPr>
            <a:lvl6pPr marL="2514600" indent="-228600"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6pPr>
            <a:lvl7pPr marL="2971800" indent="-228600"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7pPr>
            <a:lvl8pPr marL="3429000" indent="-228600"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8pPr>
            <a:lvl9pPr marL="3886200" indent="-228600"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9pPr>
          </a:lstStyle>
          <a:p>
            <a:pPr algn="ctr" defTabSz="914400" eaLnBrk="1" hangingPunct="1">
              <a:lnSpc>
                <a:spcPct val="100000"/>
              </a:lnSpc>
              <a:buClrTx/>
              <a:buSzTx/>
              <a:buFontTx/>
              <a:buNone/>
            </a:pPr>
            <a:endParaRPr lang="fr-FR" sz="3400">
              <a:solidFill>
                <a:srgbClr val="000000"/>
              </a:solidFill>
              <a:latin typeface="Helvetica Neue Light" charset="0"/>
              <a:ea typeface="ヒラギノ角ゴ ProN W3" charset="0"/>
              <a:cs typeface="ヒラギノ角ゴ ProN W3" charset="0"/>
              <a:sym typeface="Helvetica Neue Light" charset="0"/>
            </a:endParaRPr>
          </a:p>
        </p:txBody>
      </p:sp>
      <p:sp>
        <p:nvSpPr>
          <p:cNvPr id="173061" name="Text Box 3"/>
          <p:cNvSpPr>
            <a:spLocks noGrp="1" noChangeArrowheads="1"/>
          </p:cNvSpPr>
          <p:nvPr>
            <p:ph type="body"/>
          </p:nvPr>
        </p:nvSpPr>
        <p:spPr>
          <a:xfrm>
            <a:off x="776288" y="4775200"/>
            <a:ext cx="6211887" cy="4521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none" anchor="ctr"/>
          <a:lstStyle/>
          <a:p>
            <a:pPr eaLnBrk="1" hangingPunct="1">
              <a:spcBef>
                <a:spcPct val="0"/>
              </a:spcBef>
            </a:pPr>
            <a:endParaRPr lang="fr-FR">
              <a:ea typeface="MS PGothic"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75106" name="Rectangle 11"/>
          <p:cNvSpPr txBox="1">
            <a:spLocks noGrp="1" noChangeArrowheads="1"/>
          </p:cNvSpPr>
          <p:nvPr/>
        </p:nvSpPr>
        <p:spPr bwMode="auto">
          <a:xfrm>
            <a:off x="4398963" y="9556750"/>
            <a:ext cx="3365500"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eaLnBrk="0">
              <a:tabLst>
                <a:tab pos="0" algn="l"/>
                <a:tab pos="442913" algn="l"/>
                <a:tab pos="885825" algn="l"/>
                <a:tab pos="1331913" algn="l"/>
                <a:tab pos="1774825" algn="l"/>
                <a:tab pos="2220913" algn="l"/>
                <a:tab pos="2663825" algn="l"/>
                <a:tab pos="3109913" algn="l"/>
                <a:tab pos="3552825" algn="l"/>
                <a:tab pos="3998913" algn="l"/>
                <a:tab pos="4441825" algn="l"/>
                <a:tab pos="4886325" algn="l"/>
                <a:tab pos="5332413" algn="l"/>
                <a:tab pos="5775325" algn="l"/>
                <a:tab pos="6221413" algn="l"/>
                <a:tab pos="6664325" algn="l"/>
                <a:tab pos="7110413" algn="l"/>
                <a:tab pos="7553325" algn="l"/>
                <a:tab pos="7999413" algn="l"/>
                <a:tab pos="8442325" algn="l"/>
                <a:tab pos="8888413" algn="l"/>
              </a:tabLst>
              <a:defRPr sz="2300">
                <a:solidFill>
                  <a:schemeClr val="bg1"/>
                </a:solidFill>
                <a:latin typeface="Arial" charset="0"/>
                <a:ea typeface="MS Gothic" charset="0"/>
                <a:cs typeface="MS Gothic" charset="0"/>
              </a:defRPr>
            </a:lvl1pPr>
            <a:lvl2pPr marL="742950" indent="-285750" eaLnBrk="0">
              <a:tabLst>
                <a:tab pos="0" algn="l"/>
                <a:tab pos="442913" algn="l"/>
                <a:tab pos="885825" algn="l"/>
                <a:tab pos="1331913" algn="l"/>
                <a:tab pos="1774825" algn="l"/>
                <a:tab pos="2220913" algn="l"/>
                <a:tab pos="2663825" algn="l"/>
                <a:tab pos="3109913" algn="l"/>
                <a:tab pos="3552825" algn="l"/>
                <a:tab pos="3998913" algn="l"/>
                <a:tab pos="4441825" algn="l"/>
                <a:tab pos="4886325" algn="l"/>
                <a:tab pos="5332413" algn="l"/>
                <a:tab pos="5775325" algn="l"/>
                <a:tab pos="6221413" algn="l"/>
                <a:tab pos="6664325" algn="l"/>
                <a:tab pos="7110413" algn="l"/>
                <a:tab pos="7553325" algn="l"/>
                <a:tab pos="7999413" algn="l"/>
                <a:tab pos="8442325" algn="l"/>
                <a:tab pos="8888413" algn="l"/>
              </a:tabLst>
              <a:defRPr sz="2300">
                <a:solidFill>
                  <a:schemeClr val="bg1"/>
                </a:solidFill>
                <a:latin typeface="Arial" charset="0"/>
                <a:ea typeface="MS Gothic" charset="0"/>
                <a:cs typeface="MS Gothic" charset="0"/>
              </a:defRPr>
            </a:lvl2pPr>
            <a:lvl3pPr marL="1143000" indent="-228600" eaLnBrk="0">
              <a:tabLst>
                <a:tab pos="0" algn="l"/>
                <a:tab pos="442913" algn="l"/>
                <a:tab pos="885825" algn="l"/>
                <a:tab pos="1331913" algn="l"/>
                <a:tab pos="1774825" algn="l"/>
                <a:tab pos="2220913" algn="l"/>
                <a:tab pos="2663825" algn="l"/>
                <a:tab pos="3109913" algn="l"/>
                <a:tab pos="3552825" algn="l"/>
                <a:tab pos="3998913" algn="l"/>
                <a:tab pos="4441825" algn="l"/>
                <a:tab pos="4886325" algn="l"/>
                <a:tab pos="5332413" algn="l"/>
                <a:tab pos="5775325" algn="l"/>
                <a:tab pos="6221413" algn="l"/>
                <a:tab pos="6664325" algn="l"/>
                <a:tab pos="7110413" algn="l"/>
                <a:tab pos="7553325" algn="l"/>
                <a:tab pos="7999413" algn="l"/>
                <a:tab pos="8442325" algn="l"/>
                <a:tab pos="8888413" algn="l"/>
              </a:tabLst>
              <a:defRPr sz="2300">
                <a:solidFill>
                  <a:schemeClr val="bg1"/>
                </a:solidFill>
                <a:latin typeface="Arial" charset="0"/>
                <a:ea typeface="MS Gothic" charset="0"/>
                <a:cs typeface="MS Gothic" charset="0"/>
              </a:defRPr>
            </a:lvl3pPr>
            <a:lvl4pPr marL="1600200" indent="-228600" eaLnBrk="0">
              <a:tabLst>
                <a:tab pos="0" algn="l"/>
                <a:tab pos="442913" algn="l"/>
                <a:tab pos="885825" algn="l"/>
                <a:tab pos="1331913" algn="l"/>
                <a:tab pos="1774825" algn="l"/>
                <a:tab pos="2220913" algn="l"/>
                <a:tab pos="2663825" algn="l"/>
                <a:tab pos="3109913" algn="l"/>
                <a:tab pos="3552825" algn="l"/>
                <a:tab pos="3998913" algn="l"/>
                <a:tab pos="4441825" algn="l"/>
                <a:tab pos="4886325" algn="l"/>
                <a:tab pos="5332413" algn="l"/>
                <a:tab pos="5775325" algn="l"/>
                <a:tab pos="6221413" algn="l"/>
                <a:tab pos="6664325" algn="l"/>
                <a:tab pos="7110413" algn="l"/>
                <a:tab pos="7553325" algn="l"/>
                <a:tab pos="7999413" algn="l"/>
                <a:tab pos="8442325" algn="l"/>
                <a:tab pos="8888413" algn="l"/>
              </a:tabLst>
              <a:defRPr sz="2300">
                <a:solidFill>
                  <a:schemeClr val="bg1"/>
                </a:solidFill>
                <a:latin typeface="Arial" charset="0"/>
                <a:ea typeface="MS Gothic" charset="0"/>
                <a:cs typeface="MS Gothic" charset="0"/>
              </a:defRPr>
            </a:lvl4pPr>
            <a:lvl5pPr marL="2057400" indent="-228600" eaLnBrk="0">
              <a:tabLst>
                <a:tab pos="0" algn="l"/>
                <a:tab pos="442913" algn="l"/>
                <a:tab pos="885825" algn="l"/>
                <a:tab pos="1331913" algn="l"/>
                <a:tab pos="1774825" algn="l"/>
                <a:tab pos="2220913" algn="l"/>
                <a:tab pos="2663825" algn="l"/>
                <a:tab pos="3109913" algn="l"/>
                <a:tab pos="3552825" algn="l"/>
                <a:tab pos="3998913" algn="l"/>
                <a:tab pos="4441825" algn="l"/>
                <a:tab pos="4886325" algn="l"/>
                <a:tab pos="5332413" algn="l"/>
                <a:tab pos="5775325" algn="l"/>
                <a:tab pos="6221413" algn="l"/>
                <a:tab pos="6664325" algn="l"/>
                <a:tab pos="7110413" algn="l"/>
                <a:tab pos="7553325" algn="l"/>
                <a:tab pos="7999413" algn="l"/>
                <a:tab pos="8442325" algn="l"/>
                <a:tab pos="8888413" algn="l"/>
              </a:tabLst>
              <a:defRPr sz="2300">
                <a:solidFill>
                  <a:schemeClr val="bg1"/>
                </a:solidFill>
                <a:latin typeface="Arial" charset="0"/>
                <a:ea typeface="MS Gothic" charset="0"/>
                <a:cs typeface="MS Gothic" charset="0"/>
              </a:defRPr>
            </a:lvl5pPr>
            <a:lvl6pPr marL="2514600" indent="-228600" eaLnBrk="0" fontAlgn="base" hangingPunct="0">
              <a:lnSpc>
                <a:spcPct val="70000"/>
              </a:lnSpc>
              <a:spcBef>
                <a:spcPct val="0"/>
              </a:spcBef>
              <a:spcAft>
                <a:spcPct val="0"/>
              </a:spcAft>
              <a:buClr>
                <a:srgbClr val="000000"/>
              </a:buClr>
              <a:buSzPct val="45000"/>
              <a:buFont typeface="Symbol" charset="0"/>
              <a:tabLst>
                <a:tab pos="0" algn="l"/>
                <a:tab pos="442913" algn="l"/>
                <a:tab pos="885825" algn="l"/>
                <a:tab pos="1331913" algn="l"/>
                <a:tab pos="1774825" algn="l"/>
                <a:tab pos="2220913" algn="l"/>
                <a:tab pos="2663825" algn="l"/>
                <a:tab pos="3109913" algn="l"/>
                <a:tab pos="3552825" algn="l"/>
                <a:tab pos="3998913" algn="l"/>
                <a:tab pos="4441825" algn="l"/>
                <a:tab pos="4886325" algn="l"/>
                <a:tab pos="5332413" algn="l"/>
                <a:tab pos="5775325" algn="l"/>
                <a:tab pos="6221413" algn="l"/>
                <a:tab pos="6664325" algn="l"/>
                <a:tab pos="7110413" algn="l"/>
                <a:tab pos="7553325" algn="l"/>
                <a:tab pos="7999413" algn="l"/>
                <a:tab pos="8442325" algn="l"/>
                <a:tab pos="8888413" algn="l"/>
              </a:tabLst>
              <a:defRPr sz="2300">
                <a:solidFill>
                  <a:schemeClr val="bg1"/>
                </a:solidFill>
                <a:latin typeface="Arial" charset="0"/>
                <a:ea typeface="MS Gothic" charset="0"/>
                <a:cs typeface="MS Gothic" charset="0"/>
              </a:defRPr>
            </a:lvl6pPr>
            <a:lvl7pPr marL="2971800" indent="-228600" eaLnBrk="0" fontAlgn="base" hangingPunct="0">
              <a:lnSpc>
                <a:spcPct val="70000"/>
              </a:lnSpc>
              <a:spcBef>
                <a:spcPct val="0"/>
              </a:spcBef>
              <a:spcAft>
                <a:spcPct val="0"/>
              </a:spcAft>
              <a:buClr>
                <a:srgbClr val="000000"/>
              </a:buClr>
              <a:buSzPct val="45000"/>
              <a:buFont typeface="Symbol" charset="0"/>
              <a:tabLst>
                <a:tab pos="0" algn="l"/>
                <a:tab pos="442913" algn="l"/>
                <a:tab pos="885825" algn="l"/>
                <a:tab pos="1331913" algn="l"/>
                <a:tab pos="1774825" algn="l"/>
                <a:tab pos="2220913" algn="l"/>
                <a:tab pos="2663825" algn="l"/>
                <a:tab pos="3109913" algn="l"/>
                <a:tab pos="3552825" algn="l"/>
                <a:tab pos="3998913" algn="l"/>
                <a:tab pos="4441825" algn="l"/>
                <a:tab pos="4886325" algn="l"/>
                <a:tab pos="5332413" algn="l"/>
                <a:tab pos="5775325" algn="l"/>
                <a:tab pos="6221413" algn="l"/>
                <a:tab pos="6664325" algn="l"/>
                <a:tab pos="7110413" algn="l"/>
                <a:tab pos="7553325" algn="l"/>
                <a:tab pos="7999413" algn="l"/>
                <a:tab pos="8442325" algn="l"/>
                <a:tab pos="8888413" algn="l"/>
              </a:tabLst>
              <a:defRPr sz="2300">
                <a:solidFill>
                  <a:schemeClr val="bg1"/>
                </a:solidFill>
                <a:latin typeface="Arial" charset="0"/>
                <a:ea typeface="MS Gothic" charset="0"/>
                <a:cs typeface="MS Gothic" charset="0"/>
              </a:defRPr>
            </a:lvl7pPr>
            <a:lvl8pPr marL="3429000" indent="-228600" eaLnBrk="0" fontAlgn="base" hangingPunct="0">
              <a:lnSpc>
                <a:spcPct val="70000"/>
              </a:lnSpc>
              <a:spcBef>
                <a:spcPct val="0"/>
              </a:spcBef>
              <a:spcAft>
                <a:spcPct val="0"/>
              </a:spcAft>
              <a:buClr>
                <a:srgbClr val="000000"/>
              </a:buClr>
              <a:buSzPct val="45000"/>
              <a:buFont typeface="Symbol" charset="0"/>
              <a:tabLst>
                <a:tab pos="0" algn="l"/>
                <a:tab pos="442913" algn="l"/>
                <a:tab pos="885825" algn="l"/>
                <a:tab pos="1331913" algn="l"/>
                <a:tab pos="1774825" algn="l"/>
                <a:tab pos="2220913" algn="l"/>
                <a:tab pos="2663825" algn="l"/>
                <a:tab pos="3109913" algn="l"/>
                <a:tab pos="3552825" algn="l"/>
                <a:tab pos="3998913" algn="l"/>
                <a:tab pos="4441825" algn="l"/>
                <a:tab pos="4886325" algn="l"/>
                <a:tab pos="5332413" algn="l"/>
                <a:tab pos="5775325" algn="l"/>
                <a:tab pos="6221413" algn="l"/>
                <a:tab pos="6664325" algn="l"/>
                <a:tab pos="7110413" algn="l"/>
                <a:tab pos="7553325" algn="l"/>
                <a:tab pos="7999413" algn="l"/>
                <a:tab pos="8442325" algn="l"/>
                <a:tab pos="8888413" algn="l"/>
              </a:tabLst>
              <a:defRPr sz="2300">
                <a:solidFill>
                  <a:schemeClr val="bg1"/>
                </a:solidFill>
                <a:latin typeface="Arial" charset="0"/>
                <a:ea typeface="MS Gothic" charset="0"/>
                <a:cs typeface="MS Gothic" charset="0"/>
              </a:defRPr>
            </a:lvl8pPr>
            <a:lvl9pPr marL="3886200" indent="-228600" eaLnBrk="0" fontAlgn="base" hangingPunct="0">
              <a:lnSpc>
                <a:spcPct val="70000"/>
              </a:lnSpc>
              <a:spcBef>
                <a:spcPct val="0"/>
              </a:spcBef>
              <a:spcAft>
                <a:spcPct val="0"/>
              </a:spcAft>
              <a:buClr>
                <a:srgbClr val="000000"/>
              </a:buClr>
              <a:buSzPct val="45000"/>
              <a:buFont typeface="Symbol" charset="0"/>
              <a:tabLst>
                <a:tab pos="0" algn="l"/>
                <a:tab pos="442913" algn="l"/>
                <a:tab pos="885825" algn="l"/>
                <a:tab pos="1331913" algn="l"/>
                <a:tab pos="1774825" algn="l"/>
                <a:tab pos="2220913" algn="l"/>
                <a:tab pos="2663825" algn="l"/>
                <a:tab pos="3109913" algn="l"/>
                <a:tab pos="3552825" algn="l"/>
                <a:tab pos="3998913" algn="l"/>
                <a:tab pos="4441825" algn="l"/>
                <a:tab pos="4886325" algn="l"/>
                <a:tab pos="5332413" algn="l"/>
                <a:tab pos="5775325" algn="l"/>
                <a:tab pos="6221413" algn="l"/>
                <a:tab pos="6664325" algn="l"/>
                <a:tab pos="7110413" algn="l"/>
                <a:tab pos="7553325" algn="l"/>
                <a:tab pos="7999413" algn="l"/>
                <a:tab pos="8442325" algn="l"/>
                <a:tab pos="8888413" algn="l"/>
              </a:tabLst>
              <a:defRPr sz="2300">
                <a:solidFill>
                  <a:schemeClr val="bg1"/>
                </a:solidFill>
                <a:latin typeface="Arial" charset="0"/>
                <a:ea typeface="MS Gothic" charset="0"/>
                <a:cs typeface="MS Gothic" charset="0"/>
              </a:defRPr>
            </a:lvl9pPr>
          </a:lstStyle>
          <a:p>
            <a:pPr algn="r" defTabSz="914400" eaLnBrk="1" hangingPunct="1">
              <a:lnSpc>
                <a:spcPct val="98000"/>
              </a:lnSpc>
              <a:buClrTx/>
              <a:buSzTx/>
              <a:buFontTx/>
              <a:buNone/>
            </a:pPr>
            <a:fld id="{690F54D0-79E1-7D4C-BDF0-3A11DEC35BF9}" type="slidenum">
              <a:rPr lang="en-GB" sz="1400">
                <a:solidFill>
                  <a:srgbClr val="000000"/>
                </a:solidFill>
                <a:latin typeface="Times New Roman" charset="0"/>
                <a:ea typeface="ヒラギノ角ゴ ProN W3" charset="0"/>
                <a:cs typeface="ヒラギノ角ゴ ProN W3" charset="0"/>
                <a:sym typeface="Helvetica Neue Light" charset="0"/>
              </a:rPr>
              <a:pPr algn="r" defTabSz="914400" eaLnBrk="1" hangingPunct="1">
                <a:lnSpc>
                  <a:spcPct val="98000"/>
                </a:lnSpc>
                <a:buClrTx/>
                <a:buSzTx/>
                <a:buFontTx/>
                <a:buNone/>
              </a:pPr>
              <a:t>32</a:t>
            </a:fld>
            <a:endParaRPr lang="en-GB" sz="1400">
              <a:solidFill>
                <a:srgbClr val="000000"/>
              </a:solidFill>
              <a:latin typeface="Times New Roman" charset="0"/>
              <a:ea typeface="ヒラギノ角ゴ ProN W3" charset="0"/>
              <a:cs typeface="ヒラギノ角ゴ ProN W3" charset="0"/>
              <a:sym typeface="Helvetica Neue Light" charset="0"/>
            </a:endParaRPr>
          </a:p>
        </p:txBody>
      </p:sp>
      <p:sp>
        <p:nvSpPr>
          <p:cNvPr id="175107" name="Text Box 1"/>
          <p:cNvSpPr txBox="1">
            <a:spLocks noChangeArrowheads="1"/>
          </p:cNvSpPr>
          <p:nvPr/>
        </p:nvSpPr>
        <p:spPr bwMode="auto">
          <a:xfrm>
            <a:off x="4398963" y="9556750"/>
            <a:ext cx="3371850"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eaLnBrk="0">
              <a:tabLst>
                <a:tab pos="0" algn="l"/>
                <a:tab pos="442913" algn="l"/>
                <a:tab pos="885825" algn="l"/>
                <a:tab pos="1331913" algn="l"/>
                <a:tab pos="1774825" algn="l"/>
                <a:tab pos="2220913" algn="l"/>
                <a:tab pos="2663825" algn="l"/>
                <a:tab pos="3109913" algn="l"/>
                <a:tab pos="3552825" algn="l"/>
                <a:tab pos="3998913" algn="l"/>
                <a:tab pos="4441825" algn="l"/>
                <a:tab pos="4886325" algn="l"/>
                <a:tab pos="5332413" algn="l"/>
                <a:tab pos="5775325" algn="l"/>
                <a:tab pos="6221413" algn="l"/>
                <a:tab pos="6664325" algn="l"/>
                <a:tab pos="7110413" algn="l"/>
                <a:tab pos="7553325" algn="l"/>
                <a:tab pos="7999413" algn="l"/>
                <a:tab pos="8442325" algn="l"/>
                <a:tab pos="8888413" algn="l"/>
              </a:tabLst>
              <a:defRPr sz="2300">
                <a:solidFill>
                  <a:schemeClr val="bg1"/>
                </a:solidFill>
                <a:latin typeface="Arial" charset="0"/>
                <a:ea typeface="MS Gothic" charset="0"/>
                <a:cs typeface="MS Gothic" charset="0"/>
              </a:defRPr>
            </a:lvl1pPr>
            <a:lvl2pPr marL="742950" indent="-285750" eaLnBrk="0">
              <a:tabLst>
                <a:tab pos="0" algn="l"/>
                <a:tab pos="442913" algn="l"/>
                <a:tab pos="885825" algn="l"/>
                <a:tab pos="1331913" algn="l"/>
                <a:tab pos="1774825" algn="l"/>
                <a:tab pos="2220913" algn="l"/>
                <a:tab pos="2663825" algn="l"/>
                <a:tab pos="3109913" algn="l"/>
                <a:tab pos="3552825" algn="l"/>
                <a:tab pos="3998913" algn="l"/>
                <a:tab pos="4441825" algn="l"/>
                <a:tab pos="4886325" algn="l"/>
                <a:tab pos="5332413" algn="l"/>
                <a:tab pos="5775325" algn="l"/>
                <a:tab pos="6221413" algn="l"/>
                <a:tab pos="6664325" algn="l"/>
                <a:tab pos="7110413" algn="l"/>
                <a:tab pos="7553325" algn="l"/>
                <a:tab pos="7999413" algn="l"/>
                <a:tab pos="8442325" algn="l"/>
                <a:tab pos="8888413" algn="l"/>
              </a:tabLst>
              <a:defRPr sz="2300">
                <a:solidFill>
                  <a:schemeClr val="bg1"/>
                </a:solidFill>
                <a:latin typeface="Arial" charset="0"/>
                <a:ea typeface="MS Gothic" charset="0"/>
                <a:cs typeface="MS Gothic" charset="0"/>
              </a:defRPr>
            </a:lvl2pPr>
            <a:lvl3pPr marL="1143000" indent="-228600" eaLnBrk="0">
              <a:tabLst>
                <a:tab pos="0" algn="l"/>
                <a:tab pos="442913" algn="l"/>
                <a:tab pos="885825" algn="l"/>
                <a:tab pos="1331913" algn="l"/>
                <a:tab pos="1774825" algn="l"/>
                <a:tab pos="2220913" algn="l"/>
                <a:tab pos="2663825" algn="l"/>
                <a:tab pos="3109913" algn="l"/>
                <a:tab pos="3552825" algn="l"/>
                <a:tab pos="3998913" algn="l"/>
                <a:tab pos="4441825" algn="l"/>
                <a:tab pos="4886325" algn="l"/>
                <a:tab pos="5332413" algn="l"/>
                <a:tab pos="5775325" algn="l"/>
                <a:tab pos="6221413" algn="l"/>
                <a:tab pos="6664325" algn="l"/>
                <a:tab pos="7110413" algn="l"/>
                <a:tab pos="7553325" algn="l"/>
                <a:tab pos="7999413" algn="l"/>
                <a:tab pos="8442325" algn="l"/>
                <a:tab pos="8888413" algn="l"/>
              </a:tabLst>
              <a:defRPr sz="2300">
                <a:solidFill>
                  <a:schemeClr val="bg1"/>
                </a:solidFill>
                <a:latin typeface="Arial" charset="0"/>
                <a:ea typeface="MS Gothic" charset="0"/>
                <a:cs typeface="MS Gothic" charset="0"/>
              </a:defRPr>
            </a:lvl3pPr>
            <a:lvl4pPr marL="1600200" indent="-228600" eaLnBrk="0">
              <a:tabLst>
                <a:tab pos="0" algn="l"/>
                <a:tab pos="442913" algn="l"/>
                <a:tab pos="885825" algn="l"/>
                <a:tab pos="1331913" algn="l"/>
                <a:tab pos="1774825" algn="l"/>
                <a:tab pos="2220913" algn="l"/>
                <a:tab pos="2663825" algn="l"/>
                <a:tab pos="3109913" algn="l"/>
                <a:tab pos="3552825" algn="l"/>
                <a:tab pos="3998913" algn="l"/>
                <a:tab pos="4441825" algn="l"/>
                <a:tab pos="4886325" algn="l"/>
                <a:tab pos="5332413" algn="l"/>
                <a:tab pos="5775325" algn="l"/>
                <a:tab pos="6221413" algn="l"/>
                <a:tab pos="6664325" algn="l"/>
                <a:tab pos="7110413" algn="l"/>
                <a:tab pos="7553325" algn="l"/>
                <a:tab pos="7999413" algn="l"/>
                <a:tab pos="8442325" algn="l"/>
                <a:tab pos="8888413" algn="l"/>
              </a:tabLst>
              <a:defRPr sz="2300">
                <a:solidFill>
                  <a:schemeClr val="bg1"/>
                </a:solidFill>
                <a:latin typeface="Arial" charset="0"/>
                <a:ea typeface="MS Gothic" charset="0"/>
                <a:cs typeface="MS Gothic" charset="0"/>
              </a:defRPr>
            </a:lvl4pPr>
            <a:lvl5pPr marL="2057400" indent="-228600" eaLnBrk="0">
              <a:tabLst>
                <a:tab pos="0" algn="l"/>
                <a:tab pos="442913" algn="l"/>
                <a:tab pos="885825" algn="l"/>
                <a:tab pos="1331913" algn="l"/>
                <a:tab pos="1774825" algn="l"/>
                <a:tab pos="2220913" algn="l"/>
                <a:tab pos="2663825" algn="l"/>
                <a:tab pos="3109913" algn="l"/>
                <a:tab pos="3552825" algn="l"/>
                <a:tab pos="3998913" algn="l"/>
                <a:tab pos="4441825" algn="l"/>
                <a:tab pos="4886325" algn="l"/>
                <a:tab pos="5332413" algn="l"/>
                <a:tab pos="5775325" algn="l"/>
                <a:tab pos="6221413" algn="l"/>
                <a:tab pos="6664325" algn="l"/>
                <a:tab pos="7110413" algn="l"/>
                <a:tab pos="7553325" algn="l"/>
                <a:tab pos="7999413" algn="l"/>
                <a:tab pos="8442325" algn="l"/>
                <a:tab pos="8888413" algn="l"/>
              </a:tabLst>
              <a:defRPr sz="2300">
                <a:solidFill>
                  <a:schemeClr val="bg1"/>
                </a:solidFill>
                <a:latin typeface="Arial" charset="0"/>
                <a:ea typeface="MS Gothic" charset="0"/>
                <a:cs typeface="MS Gothic" charset="0"/>
              </a:defRPr>
            </a:lvl5pPr>
            <a:lvl6pPr marL="2514600" indent="-228600" eaLnBrk="0" fontAlgn="base" hangingPunct="0">
              <a:lnSpc>
                <a:spcPct val="70000"/>
              </a:lnSpc>
              <a:spcBef>
                <a:spcPct val="0"/>
              </a:spcBef>
              <a:spcAft>
                <a:spcPct val="0"/>
              </a:spcAft>
              <a:buClr>
                <a:srgbClr val="000000"/>
              </a:buClr>
              <a:buSzPct val="45000"/>
              <a:buFont typeface="Symbol" charset="0"/>
              <a:tabLst>
                <a:tab pos="0" algn="l"/>
                <a:tab pos="442913" algn="l"/>
                <a:tab pos="885825" algn="l"/>
                <a:tab pos="1331913" algn="l"/>
                <a:tab pos="1774825" algn="l"/>
                <a:tab pos="2220913" algn="l"/>
                <a:tab pos="2663825" algn="l"/>
                <a:tab pos="3109913" algn="l"/>
                <a:tab pos="3552825" algn="l"/>
                <a:tab pos="3998913" algn="l"/>
                <a:tab pos="4441825" algn="l"/>
                <a:tab pos="4886325" algn="l"/>
                <a:tab pos="5332413" algn="l"/>
                <a:tab pos="5775325" algn="l"/>
                <a:tab pos="6221413" algn="l"/>
                <a:tab pos="6664325" algn="l"/>
                <a:tab pos="7110413" algn="l"/>
                <a:tab pos="7553325" algn="l"/>
                <a:tab pos="7999413" algn="l"/>
                <a:tab pos="8442325" algn="l"/>
                <a:tab pos="8888413" algn="l"/>
              </a:tabLst>
              <a:defRPr sz="2300">
                <a:solidFill>
                  <a:schemeClr val="bg1"/>
                </a:solidFill>
                <a:latin typeface="Arial" charset="0"/>
                <a:ea typeface="MS Gothic" charset="0"/>
                <a:cs typeface="MS Gothic" charset="0"/>
              </a:defRPr>
            </a:lvl6pPr>
            <a:lvl7pPr marL="2971800" indent="-228600" eaLnBrk="0" fontAlgn="base" hangingPunct="0">
              <a:lnSpc>
                <a:spcPct val="70000"/>
              </a:lnSpc>
              <a:spcBef>
                <a:spcPct val="0"/>
              </a:spcBef>
              <a:spcAft>
                <a:spcPct val="0"/>
              </a:spcAft>
              <a:buClr>
                <a:srgbClr val="000000"/>
              </a:buClr>
              <a:buSzPct val="45000"/>
              <a:buFont typeface="Symbol" charset="0"/>
              <a:tabLst>
                <a:tab pos="0" algn="l"/>
                <a:tab pos="442913" algn="l"/>
                <a:tab pos="885825" algn="l"/>
                <a:tab pos="1331913" algn="l"/>
                <a:tab pos="1774825" algn="l"/>
                <a:tab pos="2220913" algn="l"/>
                <a:tab pos="2663825" algn="l"/>
                <a:tab pos="3109913" algn="l"/>
                <a:tab pos="3552825" algn="l"/>
                <a:tab pos="3998913" algn="l"/>
                <a:tab pos="4441825" algn="l"/>
                <a:tab pos="4886325" algn="l"/>
                <a:tab pos="5332413" algn="l"/>
                <a:tab pos="5775325" algn="l"/>
                <a:tab pos="6221413" algn="l"/>
                <a:tab pos="6664325" algn="l"/>
                <a:tab pos="7110413" algn="l"/>
                <a:tab pos="7553325" algn="l"/>
                <a:tab pos="7999413" algn="l"/>
                <a:tab pos="8442325" algn="l"/>
                <a:tab pos="8888413" algn="l"/>
              </a:tabLst>
              <a:defRPr sz="2300">
                <a:solidFill>
                  <a:schemeClr val="bg1"/>
                </a:solidFill>
                <a:latin typeface="Arial" charset="0"/>
                <a:ea typeface="MS Gothic" charset="0"/>
                <a:cs typeface="MS Gothic" charset="0"/>
              </a:defRPr>
            </a:lvl7pPr>
            <a:lvl8pPr marL="3429000" indent="-228600" eaLnBrk="0" fontAlgn="base" hangingPunct="0">
              <a:lnSpc>
                <a:spcPct val="70000"/>
              </a:lnSpc>
              <a:spcBef>
                <a:spcPct val="0"/>
              </a:spcBef>
              <a:spcAft>
                <a:spcPct val="0"/>
              </a:spcAft>
              <a:buClr>
                <a:srgbClr val="000000"/>
              </a:buClr>
              <a:buSzPct val="45000"/>
              <a:buFont typeface="Symbol" charset="0"/>
              <a:tabLst>
                <a:tab pos="0" algn="l"/>
                <a:tab pos="442913" algn="l"/>
                <a:tab pos="885825" algn="l"/>
                <a:tab pos="1331913" algn="l"/>
                <a:tab pos="1774825" algn="l"/>
                <a:tab pos="2220913" algn="l"/>
                <a:tab pos="2663825" algn="l"/>
                <a:tab pos="3109913" algn="l"/>
                <a:tab pos="3552825" algn="l"/>
                <a:tab pos="3998913" algn="l"/>
                <a:tab pos="4441825" algn="l"/>
                <a:tab pos="4886325" algn="l"/>
                <a:tab pos="5332413" algn="l"/>
                <a:tab pos="5775325" algn="l"/>
                <a:tab pos="6221413" algn="l"/>
                <a:tab pos="6664325" algn="l"/>
                <a:tab pos="7110413" algn="l"/>
                <a:tab pos="7553325" algn="l"/>
                <a:tab pos="7999413" algn="l"/>
                <a:tab pos="8442325" algn="l"/>
                <a:tab pos="8888413" algn="l"/>
              </a:tabLst>
              <a:defRPr sz="2300">
                <a:solidFill>
                  <a:schemeClr val="bg1"/>
                </a:solidFill>
                <a:latin typeface="Arial" charset="0"/>
                <a:ea typeface="MS Gothic" charset="0"/>
                <a:cs typeface="MS Gothic" charset="0"/>
              </a:defRPr>
            </a:lvl8pPr>
            <a:lvl9pPr marL="3886200" indent="-228600" eaLnBrk="0" fontAlgn="base" hangingPunct="0">
              <a:lnSpc>
                <a:spcPct val="70000"/>
              </a:lnSpc>
              <a:spcBef>
                <a:spcPct val="0"/>
              </a:spcBef>
              <a:spcAft>
                <a:spcPct val="0"/>
              </a:spcAft>
              <a:buClr>
                <a:srgbClr val="000000"/>
              </a:buClr>
              <a:buSzPct val="45000"/>
              <a:buFont typeface="Symbol" charset="0"/>
              <a:tabLst>
                <a:tab pos="0" algn="l"/>
                <a:tab pos="442913" algn="l"/>
                <a:tab pos="885825" algn="l"/>
                <a:tab pos="1331913" algn="l"/>
                <a:tab pos="1774825" algn="l"/>
                <a:tab pos="2220913" algn="l"/>
                <a:tab pos="2663825" algn="l"/>
                <a:tab pos="3109913" algn="l"/>
                <a:tab pos="3552825" algn="l"/>
                <a:tab pos="3998913" algn="l"/>
                <a:tab pos="4441825" algn="l"/>
                <a:tab pos="4886325" algn="l"/>
                <a:tab pos="5332413" algn="l"/>
                <a:tab pos="5775325" algn="l"/>
                <a:tab pos="6221413" algn="l"/>
                <a:tab pos="6664325" algn="l"/>
                <a:tab pos="7110413" algn="l"/>
                <a:tab pos="7553325" algn="l"/>
                <a:tab pos="7999413" algn="l"/>
                <a:tab pos="8442325" algn="l"/>
                <a:tab pos="8888413" algn="l"/>
              </a:tabLst>
              <a:defRPr sz="2300">
                <a:solidFill>
                  <a:schemeClr val="bg1"/>
                </a:solidFill>
                <a:latin typeface="Arial" charset="0"/>
                <a:ea typeface="MS Gothic" charset="0"/>
                <a:cs typeface="MS Gothic" charset="0"/>
              </a:defRPr>
            </a:lvl9pPr>
          </a:lstStyle>
          <a:p>
            <a:pPr algn="r" defTabSz="914400" eaLnBrk="1" hangingPunct="1">
              <a:lnSpc>
                <a:spcPct val="98000"/>
              </a:lnSpc>
              <a:buClrTx/>
              <a:buSzTx/>
              <a:buFontTx/>
              <a:buNone/>
            </a:pPr>
            <a:fld id="{16E93C11-E422-A44B-A48F-B972DA327E7C}" type="slidenum">
              <a:rPr lang="en-GB" sz="1400">
                <a:solidFill>
                  <a:srgbClr val="000000"/>
                </a:solidFill>
                <a:latin typeface="Times New Roman" charset="0"/>
                <a:ea typeface="ヒラギノ角ゴ ProN W3" charset="0"/>
                <a:cs typeface="ヒラギノ角ゴ ProN W3" charset="0"/>
                <a:sym typeface="Helvetica Neue Light" charset="0"/>
              </a:rPr>
              <a:pPr algn="r" defTabSz="914400" eaLnBrk="1" hangingPunct="1">
                <a:lnSpc>
                  <a:spcPct val="98000"/>
                </a:lnSpc>
                <a:buClrTx/>
                <a:buSzTx/>
                <a:buFontTx/>
                <a:buNone/>
              </a:pPr>
              <a:t>32</a:t>
            </a:fld>
            <a:endParaRPr lang="en-GB" sz="1400">
              <a:solidFill>
                <a:srgbClr val="000000"/>
              </a:solidFill>
              <a:latin typeface="Times New Roman" charset="0"/>
              <a:ea typeface="ヒラギノ角ゴ ProN W3" charset="0"/>
              <a:cs typeface="ヒラギノ角ゴ ProN W3" charset="0"/>
              <a:sym typeface="Helvetica Neue Light" charset="0"/>
            </a:endParaRPr>
          </a:p>
        </p:txBody>
      </p:sp>
      <p:sp>
        <p:nvSpPr>
          <p:cNvPr id="175108" name="Text Box 2"/>
          <p:cNvSpPr txBox="1">
            <a:spLocks noChangeArrowheads="1"/>
          </p:cNvSpPr>
          <p:nvPr/>
        </p:nvSpPr>
        <p:spPr bwMode="auto">
          <a:xfrm>
            <a:off x="1101725" y="763588"/>
            <a:ext cx="5567363" cy="3771900"/>
          </a:xfrm>
          <a:prstGeom prst="rect">
            <a:avLst/>
          </a:prstGeom>
          <a:solidFill>
            <a:srgbClr val="FFFFFF"/>
          </a:solidFill>
          <a:ln w="9360">
            <a:solidFill>
              <a:srgbClr val="000000"/>
            </a:solidFill>
            <a:miter lim="800000"/>
            <a:headEnd/>
            <a:tailEnd/>
          </a:ln>
        </p:spPr>
        <p:txBody>
          <a:bodyPr wrap="none" lIns="88885" tIns="44443" rIns="88885" bIns="44443" anchor="ctr"/>
          <a:lstStyle>
            <a:lvl1pPr eaLnBrk="0">
              <a:defRPr sz="2300">
                <a:solidFill>
                  <a:schemeClr val="bg1"/>
                </a:solidFill>
                <a:latin typeface="Arial" charset="0"/>
                <a:ea typeface="MS Gothic" charset="0"/>
                <a:cs typeface="MS Gothic" charset="0"/>
              </a:defRPr>
            </a:lvl1pPr>
            <a:lvl2pPr marL="742950" indent="-285750" eaLnBrk="0">
              <a:defRPr sz="2300">
                <a:solidFill>
                  <a:schemeClr val="bg1"/>
                </a:solidFill>
                <a:latin typeface="Arial" charset="0"/>
                <a:ea typeface="MS Gothic" charset="0"/>
                <a:cs typeface="MS Gothic" charset="0"/>
              </a:defRPr>
            </a:lvl2pPr>
            <a:lvl3pPr marL="1143000" indent="-228600" eaLnBrk="0">
              <a:defRPr sz="2300">
                <a:solidFill>
                  <a:schemeClr val="bg1"/>
                </a:solidFill>
                <a:latin typeface="Arial" charset="0"/>
                <a:ea typeface="MS Gothic" charset="0"/>
                <a:cs typeface="MS Gothic" charset="0"/>
              </a:defRPr>
            </a:lvl3pPr>
            <a:lvl4pPr marL="1600200" indent="-228600" eaLnBrk="0">
              <a:defRPr sz="2300">
                <a:solidFill>
                  <a:schemeClr val="bg1"/>
                </a:solidFill>
                <a:latin typeface="Arial" charset="0"/>
                <a:ea typeface="MS Gothic" charset="0"/>
                <a:cs typeface="MS Gothic" charset="0"/>
              </a:defRPr>
            </a:lvl4pPr>
            <a:lvl5pPr marL="2057400" indent="-228600" eaLnBrk="0">
              <a:defRPr sz="2300">
                <a:solidFill>
                  <a:schemeClr val="bg1"/>
                </a:solidFill>
                <a:latin typeface="Arial" charset="0"/>
                <a:ea typeface="MS Gothic" charset="0"/>
                <a:cs typeface="MS Gothic" charset="0"/>
              </a:defRPr>
            </a:lvl5pPr>
            <a:lvl6pPr marL="2514600" indent="-228600"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6pPr>
            <a:lvl7pPr marL="2971800" indent="-228600"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7pPr>
            <a:lvl8pPr marL="3429000" indent="-228600"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8pPr>
            <a:lvl9pPr marL="3886200" indent="-228600"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9pPr>
          </a:lstStyle>
          <a:p>
            <a:pPr algn="ctr" defTabSz="914400" eaLnBrk="1" hangingPunct="1">
              <a:lnSpc>
                <a:spcPct val="100000"/>
              </a:lnSpc>
              <a:buClrTx/>
              <a:buSzTx/>
              <a:buFontTx/>
              <a:buNone/>
            </a:pPr>
            <a:endParaRPr lang="fr-FR" sz="3400">
              <a:solidFill>
                <a:srgbClr val="000000"/>
              </a:solidFill>
              <a:latin typeface="Helvetica Neue Light" charset="0"/>
              <a:ea typeface="ヒラギノ角ゴ ProN W3" charset="0"/>
              <a:cs typeface="ヒラギノ角ゴ ProN W3" charset="0"/>
              <a:sym typeface="Helvetica Neue Light" charset="0"/>
            </a:endParaRPr>
          </a:p>
        </p:txBody>
      </p:sp>
      <p:sp>
        <p:nvSpPr>
          <p:cNvPr id="175109" name="Text Box 3"/>
          <p:cNvSpPr>
            <a:spLocks noGrp="1" noChangeArrowheads="1"/>
          </p:cNvSpPr>
          <p:nvPr>
            <p:ph type="body"/>
          </p:nvPr>
        </p:nvSpPr>
        <p:spPr>
          <a:xfrm>
            <a:off x="776288" y="4775200"/>
            <a:ext cx="6211887" cy="4521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none" anchor="ctr"/>
          <a:lstStyle/>
          <a:p>
            <a:pPr eaLnBrk="1" hangingPunct="1">
              <a:spcBef>
                <a:spcPct val="0"/>
              </a:spcBef>
            </a:pPr>
            <a:endParaRPr lang="fr-FR">
              <a:ea typeface="MS PGothic"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77154" name="Rectangle 11"/>
          <p:cNvSpPr txBox="1">
            <a:spLocks noGrp="1" noChangeArrowheads="1"/>
          </p:cNvSpPr>
          <p:nvPr/>
        </p:nvSpPr>
        <p:spPr bwMode="auto">
          <a:xfrm>
            <a:off x="4398963" y="9555163"/>
            <a:ext cx="3363912" cy="49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9pPr>
          </a:lstStyle>
          <a:p>
            <a:pPr algn="r" eaLnBrk="1">
              <a:lnSpc>
                <a:spcPct val="98000"/>
              </a:lnSpc>
              <a:buFont typeface="Wingdings" charset="0"/>
              <a:buNone/>
            </a:pPr>
            <a:fld id="{0F29DC6C-3B10-2141-AE73-E130BAC5C5DC}" type="slidenum">
              <a:rPr lang="en-GB" sz="1400">
                <a:solidFill>
                  <a:srgbClr val="000000"/>
                </a:solidFill>
                <a:latin typeface="Times New Roman" charset="0"/>
              </a:rPr>
              <a:pPr algn="r" eaLnBrk="1">
                <a:lnSpc>
                  <a:spcPct val="98000"/>
                </a:lnSpc>
                <a:buFont typeface="Wingdings" charset="0"/>
                <a:buNone/>
              </a:pPr>
              <a:t>33</a:t>
            </a:fld>
            <a:endParaRPr lang="en-GB" sz="1400">
              <a:solidFill>
                <a:srgbClr val="000000"/>
              </a:solidFill>
              <a:latin typeface="Times New Roman" charset="0"/>
            </a:endParaRPr>
          </a:p>
        </p:txBody>
      </p:sp>
      <p:sp>
        <p:nvSpPr>
          <p:cNvPr id="177155" name="Text Box 1"/>
          <p:cNvSpPr txBox="1">
            <a:spLocks noChangeArrowheads="1"/>
          </p:cNvSpPr>
          <p:nvPr/>
        </p:nvSpPr>
        <p:spPr bwMode="auto">
          <a:xfrm>
            <a:off x="4398963" y="9555163"/>
            <a:ext cx="3371850"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9pPr>
          </a:lstStyle>
          <a:p>
            <a:pPr algn="r" eaLnBrk="1">
              <a:lnSpc>
                <a:spcPct val="98000"/>
              </a:lnSpc>
              <a:buFont typeface="Wingdings" charset="0"/>
              <a:buNone/>
            </a:pPr>
            <a:fld id="{977572F7-D8B2-5543-886A-8BA5D4DEE501}" type="slidenum">
              <a:rPr lang="en-GB" sz="1400">
                <a:solidFill>
                  <a:srgbClr val="000000"/>
                </a:solidFill>
                <a:latin typeface="Times New Roman" charset="0"/>
              </a:rPr>
              <a:pPr algn="r" eaLnBrk="1">
                <a:lnSpc>
                  <a:spcPct val="98000"/>
                </a:lnSpc>
                <a:buFont typeface="Wingdings" charset="0"/>
                <a:buNone/>
              </a:pPr>
              <a:t>33</a:t>
            </a:fld>
            <a:endParaRPr lang="en-GB" sz="1400">
              <a:solidFill>
                <a:srgbClr val="000000"/>
              </a:solidFill>
              <a:latin typeface="Times New Roman" charset="0"/>
            </a:endParaRPr>
          </a:p>
        </p:txBody>
      </p:sp>
      <p:sp>
        <p:nvSpPr>
          <p:cNvPr id="177156" name="Text Box 2"/>
          <p:cNvSpPr txBox="1">
            <a:spLocks noChangeArrowheads="1"/>
          </p:cNvSpPr>
          <p:nvPr/>
        </p:nvSpPr>
        <p:spPr bwMode="auto">
          <a:xfrm>
            <a:off x="1101725" y="763588"/>
            <a:ext cx="5567363" cy="3771900"/>
          </a:xfrm>
          <a:prstGeom prst="rect">
            <a:avLst/>
          </a:prstGeom>
          <a:solidFill>
            <a:srgbClr val="FFFFFF"/>
          </a:solidFill>
          <a:ln w="9360">
            <a:solidFill>
              <a:srgbClr val="000000"/>
            </a:solidFill>
            <a:miter lim="800000"/>
            <a:headEnd/>
            <a:tailEnd/>
          </a:ln>
        </p:spPr>
        <p:txBody>
          <a:bodyPr wrap="none" anchor="ctr"/>
          <a:lstStyle>
            <a:lvl1pPr eaLnBrk="0">
              <a:defRPr sz="2300">
                <a:solidFill>
                  <a:schemeClr val="bg1"/>
                </a:solidFill>
                <a:latin typeface="Arial" charset="0"/>
                <a:ea typeface="MS Gothic" charset="0"/>
                <a:cs typeface="MS Gothic" charset="0"/>
              </a:defRPr>
            </a:lvl1pPr>
            <a:lvl2pPr marL="742950" indent="-285750" eaLnBrk="0">
              <a:defRPr sz="2300">
                <a:solidFill>
                  <a:schemeClr val="bg1"/>
                </a:solidFill>
                <a:latin typeface="Arial" charset="0"/>
                <a:ea typeface="MS Gothic" charset="0"/>
                <a:cs typeface="MS Gothic" charset="0"/>
              </a:defRPr>
            </a:lvl2pPr>
            <a:lvl3pPr marL="1143000" indent="-228600" eaLnBrk="0">
              <a:defRPr sz="2300">
                <a:solidFill>
                  <a:schemeClr val="bg1"/>
                </a:solidFill>
                <a:latin typeface="Arial" charset="0"/>
                <a:ea typeface="MS Gothic" charset="0"/>
                <a:cs typeface="MS Gothic" charset="0"/>
              </a:defRPr>
            </a:lvl3pPr>
            <a:lvl4pPr marL="1600200" indent="-228600" eaLnBrk="0">
              <a:defRPr sz="2300">
                <a:solidFill>
                  <a:schemeClr val="bg1"/>
                </a:solidFill>
                <a:latin typeface="Arial" charset="0"/>
                <a:ea typeface="MS Gothic" charset="0"/>
                <a:cs typeface="MS Gothic" charset="0"/>
              </a:defRPr>
            </a:lvl4pPr>
            <a:lvl5pPr marL="2057400" indent="-228600" eaLnBrk="0">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9pPr>
          </a:lstStyle>
          <a:p>
            <a:pPr eaLnBrk="1"/>
            <a:endParaRPr lang="en-US" sz="2400">
              <a:solidFill>
                <a:srgbClr val="FFFFFF"/>
              </a:solidFill>
            </a:endParaRPr>
          </a:p>
        </p:txBody>
      </p:sp>
      <p:sp>
        <p:nvSpPr>
          <p:cNvPr id="177157" name="Text Box 3"/>
          <p:cNvSpPr>
            <a:spLocks noGrp="1" noChangeArrowheads="1"/>
          </p:cNvSpPr>
          <p:nvPr>
            <p:ph type="body"/>
          </p:nvPr>
        </p:nvSpPr>
        <p:spPr>
          <a:xfrm>
            <a:off x="777875" y="4776788"/>
            <a:ext cx="6210300" cy="45196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FAA26D3D-D897-4be2-8F04-BA451C77F1D7}">
              <ma14:placeholderFlag xmlns:ma14="http://schemas.microsoft.com/office/mac/drawingml/2011/main" val="1"/>
            </a:ext>
          </a:extLst>
        </p:spPr>
        <p:txBody>
          <a:bodyPr wrap="none" anchor="ctr"/>
          <a:lstStyle/>
          <a:p>
            <a:endParaRPr lang="en-US">
              <a:ea typeface="MS PGothic"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79202" name="Rectangle 11"/>
          <p:cNvSpPr txBox="1">
            <a:spLocks noGrp="1" noChangeArrowheads="1"/>
          </p:cNvSpPr>
          <p:nvPr/>
        </p:nvSpPr>
        <p:spPr bwMode="auto">
          <a:xfrm>
            <a:off x="4398963" y="9556750"/>
            <a:ext cx="3365500"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eaLnBrk="0">
              <a:tabLst>
                <a:tab pos="0" algn="l"/>
                <a:tab pos="442913" algn="l"/>
                <a:tab pos="885825" algn="l"/>
                <a:tab pos="1331913" algn="l"/>
                <a:tab pos="1774825" algn="l"/>
                <a:tab pos="2220913" algn="l"/>
                <a:tab pos="2663825" algn="l"/>
                <a:tab pos="3109913" algn="l"/>
                <a:tab pos="3552825" algn="l"/>
                <a:tab pos="3998913" algn="l"/>
                <a:tab pos="4441825" algn="l"/>
                <a:tab pos="4886325" algn="l"/>
                <a:tab pos="5332413" algn="l"/>
                <a:tab pos="5775325" algn="l"/>
                <a:tab pos="6221413" algn="l"/>
                <a:tab pos="6664325" algn="l"/>
                <a:tab pos="7110413" algn="l"/>
                <a:tab pos="7553325" algn="l"/>
                <a:tab pos="7999413" algn="l"/>
                <a:tab pos="8442325" algn="l"/>
                <a:tab pos="8888413" algn="l"/>
              </a:tabLst>
              <a:defRPr sz="2300">
                <a:solidFill>
                  <a:schemeClr val="bg1"/>
                </a:solidFill>
                <a:latin typeface="Arial" charset="0"/>
                <a:ea typeface="MS Gothic" charset="0"/>
                <a:cs typeface="MS Gothic" charset="0"/>
              </a:defRPr>
            </a:lvl1pPr>
            <a:lvl2pPr marL="742950" indent="-285750" eaLnBrk="0">
              <a:tabLst>
                <a:tab pos="0" algn="l"/>
                <a:tab pos="442913" algn="l"/>
                <a:tab pos="885825" algn="l"/>
                <a:tab pos="1331913" algn="l"/>
                <a:tab pos="1774825" algn="l"/>
                <a:tab pos="2220913" algn="l"/>
                <a:tab pos="2663825" algn="l"/>
                <a:tab pos="3109913" algn="l"/>
                <a:tab pos="3552825" algn="l"/>
                <a:tab pos="3998913" algn="l"/>
                <a:tab pos="4441825" algn="l"/>
                <a:tab pos="4886325" algn="l"/>
                <a:tab pos="5332413" algn="l"/>
                <a:tab pos="5775325" algn="l"/>
                <a:tab pos="6221413" algn="l"/>
                <a:tab pos="6664325" algn="l"/>
                <a:tab pos="7110413" algn="l"/>
                <a:tab pos="7553325" algn="l"/>
                <a:tab pos="7999413" algn="l"/>
                <a:tab pos="8442325" algn="l"/>
                <a:tab pos="8888413" algn="l"/>
              </a:tabLst>
              <a:defRPr sz="2300">
                <a:solidFill>
                  <a:schemeClr val="bg1"/>
                </a:solidFill>
                <a:latin typeface="Arial" charset="0"/>
                <a:ea typeface="MS Gothic" charset="0"/>
                <a:cs typeface="MS Gothic" charset="0"/>
              </a:defRPr>
            </a:lvl2pPr>
            <a:lvl3pPr marL="1143000" indent="-228600" eaLnBrk="0">
              <a:tabLst>
                <a:tab pos="0" algn="l"/>
                <a:tab pos="442913" algn="l"/>
                <a:tab pos="885825" algn="l"/>
                <a:tab pos="1331913" algn="l"/>
                <a:tab pos="1774825" algn="l"/>
                <a:tab pos="2220913" algn="l"/>
                <a:tab pos="2663825" algn="l"/>
                <a:tab pos="3109913" algn="l"/>
                <a:tab pos="3552825" algn="l"/>
                <a:tab pos="3998913" algn="l"/>
                <a:tab pos="4441825" algn="l"/>
                <a:tab pos="4886325" algn="l"/>
                <a:tab pos="5332413" algn="l"/>
                <a:tab pos="5775325" algn="l"/>
                <a:tab pos="6221413" algn="l"/>
                <a:tab pos="6664325" algn="l"/>
                <a:tab pos="7110413" algn="l"/>
                <a:tab pos="7553325" algn="l"/>
                <a:tab pos="7999413" algn="l"/>
                <a:tab pos="8442325" algn="l"/>
                <a:tab pos="8888413" algn="l"/>
              </a:tabLst>
              <a:defRPr sz="2300">
                <a:solidFill>
                  <a:schemeClr val="bg1"/>
                </a:solidFill>
                <a:latin typeface="Arial" charset="0"/>
                <a:ea typeface="MS Gothic" charset="0"/>
                <a:cs typeface="MS Gothic" charset="0"/>
              </a:defRPr>
            </a:lvl3pPr>
            <a:lvl4pPr marL="1600200" indent="-228600" eaLnBrk="0">
              <a:tabLst>
                <a:tab pos="0" algn="l"/>
                <a:tab pos="442913" algn="l"/>
                <a:tab pos="885825" algn="l"/>
                <a:tab pos="1331913" algn="l"/>
                <a:tab pos="1774825" algn="l"/>
                <a:tab pos="2220913" algn="l"/>
                <a:tab pos="2663825" algn="l"/>
                <a:tab pos="3109913" algn="l"/>
                <a:tab pos="3552825" algn="l"/>
                <a:tab pos="3998913" algn="l"/>
                <a:tab pos="4441825" algn="l"/>
                <a:tab pos="4886325" algn="l"/>
                <a:tab pos="5332413" algn="l"/>
                <a:tab pos="5775325" algn="l"/>
                <a:tab pos="6221413" algn="l"/>
                <a:tab pos="6664325" algn="l"/>
                <a:tab pos="7110413" algn="l"/>
                <a:tab pos="7553325" algn="l"/>
                <a:tab pos="7999413" algn="l"/>
                <a:tab pos="8442325" algn="l"/>
                <a:tab pos="8888413" algn="l"/>
              </a:tabLst>
              <a:defRPr sz="2300">
                <a:solidFill>
                  <a:schemeClr val="bg1"/>
                </a:solidFill>
                <a:latin typeface="Arial" charset="0"/>
                <a:ea typeface="MS Gothic" charset="0"/>
                <a:cs typeface="MS Gothic" charset="0"/>
              </a:defRPr>
            </a:lvl4pPr>
            <a:lvl5pPr marL="2057400" indent="-228600" eaLnBrk="0">
              <a:tabLst>
                <a:tab pos="0" algn="l"/>
                <a:tab pos="442913" algn="l"/>
                <a:tab pos="885825" algn="l"/>
                <a:tab pos="1331913" algn="l"/>
                <a:tab pos="1774825" algn="l"/>
                <a:tab pos="2220913" algn="l"/>
                <a:tab pos="2663825" algn="l"/>
                <a:tab pos="3109913" algn="l"/>
                <a:tab pos="3552825" algn="l"/>
                <a:tab pos="3998913" algn="l"/>
                <a:tab pos="4441825" algn="l"/>
                <a:tab pos="4886325" algn="l"/>
                <a:tab pos="5332413" algn="l"/>
                <a:tab pos="5775325" algn="l"/>
                <a:tab pos="6221413" algn="l"/>
                <a:tab pos="6664325" algn="l"/>
                <a:tab pos="7110413" algn="l"/>
                <a:tab pos="7553325" algn="l"/>
                <a:tab pos="7999413" algn="l"/>
                <a:tab pos="8442325" algn="l"/>
                <a:tab pos="8888413" algn="l"/>
              </a:tabLst>
              <a:defRPr sz="2300">
                <a:solidFill>
                  <a:schemeClr val="bg1"/>
                </a:solidFill>
                <a:latin typeface="Arial" charset="0"/>
                <a:ea typeface="MS Gothic" charset="0"/>
                <a:cs typeface="MS Gothic" charset="0"/>
              </a:defRPr>
            </a:lvl5pPr>
            <a:lvl6pPr marL="2514600" indent="-228600" eaLnBrk="0" fontAlgn="base" hangingPunct="0">
              <a:lnSpc>
                <a:spcPct val="70000"/>
              </a:lnSpc>
              <a:spcBef>
                <a:spcPct val="0"/>
              </a:spcBef>
              <a:spcAft>
                <a:spcPct val="0"/>
              </a:spcAft>
              <a:buClr>
                <a:srgbClr val="000000"/>
              </a:buClr>
              <a:buSzPct val="45000"/>
              <a:buFont typeface="Symbol" charset="0"/>
              <a:tabLst>
                <a:tab pos="0" algn="l"/>
                <a:tab pos="442913" algn="l"/>
                <a:tab pos="885825" algn="l"/>
                <a:tab pos="1331913" algn="l"/>
                <a:tab pos="1774825" algn="l"/>
                <a:tab pos="2220913" algn="l"/>
                <a:tab pos="2663825" algn="l"/>
                <a:tab pos="3109913" algn="l"/>
                <a:tab pos="3552825" algn="l"/>
                <a:tab pos="3998913" algn="l"/>
                <a:tab pos="4441825" algn="l"/>
                <a:tab pos="4886325" algn="l"/>
                <a:tab pos="5332413" algn="l"/>
                <a:tab pos="5775325" algn="l"/>
                <a:tab pos="6221413" algn="l"/>
                <a:tab pos="6664325" algn="l"/>
                <a:tab pos="7110413" algn="l"/>
                <a:tab pos="7553325" algn="l"/>
                <a:tab pos="7999413" algn="l"/>
                <a:tab pos="8442325" algn="l"/>
                <a:tab pos="8888413" algn="l"/>
              </a:tabLst>
              <a:defRPr sz="2300">
                <a:solidFill>
                  <a:schemeClr val="bg1"/>
                </a:solidFill>
                <a:latin typeface="Arial" charset="0"/>
                <a:ea typeface="MS Gothic" charset="0"/>
                <a:cs typeface="MS Gothic" charset="0"/>
              </a:defRPr>
            </a:lvl6pPr>
            <a:lvl7pPr marL="2971800" indent="-228600" eaLnBrk="0" fontAlgn="base" hangingPunct="0">
              <a:lnSpc>
                <a:spcPct val="70000"/>
              </a:lnSpc>
              <a:spcBef>
                <a:spcPct val="0"/>
              </a:spcBef>
              <a:spcAft>
                <a:spcPct val="0"/>
              </a:spcAft>
              <a:buClr>
                <a:srgbClr val="000000"/>
              </a:buClr>
              <a:buSzPct val="45000"/>
              <a:buFont typeface="Symbol" charset="0"/>
              <a:tabLst>
                <a:tab pos="0" algn="l"/>
                <a:tab pos="442913" algn="l"/>
                <a:tab pos="885825" algn="l"/>
                <a:tab pos="1331913" algn="l"/>
                <a:tab pos="1774825" algn="l"/>
                <a:tab pos="2220913" algn="l"/>
                <a:tab pos="2663825" algn="l"/>
                <a:tab pos="3109913" algn="l"/>
                <a:tab pos="3552825" algn="l"/>
                <a:tab pos="3998913" algn="l"/>
                <a:tab pos="4441825" algn="l"/>
                <a:tab pos="4886325" algn="l"/>
                <a:tab pos="5332413" algn="l"/>
                <a:tab pos="5775325" algn="l"/>
                <a:tab pos="6221413" algn="l"/>
                <a:tab pos="6664325" algn="l"/>
                <a:tab pos="7110413" algn="l"/>
                <a:tab pos="7553325" algn="l"/>
                <a:tab pos="7999413" algn="l"/>
                <a:tab pos="8442325" algn="l"/>
                <a:tab pos="8888413" algn="l"/>
              </a:tabLst>
              <a:defRPr sz="2300">
                <a:solidFill>
                  <a:schemeClr val="bg1"/>
                </a:solidFill>
                <a:latin typeface="Arial" charset="0"/>
                <a:ea typeface="MS Gothic" charset="0"/>
                <a:cs typeface="MS Gothic" charset="0"/>
              </a:defRPr>
            </a:lvl7pPr>
            <a:lvl8pPr marL="3429000" indent="-228600" eaLnBrk="0" fontAlgn="base" hangingPunct="0">
              <a:lnSpc>
                <a:spcPct val="70000"/>
              </a:lnSpc>
              <a:spcBef>
                <a:spcPct val="0"/>
              </a:spcBef>
              <a:spcAft>
                <a:spcPct val="0"/>
              </a:spcAft>
              <a:buClr>
                <a:srgbClr val="000000"/>
              </a:buClr>
              <a:buSzPct val="45000"/>
              <a:buFont typeface="Symbol" charset="0"/>
              <a:tabLst>
                <a:tab pos="0" algn="l"/>
                <a:tab pos="442913" algn="l"/>
                <a:tab pos="885825" algn="l"/>
                <a:tab pos="1331913" algn="l"/>
                <a:tab pos="1774825" algn="l"/>
                <a:tab pos="2220913" algn="l"/>
                <a:tab pos="2663825" algn="l"/>
                <a:tab pos="3109913" algn="l"/>
                <a:tab pos="3552825" algn="l"/>
                <a:tab pos="3998913" algn="l"/>
                <a:tab pos="4441825" algn="l"/>
                <a:tab pos="4886325" algn="l"/>
                <a:tab pos="5332413" algn="l"/>
                <a:tab pos="5775325" algn="l"/>
                <a:tab pos="6221413" algn="l"/>
                <a:tab pos="6664325" algn="l"/>
                <a:tab pos="7110413" algn="l"/>
                <a:tab pos="7553325" algn="l"/>
                <a:tab pos="7999413" algn="l"/>
                <a:tab pos="8442325" algn="l"/>
                <a:tab pos="8888413" algn="l"/>
              </a:tabLst>
              <a:defRPr sz="2300">
                <a:solidFill>
                  <a:schemeClr val="bg1"/>
                </a:solidFill>
                <a:latin typeface="Arial" charset="0"/>
                <a:ea typeface="MS Gothic" charset="0"/>
                <a:cs typeface="MS Gothic" charset="0"/>
              </a:defRPr>
            </a:lvl8pPr>
            <a:lvl9pPr marL="3886200" indent="-228600" eaLnBrk="0" fontAlgn="base" hangingPunct="0">
              <a:lnSpc>
                <a:spcPct val="70000"/>
              </a:lnSpc>
              <a:spcBef>
                <a:spcPct val="0"/>
              </a:spcBef>
              <a:spcAft>
                <a:spcPct val="0"/>
              </a:spcAft>
              <a:buClr>
                <a:srgbClr val="000000"/>
              </a:buClr>
              <a:buSzPct val="45000"/>
              <a:buFont typeface="Symbol" charset="0"/>
              <a:tabLst>
                <a:tab pos="0" algn="l"/>
                <a:tab pos="442913" algn="l"/>
                <a:tab pos="885825" algn="l"/>
                <a:tab pos="1331913" algn="l"/>
                <a:tab pos="1774825" algn="l"/>
                <a:tab pos="2220913" algn="l"/>
                <a:tab pos="2663825" algn="l"/>
                <a:tab pos="3109913" algn="l"/>
                <a:tab pos="3552825" algn="l"/>
                <a:tab pos="3998913" algn="l"/>
                <a:tab pos="4441825" algn="l"/>
                <a:tab pos="4886325" algn="l"/>
                <a:tab pos="5332413" algn="l"/>
                <a:tab pos="5775325" algn="l"/>
                <a:tab pos="6221413" algn="l"/>
                <a:tab pos="6664325" algn="l"/>
                <a:tab pos="7110413" algn="l"/>
                <a:tab pos="7553325" algn="l"/>
                <a:tab pos="7999413" algn="l"/>
                <a:tab pos="8442325" algn="l"/>
                <a:tab pos="8888413" algn="l"/>
              </a:tabLst>
              <a:defRPr sz="2300">
                <a:solidFill>
                  <a:schemeClr val="bg1"/>
                </a:solidFill>
                <a:latin typeface="Arial" charset="0"/>
                <a:ea typeface="MS Gothic" charset="0"/>
                <a:cs typeface="MS Gothic" charset="0"/>
              </a:defRPr>
            </a:lvl9pPr>
          </a:lstStyle>
          <a:p>
            <a:pPr algn="r" defTabSz="914400" eaLnBrk="1" hangingPunct="1">
              <a:lnSpc>
                <a:spcPct val="98000"/>
              </a:lnSpc>
              <a:buClrTx/>
              <a:buSzTx/>
              <a:buFontTx/>
              <a:buNone/>
            </a:pPr>
            <a:fld id="{999CD1D8-A892-9E47-A68D-18E0CA259920}" type="slidenum">
              <a:rPr lang="en-GB" sz="1400">
                <a:solidFill>
                  <a:srgbClr val="000000"/>
                </a:solidFill>
                <a:latin typeface="Times New Roman" charset="0"/>
                <a:ea typeface="ヒラギノ角ゴ ProN W3" charset="0"/>
                <a:cs typeface="ヒラギノ角ゴ ProN W3" charset="0"/>
                <a:sym typeface="Helvetica Neue Light" charset="0"/>
              </a:rPr>
              <a:pPr algn="r" defTabSz="914400" eaLnBrk="1" hangingPunct="1">
                <a:lnSpc>
                  <a:spcPct val="98000"/>
                </a:lnSpc>
                <a:buClrTx/>
                <a:buSzTx/>
                <a:buFontTx/>
                <a:buNone/>
              </a:pPr>
              <a:t>34</a:t>
            </a:fld>
            <a:endParaRPr lang="en-GB" sz="1400">
              <a:solidFill>
                <a:srgbClr val="000000"/>
              </a:solidFill>
              <a:latin typeface="Times New Roman" charset="0"/>
              <a:ea typeface="ヒラギノ角ゴ ProN W3" charset="0"/>
              <a:cs typeface="ヒラギノ角ゴ ProN W3" charset="0"/>
              <a:sym typeface="Helvetica Neue Light" charset="0"/>
            </a:endParaRPr>
          </a:p>
        </p:txBody>
      </p:sp>
      <p:sp>
        <p:nvSpPr>
          <p:cNvPr id="179203" name="Text Box 1"/>
          <p:cNvSpPr txBox="1">
            <a:spLocks noChangeArrowheads="1"/>
          </p:cNvSpPr>
          <p:nvPr/>
        </p:nvSpPr>
        <p:spPr bwMode="auto">
          <a:xfrm>
            <a:off x="4398963" y="9556750"/>
            <a:ext cx="3371850"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eaLnBrk="0">
              <a:tabLst>
                <a:tab pos="0" algn="l"/>
                <a:tab pos="442913" algn="l"/>
                <a:tab pos="885825" algn="l"/>
                <a:tab pos="1331913" algn="l"/>
                <a:tab pos="1774825" algn="l"/>
                <a:tab pos="2220913" algn="l"/>
                <a:tab pos="2663825" algn="l"/>
                <a:tab pos="3109913" algn="l"/>
                <a:tab pos="3552825" algn="l"/>
                <a:tab pos="3998913" algn="l"/>
                <a:tab pos="4441825" algn="l"/>
                <a:tab pos="4886325" algn="l"/>
                <a:tab pos="5332413" algn="l"/>
                <a:tab pos="5775325" algn="l"/>
                <a:tab pos="6221413" algn="l"/>
                <a:tab pos="6664325" algn="l"/>
                <a:tab pos="7110413" algn="l"/>
                <a:tab pos="7553325" algn="l"/>
                <a:tab pos="7999413" algn="l"/>
                <a:tab pos="8442325" algn="l"/>
                <a:tab pos="8888413" algn="l"/>
              </a:tabLst>
              <a:defRPr sz="2300">
                <a:solidFill>
                  <a:schemeClr val="bg1"/>
                </a:solidFill>
                <a:latin typeface="Arial" charset="0"/>
                <a:ea typeface="MS Gothic" charset="0"/>
                <a:cs typeface="MS Gothic" charset="0"/>
              </a:defRPr>
            </a:lvl1pPr>
            <a:lvl2pPr marL="742950" indent="-285750" eaLnBrk="0">
              <a:tabLst>
                <a:tab pos="0" algn="l"/>
                <a:tab pos="442913" algn="l"/>
                <a:tab pos="885825" algn="l"/>
                <a:tab pos="1331913" algn="l"/>
                <a:tab pos="1774825" algn="l"/>
                <a:tab pos="2220913" algn="l"/>
                <a:tab pos="2663825" algn="l"/>
                <a:tab pos="3109913" algn="l"/>
                <a:tab pos="3552825" algn="l"/>
                <a:tab pos="3998913" algn="l"/>
                <a:tab pos="4441825" algn="l"/>
                <a:tab pos="4886325" algn="l"/>
                <a:tab pos="5332413" algn="l"/>
                <a:tab pos="5775325" algn="l"/>
                <a:tab pos="6221413" algn="l"/>
                <a:tab pos="6664325" algn="l"/>
                <a:tab pos="7110413" algn="l"/>
                <a:tab pos="7553325" algn="l"/>
                <a:tab pos="7999413" algn="l"/>
                <a:tab pos="8442325" algn="l"/>
                <a:tab pos="8888413" algn="l"/>
              </a:tabLst>
              <a:defRPr sz="2300">
                <a:solidFill>
                  <a:schemeClr val="bg1"/>
                </a:solidFill>
                <a:latin typeface="Arial" charset="0"/>
                <a:ea typeface="MS Gothic" charset="0"/>
                <a:cs typeface="MS Gothic" charset="0"/>
              </a:defRPr>
            </a:lvl2pPr>
            <a:lvl3pPr marL="1143000" indent="-228600" eaLnBrk="0">
              <a:tabLst>
                <a:tab pos="0" algn="l"/>
                <a:tab pos="442913" algn="l"/>
                <a:tab pos="885825" algn="l"/>
                <a:tab pos="1331913" algn="l"/>
                <a:tab pos="1774825" algn="l"/>
                <a:tab pos="2220913" algn="l"/>
                <a:tab pos="2663825" algn="l"/>
                <a:tab pos="3109913" algn="l"/>
                <a:tab pos="3552825" algn="l"/>
                <a:tab pos="3998913" algn="l"/>
                <a:tab pos="4441825" algn="l"/>
                <a:tab pos="4886325" algn="l"/>
                <a:tab pos="5332413" algn="l"/>
                <a:tab pos="5775325" algn="l"/>
                <a:tab pos="6221413" algn="l"/>
                <a:tab pos="6664325" algn="l"/>
                <a:tab pos="7110413" algn="l"/>
                <a:tab pos="7553325" algn="l"/>
                <a:tab pos="7999413" algn="l"/>
                <a:tab pos="8442325" algn="l"/>
                <a:tab pos="8888413" algn="l"/>
              </a:tabLst>
              <a:defRPr sz="2300">
                <a:solidFill>
                  <a:schemeClr val="bg1"/>
                </a:solidFill>
                <a:latin typeface="Arial" charset="0"/>
                <a:ea typeface="MS Gothic" charset="0"/>
                <a:cs typeface="MS Gothic" charset="0"/>
              </a:defRPr>
            </a:lvl3pPr>
            <a:lvl4pPr marL="1600200" indent="-228600" eaLnBrk="0">
              <a:tabLst>
                <a:tab pos="0" algn="l"/>
                <a:tab pos="442913" algn="l"/>
                <a:tab pos="885825" algn="l"/>
                <a:tab pos="1331913" algn="l"/>
                <a:tab pos="1774825" algn="l"/>
                <a:tab pos="2220913" algn="l"/>
                <a:tab pos="2663825" algn="l"/>
                <a:tab pos="3109913" algn="l"/>
                <a:tab pos="3552825" algn="l"/>
                <a:tab pos="3998913" algn="l"/>
                <a:tab pos="4441825" algn="l"/>
                <a:tab pos="4886325" algn="l"/>
                <a:tab pos="5332413" algn="l"/>
                <a:tab pos="5775325" algn="l"/>
                <a:tab pos="6221413" algn="l"/>
                <a:tab pos="6664325" algn="l"/>
                <a:tab pos="7110413" algn="l"/>
                <a:tab pos="7553325" algn="l"/>
                <a:tab pos="7999413" algn="l"/>
                <a:tab pos="8442325" algn="l"/>
                <a:tab pos="8888413" algn="l"/>
              </a:tabLst>
              <a:defRPr sz="2300">
                <a:solidFill>
                  <a:schemeClr val="bg1"/>
                </a:solidFill>
                <a:latin typeface="Arial" charset="0"/>
                <a:ea typeface="MS Gothic" charset="0"/>
                <a:cs typeface="MS Gothic" charset="0"/>
              </a:defRPr>
            </a:lvl4pPr>
            <a:lvl5pPr marL="2057400" indent="-228600" eaLnBrk="0">
              <a:tabLst>
                <a:tab pos="0" algn="l"/>
                <a:tab pos="442913" algn="l"/>
                <a:tab pos="885825" algn="l"/>
                <a:tab pos="1331913" algn="l"/>
                <a:tab pos="1774825" algn="l"/>
                <a:tab pos="2220913" algn="l"/>
                <a:tab pos="2663825" algn="l"/>
                <a:tab pos="3109913" algn="l"/>
                <a:tab pos="3552825" algn="l"/>
                <a:tab pos="3998913" algn="l"/>
                <a:tab pos="4441825" algn="l"/>
                <a:tab pos="4886325" algn="l"/>
                <a:tab pos="5332413" algn="l"/>
                <a:tab pos="5775325" algn="l"/>
                <a:tab pos="6221413" algn="l"/>
                <a:tab pos="6664325" algn="l"/>
                <a:tab pos="7110413" algn="l"/>
                <a:tab pos="7553325" algn="l"/>
                <a:tab pos="7999413" algn="l"/>
                <a:tab pos="8442325" algn="l"/>
                <a:tab pos="8888413" algn="l"/>
              </a:tabLst>
              <a:defRPr sz="2300">
                <a:solidFill>
                  <a:schemeClr val="bg1"/>
                </a:solidFill>
                <a:latin typeface="Arial" charset="0"/>
                <a:ea typeface="MS Gothic" charset="0"/>
                <a:cs typeface="MS Gothic" charset="0"/>
              </a:defRPr>
            </a:lvl5pPr>
            <a:lvl6pPr marL="2514600" indent="-228600" eaLnBrk="0" fontAlgn="base" hangingPunct="0">
              <a:lnSpc>
                <a:spcPct val="70000"/>
              </a:lnSpc>
              <a:spcBef>
                <a:spcPct val="0"/>
              </a:spcBef>
              <a:spcAft>
                <a:spcPct val="0"/>
              </a:spcAft>
              <a:buClr>
                <a:srgbClr val="000000"/>
              </a:buClr>
              <a:buSzPct val="45000"/>
              <a:buFont typeface="Symbol" charset="0"/>
              <a:tabLst>
                <a:tab pos="0" algn="l"/>
                <a:tab pos="442913" algn="l"/>
                <a:tab pos="885825" algn="l"/>
                <a:tab pos="1331913" algn="l"/>
                <a:tab pos="1774825" algn="l"/>
                <a:tab pos="2220913" algn="l"/>
                <a:tab pos="2663825" algn="l"/>
                <a:tab pos="3109913" algn="l"/>
                <a:tab pos="3552825" algn="l"/>
                <a:tab pos="3998913" algn="l"/>
                <a:tab pos="4441825" algn="l"/>
                <a:tab pos="4886325" algn="l"/>
                <a:tab pos="5332413" algn="l"/>
                <a:tab pos="5775325" algn="l"/>
                <a:tab pos="6221413" algn="l"/>
                <a:tab pos="6664325" algn="l"/>
                <a:tab pos="7110413" algn="l"/>
                <a:tab pos="7553325" algn="l"/>
                <a:tab pos="7999413" algn="l"/>
                <a:tab pos="8442325" algn="l"/>
                <a:tab pos="8888413" algn="l"/>
              </a:tabLst>
              <a:defRPr sz="2300">
                <a:solidFill>
                  <a:schemeClr val="bg1"/>
                </a:solidFill>
                <a:latin typeface="Arial" charset="0"/>
                <a:ea typeface="MS Gothic" charset="0"/>
                <a:cs typeface="MS Gothic" charset="0"/>
              </a:defRPr>
            </a:lvl6pPr>
            <a:lvl7pPr marL="2971800" indent="-228600" eaLnBrk="0" fontAlgn="base" hangingPunct="0">
              <a:lnSpc>
                <a:spcPct val="70000"/>
              </a:lnSpc>
              <a:spcBef>
                <a:spcPct val="0"/>
              </a:spcBef>
              <a:spcAft>
                <a:spcPct val="0"/>
              </a:spcAft>
              <a:buClr>
                <a:srgbClr val="000000"/>
              </a:buClr>
              <a:buSzPct val="45000"/>
              <a:buFont typeface="Symbol" charset="0"/>
              <a:tabLst>
                <a:tab pos="0" algn="l"/>
                <a:tab pos="442913" algn="l"/>
                <a:tab pos="885825" algn="l"/>
                <a:tab pos="1331913" algn="l"/>
                <a:tab pos="1774825" algn="l"/>
                <a:tab pos="2220913" algn="l"/>
                <a:tab pos="2663825" algn="l"/>
                <a:tab pos="3109913" algn="l"/>
                <a:tab pos="3552825" algn="l"/>
                <a:tab pos="3998913" algn="l"/>
                <a:tab pos="4441825" algn="l"/>
                <a:tab pos="4886325" algn="l"/>
                <a:tab pos="5332413" algn="l"/>
                <a:tab pos="5775325" algn="l"/>
                <a:tab pos="6221413" algn="l"/>
                <a:tab pos="6664325" algn="l"/>
                <a:tab pos="7110413" algn="l"/>
                <a:tab pos="7553325" algn="l"/>
                <a:tab pos="7999413" algn="l"/>
                <a:tab pos="8442325" algn="l"/>
                <a:tab pos="8888413" algn="l"/>
              </a:tabLst>
              <a:defRPr sz="2300">
                <a:solidFill>
                  <a:schemeClr val="bg1"/>
                </a:solidFill>
                <a:latin typeface="Arial" charset="0"/>
                <a:ea typeface="MS Gothic" charset="0"/>
                <a:cs typeface="MS Gothic" charset="0"/>
              </a:defRPr>
            </a:lvl7pPr>
            <a:lvl8pPr marL="3429000" indent="-228600" eaLnBrk="0" fontAlgn="base" hangingPunct="0">
              <a:lnSpc>
                <a:spcPct val="70000"/>
              </a:lnSpc>
              <a:spcBef>
                <a:spcPct val="0"/>
              </a:spcBef>
              <a:spcAft>
                <a:spcPct val="0"/>
              </a:spcAft>
              <a:buClr>
                <a:srgbClr val="000000"/>
              </a:buClr>
              <a:buSzPct val="45000"/>
              <a:buFont typeface="Symbol" charset="0"/>
              <a:tabLst>
                <a:tab pos="0" algn="l"/>
                <a:tab pos="442913" algn="l"/>
                <a:tab pos="885825" algn="l"/>
                <a:tab pos="1331913" algn="l"/>
                <a:tab pos="1774825" algn="l"/>
                <a:tab pos="2220913" algn="l"/>
                <a:tab pos="2663825" algn="l"/>
                <a:tab pos="3109913" algn="l"/>
                <a:tab pos="3552825" algn="l"/>
                <a:tab pos="3998913" algn="l"/>
                <a:tab pos="4441825" algn="l"/>
                <a:tab pos="4886325" algn="l"/>
                <a:tab pos="5332413" algn="l"/>
                <a:tab pos="5775325" algn="l"/>
                <a:tab pos="6221413" algn="l"/>
                <a:tab pos="6664325" algn="l"/>
                <a:tab pos="7110413" algn="l"/>
                <a:tab pos="7553325" algn="l"/>
                <a:tab pos="7999413" algn="l"/>
                <a:tab pos="8442325" algn="l"/>
                <a:tab pos="8888413" algn="l"/>
              </a:tabLst>
              <a:defRPr sz="2300">
                <a:solidFill>
                  <a:schemeClr val="bg1"/>
                </a:solidFill>
                <a:latin typeface="Arial" charset="0"/>
                <a:ea typeface="MS Gothic" charset="0"/>
                <a:cs typeface="MS Gothic" charset="0"/>
              </a:defRPr>
            </a:lvl8pPr>
            <a:lvl9pPr marL="3886200" indent="-228600" eaLnBrk="0" fontAlgn="base" hangingPunct="0">
              <a:lnSpc>
                <a:spcPct val="70000"/>
              </a:lnSpc>
              <a:spcBef>
                <a:spcPct val="0"/>
              </a:spcBef>
              <a:spcAft>
                <a:spcPct val="0"/>
              </a:spcAft>
              <a:buClr>
                <a:srgbClr val="000000"/>
              </a:buClr>
              <a:buSzPct val="45000"/>
              <a:buFont typeface="Symbol" charset="0"/>
              <a:tabLst>
                <a:tab pos="0" algn="l"/>
                <a:tab pos="442913" algn="l"/>
                <a:tab pos="885825" algn="l"/>
                <a:tab pos="1331913" algn="l"/>
                <a:tab pos="1774825" algn="l"/>
                <a:tab pos="2220913" algn="l"/>
                <a:tab pos="2663825" algn="l"/>
                <a:tab pos="3109913" algn="l"/>
                <a:tab pos="3552825" algn="l"/>
                <a:tab pos="3998913" algn="l"/>
                <a:tab pos="4441825" algn="l"/>
                <a:tab pos="4886325" algn="l"/>
                <a:tab pos="5332413" algn="l"/>
                <a:tab pos="5775325" algn="l"/>
                <a:tab pos="6221413" algn="l"/>
                <a:tab pos="6664325" algn="l"/>
                <a:tab pos="7110413" algn="l"/>
                <a:tab pos="7553325" algn="l"/>
                <a:tab pos="7999413" algn="l"/>
                <a:tab pos="8442325" algn="l"/>
                <a:tab pos="8888413" algn="l"/>
              </a:tabLst>
              <a:defRPr sz="2300">
                <a:solidFill>
                  <a:schemeClr val="bg1"/>
                </a:solidFill>
                <a:latin typeface="Arial" charset="0"/>
                <a:ea typeface="MS Gothic" charset="0"/>
                <a:cs typeface="MS Gothic" charset="0"/>
              </a:defRPr>
            </a:lvl9pPr>
          </a:lstStyle>
          <a:p>
            <a:pPr algn="r" defTabSz="914400" eaLnBrk="1" hangingPunct="1">
              <a:lnSpc>
                <a:spcPct val="98000"/>
              </a:lnSpc>
              <a:buClrTx/>
              <a:buSzTx/>
              <a:buFontTx/>
              <a:buNone/>
            </a:pPr>
            <a:fld id="{00AE12AD-EB55-D64A-A3B3-1ECE82F2449C}" type="slidenum">
              <a:rPr lang="en-GB" sz="1400">
                <a:solidFill>
                  <a:srgbClr val="000000"/>
                </a:solidFill>
                <a:latin typeface="Times New Roman" charset="0"/>
                <a:ea typeface="ヒラギノ角ゴ ProN W3" charset="0"/>
                <a:cs typeface="ヒラギノ角ゴ ProN W3" charset="0"/>
                <a:sym typeface="Helvetica Neue Light" charset="0"/>
              </a:rPr>
              <a:pPr algn="r" defTabSz="914400" eaLnBrk="1" hangingPunct="1">
                <a:lnSpc>
                  <a:spcPct val="98000"/>
                </a:lnSpc>
                <a:buClrTx/>
                <a:buSzTx/>
                <a:buFontTx/>
                <a:buNone/>
              </a:pPr>
              <a:t>34</a:t>
            </a:fld>
            <a:endParaRPr lang="en-GB" sz="1400">
              <a:solidFill>
                <a:srgbClr val="000000"/>
              </a:solidFill>
              <a:latin typeface="Times New Roman" charset="0"/>
              <a:ea typeface="ヒラギノ角ゴ ProN W3" charset="0"/>
              <a:cs typeface="ヒラギノ角ゴ ProN W3" charset="0"/>
              <a:sym typeface="Helvetica Neue Light" charset="0"/>
            </a:endParaRPr>
          </a:p>
        </p:txBody>
      </p:sp>
      <p:sp>
        <p:nvSpPr>
          <p:cNvPr id="179204" name="Text Box 2"/>
          <p:cNvSpPr txBox="1">
            <a:spLocks noChangeArrowheads="1"/>
          </p:cNvSpPr>
          <p:nvPr/>
        </p:nvSpPr>
        <p:spPr bwMode="auto">
          <a:xfrm>
            <a:off x="1101725" y="763588"/>
            <a:ext cx="5567363" cy="3771900"/>
          </a:xfrm>
          <a:prstGeom prst="rect">
            <a:avLst/>
          </a:prstGeom>
          <a:solidFill>
            <a:srgbClr val="FFFFFF"/>
          </a:solidFill>
          <a:ln w="9360">
            <a:solidFill>
              <a:srgbClr val="000000"/>
            </a:solidFill>
            <a:miter lim="800000"/>
            <a:headEnd/>
            <a:tailEnd/>
          </a:ln>
        </p:spPr>
        <p:txBody>
          <a:bodyPr wrap="none" lIns="88885" tIns="44443" rIns="88885" bIns="44443" anchor="ctr"/>
          <a:lstStyle>
            <a:lvl1pPr eaLnBrk="0">
              <a:defRPr sz="2300">
                <a:solidFill>
                  <a:schemeClr val="bg1"/>
                </a:solidFill>
                <a:latin typeface="Arial" charset="0"/>
                <a:ea typeface="MS Gothic" charset="0"/>
                <a:cs typeface="MS Gothic" charset="0"/>
              </a:defRPr>
            </a:lvl1pPr>
            <a:lvl2pPr marL="742950" indent="-285750" eaLnBrk="0">
              <a:defRPr sz="2300">
                <a:solidFill>
                  <a:schemeClr val="bg1"/>
                </a:solidFill>
                <a:latin typeface="Arial" charset="0"/>
                <a:ea typeface="MS Gothic" charset="0"/>
                <a:cs typeface="MS Gothic" charset="0"/>
              </a:defRPr>
            </a:lvl2pPr>
            <a:lvl3pPr marL="1143000" indent="-228600" eaLnBrk="0">
              <a:defRPr sz="2300">
                <a:solidFill>
                  <a:schemeClr val="bg1"/>
                </a:solidFill>
                <a:latin typeface="Arial" charset="0"/>
                <a:ea typeface="MS Gothic" charset="0"/>
                <a:cs typeface="MS Gothic" charset="0"/>
              </a:defRPr>
            </a:lvl3pPr>
            <a:lvl4pPr marL="1600200" indent="-228600" eaLnBrk="0">
              <a:defRPr sz="2300">
                <a:solidFill>
                  <a:schemeClr val="bg1"/>
                </a:solidFill>
                <a:latin typeface="Arial" charset="0"/>
                <a:ea typeface="MS Gothic" charset="0"/>
                <a:cs typeface="MS Gothic" charset="0"/>
              </a:defRPr>
            </a:lvl4pPr>
            <a:lvl5pPr marL="2057400" indent="-228600" eaLnBrk="0">
              <a:defRPr sz="2300">
                <a:solidFill>
                  <a:schemeClr val="bg1"/>
                </a:solidFill>
                <a:latin typeface="Arial" charset="0"/>
                <a:ea typeface="MS Gothic" charset="0"/>
                <a:cs typeface="MS Gothic" charset="0"/>
              </a:defRPr>
            </a:lvl5pPr>
            <a:lvl6pPr marL="2514600" indent="-228600"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6pPr>
            <a:lvl7pPr marL="2971800" indent="-228600"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7pPr>
            <a:lvl8pPr marL="3429000" indent="-228600"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8pPr>
            <a:lvl9pPr marL="3886200" indent="-228600"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9pPr>
          </a:lstStyle>
          <a:p>
            <a:pPr algn="ctr" defTabSz="914400" eaLnBrk="1" hangingPunct="1">
              <a:lnSpc>
                <a:spcPct val="100000"/>
              </a:lnSpc>
              <a:buClrTx/>
              <a:buSzTx/>
              <a:buFontTx/>
              <a:buNone/>
            </a:pPr>
            <a:endParaRPr lang="fr-FR" sz="3400">
              <a:solidFill>
                <a:srgbClr val="000000"/>
              </a:solidFill>
              <a:latin typeface="Helvetica Neue Light" charset="0"/>
              <a:ea typeface="ヒラギノ角ゴ ProN W3" charset="0"/>
              <a:cs typeface="ヒラギノ角ゴ ProN W3" charset="0"/>
              <a:sym typeface="Helvetica Neue Light" charset="0"/>
            </a:endParaRPr>
          </a:p>
        </p:txBody>
      </p:sp>
      <p:sp>
        <p:nvSpPr>
          <p:cNvPr id="179205" name="Text Box 3"/>
          <p:cNvSpPr>
            <a:spLocks noGrp="1" noChangeArrowheads="1"/>
          </p:cNvSpPr>
          <p:nvPr>
            <p:ph type="body"/>
          </p:nvPr>
        </p:nvSpPr>
        <p:spPr>
          <a:xfrm>
            <a:off x="776288" y="4775200"/>
            <a:ext cx="6211887" cy="4521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none" anchor="ctr"/>
          <a:lstStyle/>
          <a:p>
            <a:pPr eaLnBrk="1" hangingPunct="1">
              <a:spcBef>
                <a:spcPct val="0"/>
              </a:spcBef>
            </a:pPr>
            <a:endParaRPr lang="fr-FR">
              <a:ea typeface="MS PGothic" charset="0"/>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81250" name="Rectangle 11"/>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defTabSz="455613"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1pPr>
            <a:lvl2pPr marL="742950" indent="-285750" defTabSz="455613"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2pPr>
            <a:lvl3pPr marL="1143000" indent="-228600" defTabSz="455613"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3pPr>
            <a:lvl4pPr marL="1600200" indent="-228600" defTabSz="455613"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4pPr>
            <a:lvl5pPr marL="2057400" indent="-228600" defTabSz="455613"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5pPr>
            <a:lvl6pPr marL="2514600" indent="-228600" defTabSz="455613"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6pPr>
            <a:lvl7pPr marL="2971800" indent="-228600" defTabSz="455613"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7pPr>
            <a:lvl8pPr marL="3429000" indent="-228600" defTabSz="455613"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8pPr>
            <a:lvl9pPr marL="3886200" indent="-228600" defTabSz="455613"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9pPr>
          </a:lstStyle>
          <a:p>
            <a:pPr eaLnBrk="1"/>
            <a:fld id="{F2F300C0-8CEC-E54B-B51D-AF8A488E76F1}" type="slidenum">
              <a:rPr lang="en-GB" sz="1400">
                <a:solidFill>
                  <a:srgbClr val="000000"/>
                </a:solidFill>
                <a:latin typeface="Times New Roman" charset="0"/>
              </a:rPr>
              <a:pPr eaLnBrk="1"/>
              <a:t>35</a:t>
            </a:fld>
            <a:endParaRPr lang="en-GB" sz="1400">
              <a:solidFill>
                <a:srgbClr val="000000"/>
              </a:solidFill>
              <a:latin typeface="Times New Roman" charset="0"/>
            </a:endParaRPr>
          </a:p>
        </p:txBody>
      </p:sp>
      <p:sp>
        <p:nvSpPr>
          <p:cNvPr id="181251" name="Text Box 1"/>
          <p:cNvSpPr txBox="1">
            <a:spLocks noChangeArrowheads="1"/>
          </p:cNvSpPr>
          <p:nvPr/>
        </p:nvSpPr>
        <p:spPr bwMode="auto">
          <a:xfrm>
            <a:off x="4398963" y="9555163"/>
            <a:ext cx="3371850"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9pPr>
          </a:lstStyle>
          <a:p>
            <a:pPr algn="r" eaLnBrk="1">
              <a:lnSpc>
                <a:spcPct val="98000"/>
              </a:lnSpc>
              <a:buFont typeface="Wingdings" charset="0"/>
              <a:buNone/>
            </a:pPr>
            <a:fld id="{8DAB0ABB-8763-F548-A4E2-6EAA8B090074}" type="slidenum">
              <a:rPr lang="en-GB" sz="1400">
                <a:solidFill>
                  <a:srgbClr val="000000"/>
                </a:solidFill>
                <a:latin typeface="Times New Roman" charset="0"/>
              </a:rPr>
              <a:pPr algn="r" eaLnBrk="1">
                <a:lnSpc>
                  <a:spcPct val="98000"/>
                </a:lnSpc>
                <a:buFont typeface="Wingdings" charset="0"/>
                <a:buNone/>
              </a:pPr>
              <a:t>35</a:t>
            </a:fld>
            <a:endParaRPr lang="en-GB" sz="1400">
              <a:solidFill>
                <a:srgbClr val="000000"/>
              </a:solidFill>
              <a:latin typeface="Times New Roman" charset="0"/>
            </a:endParaRPr>
          </a:p>
        </p:txBody>
      </p:sp>
      <p:sp>
        <p:nvSpPr>
          <p:cNvPr id="181252" name="Text Box 2"/>
          <p:cNvSpPr txBox="1">
            <a:spLocks noChangeArrowheads="1"/>
          </p:cNvSpPr>
          <p:nvPr/>
        </p:nvSpPr>
        <p:spPr bwMode="auto">
          <a:xfrm>
            <a:off x="1101725" y="763588"/>
            <a:ext cx="5567363" cy="3771900"/>
          </a:xfrm>
          <a:prstGeom prst="rect">
            <a:avLst/>
          </a:prstGeom>
          <a:solidFill>
            <a:srgbClr val="FFFFFF"/>
          </a:solidFill>
          <a:ln w="9360">
            <a:solidFill>
              <a:srgbClr val="000000"/>
            </a:solidFill>
            <a:miter lim="800000"/>
            <a:headEnd/>
            <a:tailEnd/>
          </a:ln>
        </p:spPr>
        <p:txBody>
          <a:bodyPr wrap="none" anchor="ctr"/>
          <a:lstStyle>
            <a:lvl1pPr eaLnBrk="0">
              <a:defRPr sz="2300">
                <a:solidFill>
                  <a:schemeClr val="bg1"/>
                </a:solidFill>
                <a:latin typeface="Arial" charset="0"/>
                <a:ea typeface="MS Gothic" charset="0"/>
                <a:cs typeface="MS Gothic" charset="0"/>
              </a:defRPr>
            </a:lvl1pPr>
            <a:lvl2pPr marL="742950" indent="-285750" eaLnBrk="0">
              <a:defRPr sz="2300">
                <a:solidFill>
                  <a:schemeClr val="bg1"/>
                </a:solidFill>
                <a:latin typeface="Arial" charset="0"/>
                <a:ea typeface="MS Gothic" charset="0"/>
                <a:cs typeface="MS Gothic" charset="0"/>
              </a:defRPr>
            </a:lvl2pPr>
            <a:lvl3pPr marL="1143000" indent="-228600" eaLnBrk="0">
              <a:defRPr sz="2300">
                <a:solidFill>
                  <a:schemeClr val="bg1"/>
                </a:solidFill>
                <a:latin typeface="Arial" charset="0"/>
                <a:ea typeface="MS Gothic" charset="0"/>
                <a:cs typeface="MS Gothic" charset="0"/>
              </a:defRPr>
            </a:lvl3pPr>
            <a:lvl4pPr marL="1600200" indent="-228600" eaLnBrk="0">
              <a:defRPr sz="2300">
                <a:solidFill>
                  <a:schemeClr val="bg1"/>
                </a:solidFill>
                <a:latin typeface="Arial" charset="0"/>
                <a:ea typeface="MS Gothic" charset="0"/>
                <a:cs typeface="MS Gothic" charset="0"/>
              </a:defRPr>
            </a:lvl4pPr>
            <a:lvl5pPr marL="2057400" indent="-228600" eaLnBrk="0">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9pPr>
          </a:lstStyle>
          <a:p>
            <a:pPr eaLnBrk="1"/>
            <a:endParaRPr lang="en-US" sz="2400">
              <a:solidFill>
                <a:srgbClr val="FFFFFF"/>
              </a:solidFill>
            </a:endParaRPr>
          </a:p>
        </p:txBody>
      </p:sp>
      <p:sp>
        <p:nvSpPr>
          <p:cNvPr id="181253" name="Text Box 3"/>
          <p:cNvSpPr>
            <a:spLocks noGrp="1" noChangeArrowheads="1"/>
          </p:cNvSpPr>
          <p:nvPr>
            <p:ph type="body"/>
          </p:nvPr>
        </p:nvSpPr>
        <p:spPr>
          <a:xfrm>
            <a:off x="777875" y="4776788"/>
            <a:ext cx="6210300" cy="45196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FAA26D3D-D897-4be2-8F04-BA451C77F1D7}">
              <ma14:placeholderFlag xmlns:ma14="http://schemas.microsoft.com/office/mac/drawingml/2011/main" val="1"/>
            </a:ext>
          </a:extLst>
        </p:spPr>
        <p:txBody>
          <a:bodyPr wrap="none" anchor="ctr"/>
          <a:lstStyle/>
          <a:p>
            <a:endParaRPr lang="en-US">
              <a:ea typeface="MS PGothic" charset="0"/>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83298" name="Rectangle 11"/>
          <p:cNvSpPr txBox="1">
            <a:spLocks noGrp="1" noChangeArrowheads="1"/>
          </p:cNvSpPr>
          <p:nvPr/>
        </p:nvSpPr>
        <p:spPr bwMode="auto">
          <a:xfrm>
            <a:off x="4398963" y="9555163"/>
            <a:ext cx="3363912"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defTabSz="1017588" eaLnBrk="0">
              <a:tabLst>
                <a:tab pos="0" algn="l"/>
                <a:tab pos="409575" algn="l"/>
                <a:tab pos="819150" algn="l"/>
                <a:tab pos="1230313" algn="l"/>
                <a:tab pos="1639888" algn="l"/>
                <a:tab pos="2051050" algn="l"/>
                <a:tab pos="2460625" algn="l"/>
                <a:tab pos="2871788" algn="l"/>
                <a:tab pos="3281363" algn="l"/>
                <a:tab pos="3692525" algn="l"/>
                <a:tab pos="4102100" algn="l"/>
                <a:tab pos="4511675" algn="l"/>
                <a:tab pos="4922838" algn="l"/>
                <a:tab pos="5332413" algn="l"/>
                <a:tab pos="5743575" algn="l"/>
                <a:tab pos="6153150" algn="l"/>
                <a:tab pos="6564313" algn="l"/>
                <a:tab pos="6973888" algn="l"/>
                <a:tab pos="7385050" algn="l"/>
                <a:tab pos="7794625" algn="l"/>
                <a:tab pos="8205788" algn="l"/>
              </a:tabLst>
              <a:defRPr sz="2300">
                <a:solidFill>
                  <a:schemeClr val="bg1"/>
                </a:solidFill>
                <a:latin typeface="Arial" charset="0"/>
                <a:ea typeface="MS Gothic" charset="0"/>
                <a:cs typeface="MS Gothic" charset="0"/>
              </a:defRPr>
            </a:lvl1pPr>
            <a:lvl2pPr marL="742950" indent="-285750" defTabSz="1017588" eaLnBrk="0">
              <a:tabLst>
                <a:tab pos="0" algn="l"/>
                <a:tab pos="409575" algn="l"/>
                <a:tab pos="819150" algn="l"/>
                <a:tab pos="1230313" algn="l"/>
                <a:tab pos="1639888" algn="l"/>
                <a:tab pos="2051050" algn="l"/>
                <a:tab pos="2460625" algn="l"/>
                <a:tab pos="2871788" algn="l"/>
                <a:tab pos="3281363" algn="l"/>
                <a:tab pos="3692525" algn="l"/>
                <a:tab pos="4102100" algn="l"/>
                <a:tab pos="4511675" algn="l"/>
                <a:tab pos="4922838" algn="l"/>
                <a:tab pos="5332413" algn="l"/>
                <a:tab pos="5743575" algn="l"/>
                <a:tab pos="6153150" algn="l"/>
                <a:tab pos="6564313" algn="l"/>
                <a:tab pos="6973888" algn="l"/>
                <a:tab pos="7385050" algn="l"/>
                <a:tab pos="7794625" algn="l"/>
                <a:tab pos="8205788" algn="l"/>
              </a:tabLst>
              <a:defRPr sz="2300">
                <a:solidFill>
                  <a:schemeClr val="bg1"/>
                </a:solidFill>
                <a:latin typeface="Arial" charset="0"/>
                <a:ea typeface="MS Gothic" charset="0"/>
                <a:cs typeface="MS Gothic" charset="0"/>
              </a:defRPr>
            </a:lvl2pPr>
            <a:lvl3pPr marL="1143000" indent="-228600" defTabSz="1017588" eaLnBrk="0">
              <a:tabLst>
                <a:tab pos="0" algn="l"/>
                <a:tab pos="409575" algn="l"/>
                <a:tab pos="819150" algn="l"/>
                <a:tab pos="1230313" algn="l"/>
                <a:tab pos="1639888" algn="l"/>
                <a:tab pos="2051050" algn="l"/>
                <a:tab pos="2460625" algn="l"/>
                <a:tab pos="2871788" algn="l"/>
                <a:tab pos="3281363" algn="l"/>
                <a:tab pos="3692525" algn="l"/>
                <a:tab pos="4102100" algn="l"/>
                <a:tab pos="4511675" algn="l"/>
                <a:tab pos="4922838" algn="l"/>
                <a:tab pos="5332413" algn="l"/>
                <a:tab pos="5743575" algn="l"/>
                <a:tab pos="6153150" algn="l"/>
                <a:tab pos="6564313" algn="l"/>
                <a:tab pos="6973888" algn="l"/>
                <a:tab pos="7385050" algn="l"/>
                <a:tab pos="7794625" algn="l"/>
                <a:tab pos="8205788" algn="l"/>
              </a:tabLst>
              <a:defRPr sz="2300">
                <a:solidFill>
                  <a:schemeClr val="bg1"/>
                </a:solidFill>
                <a:latin typeface="Arial" charset="0"/>
                <a:ea typeface="MS Gothic" charset="0"/>
                <a:cs typeface="MS Gothic" charset="0"/>
              </a:defRPr>
            </a:lvl3pPr>
            <a:lvl4pPr marL="1600200" indent="-228600" defTabSz="1017588" eaLnBrk="0">
              <a:tabLst>
                <a:tab pos="0" algn="l"/>
                <a:tab pos="409575" algn="l"/>
                <a:tab pos="819150" algn="l"/>
                <a:tab pos="1230313" algn="l"/>
                <a:tab pos="1639888" algn="l"/>
                <a:tab pos="2051050" algn="l"/>
                <a:tab pos="2460625" algn="l"/>
                <a:tab pos="2871788" algn="l"/>
                <a:tab pos="3281363" algn="l"/>
                <a:tab pos="3692525" algn="l"/>
                <a:tab pos="4102100" algn="l"/>
                <a:tab pos="4511675" algn="l"/>
                <a:tab pos="4922838" algn="l"/>
                <a:tab pos="5332413" algn="l"/>
                <a:tab pos="5743575" algn="l"/>
                <a:tab pos="6153150" algn="l"/>
                <a:tab pos="6564313" algn="l"/>
                <a:tab pos="6973888" algn="l"/>
                <a:tab pos="7385050" algn="l"/>
                <a:tab pos="7794625" algn="l"/>
                <a:tab pos="8205788" algn="l"/>
              </a:tabLst>
              <a:defRPr sz="2300">
                <a:solidFill>
                  <a:schemeClr val="bg1"/>
                </a:solidFill>
                <a:latin typeface="Arial" charset="0"/>
                <a:ea typeface="MS Gothic" charset="0"/>
                <a:cs typeface="MS Gothic" charset="0"/>
              </a:defRPr>
            </a:lvl4pPr>
            <a:lvl5pPr marL="2057400" indent="-228600" defTabSz="1017588" eaLnBrk="0">
              <a:tabLst>
                <a:tab pos="0" algn="l"/>
                <a:tab pos="409575" algn="l"/>
                <a:tab pos="819150" algn="l"/>
                <a:tab pos="1230313" algn="l"/>
                <a:tab pos="1639888" algn="l"/>
                <a:tab pos="2051050" algn="l"/>
                <a:tab pos="2460625" algn="l"/>
                <a:tab pos="2871788" algn="l"/>
                <a:tab pos="3281363" algn="l"/>
                <a:tab pos="3692525" algn="l"/>
                <a:tab pos="4102100" algn="l"/>
                <a:tab pos="4511675" algn="l"/>
                <a:tab pos="4922838" algn="l"/>
                <a:tab pos="5332413" algn="l"/>
                <a:tab pos="5743575" algn="l"/>
                <a:tab pos="6153150" algn="l"/>
                <a:tab pos="6564313" algn="l"/>
                <a:tab pos="6973888" algn="l"/>
                <a:tab pos="7385050" algn="l"/>
                <a:tab pos="7794625" algn="l"/>
                <a:tab pos="8205788" algn="l"/>
              </a:tabLst>
              <a:defRPr sz="2300">
                <a:solidFill>
                  <a:schemeClr val="bg1"/>
                </a:solidFill>
                <a:latin typeface="Arial" charset="0"/>
                <a:ea typeface="MS Gothic" charset="0"/>
                <a:cs typeface="MS Gothic" charset="0"/>
              </a:defRPr>
            </a:lvl5pPr>
            <a:lvl6pPr marL="2514600" indent="-228600" defTabSz="1017588" eaLnBrk="0" fontAlgn="base" hangingPunct="0">
              <a:lnSpc>
                <a:spcPct val="70000"/>
              </a:lnSpc>
              <a:spcBef>
                <a:spcPct val="0"/>
              </a:spcBef>
              <a:spcAft>
                <a:spcPct val="0"/>
              </a:spcAft>
              <a:buClr>
                <a:srgbClr val="000000"/>
              </a:buClr>
              <a:buSzPct val="45000"/>
              <a:buFont typeface="Symbol" charset="0"/>
              <a:tabLst>
                <a:tab pos="0" algn="l"/>
                <a:tab pos="409575" algn="l"/>
                <a:tab pos="819150" algn="l"/>
                <a:tab pos="1230313" algn="l"/>
                <a:tab pos="1639888" algn="l"/>
                <a:tab pos="2051050" algn="l"/>
                <a:tab pos="2460625" algn="l"/>
                <a:tab pos="2871788" algn="l"/>
                <a:tab pos="3281363" algn="l"/>
                <a:tab pos="3692525" algn="l"/>
                <a:tab pos="4102100" algn="l"/>
                <a:tab pos="4511675" algn="l"/>
                <a:tab pos="4922838" algn="l"/>
                <a:tab pos="5332413" algn="l"/>
                <a:tab pos="5743575" algn="l"/>
                <a:tab pos="6153150" algn="l"/>
                <a:tab pos="6564313" algn="l"/>
                <a:tab pos="6973888" algn="l"/>
                <a:tab pos="7385050" algn="l"/>
                <a:tab pos="7794625" algn="l"/>
                <a:tab pos="8205788" algn="l"/>
              </a:tabLst>
              <a:defRPr sz="2300">
                <a:solidFill>
                  <a:schemeClr val="bg1"/>
                </a:solidFill>
                <a:latin typeface="Arial" charset="0"/>
                <a:ea typeface="MS Gothic" charset="0"/>
                <a:cs typeface="MS Gothic" charset="0"/>
              </a:defRPr>
            </a:lvl6pPr>
            <a:lvl7pPr marL="2971800" indent="-228600" defTabSz="1017588" eaLnBrk="0" fontAlgn="base" hangingPunct="0">
              <a:lnSpc>
                <a:spcPct val="70000"/>
              </a:lnSpc>
              <a:spcBef>
                <a:spcPct val="0"/>
              </a:spcBef>
              <a:spcAft>
                <a:spcPct val="0"/>
              </a:spcAft>
              <a:buClr>
                <a:srgbClr val="000000"/>
              </a:buClr>
              <a:buSzPct val="45000"/>
              <a:buFont typeface="Symbol" charset="0"/>
              <a:tabLst>
                <a:tab pos="0" algn="l"/>
                <a:tab pos="409575" algn="l"/>
                <a:tab pos="819150" algn="l"/>
                <a:tab pos="1230313" algn="l"/>
                <a:tab pos="1639888" algn="l"/>
                <a:tab pos="2051050" algn="l"/>
                <a:tab pos="2460625" algn="l"/>
                <a:tab pos="2871788" algn="l"/>
                <a:tab pos="3281363" algn="l"/>
                <a:tab pos="3692525" algn="l"/>
                <a:tab pos="4102100" algn="l"/>
                <a:tab pos="4511675" algn="l"/>
                <a:tab pos="4922838" algn="l"/>
                <a:tab pos="5332413" algn="l"/>
                <a:tab pos="5743575" algn="l"/>
                <a:tab pos="6153150" algn="l"/>
                <a:tab pos="6564313" algn="l"/>
                <a:tab pos="6973888" algn="l"/>
                <a:tab pos="7385050" algn="l"/>
                <a:tab pos="7794625" algn="l"/>
                <a:tab pos="8205788" algn="l"/>
              </a:tabLst>
              <a:defRPr sz="2300">
                <a:solidFill>
                  <a:schemeClr val="bg1"/>
                </a:solidFill>
                <a:latin typeface="Arial" charset="0"/>
                <a:ea typeface="MS Gothic" charset="0"/>
                <a:cs typeface="MS Gothic" charset="0"/>
              </a:defRPr>
            </a:lvl7pPr>
            <a:lvl8pPr marL="3429000" indent="-228600" defTabSz="1017588" eaLnBrk="0" fontAlgn="base" hangingPunct="0">
              <a:lnSpc>
                <a:spcPct val="70000"/>
              </a:lnSpc>
              <a:spcBef>
                <a:spcPct val="0"/>
              </a:spcBef>
              <a:spcAft>
                <a:spcPct val="0"/>
              </a:spcAft>
              <a:buClr>
                <a:srgbClr val="000000"/>
              </a:buClr>
              <a:buSzPct val="45000"/>
              <a:buFont typeface="Symbol" charset="0"/>
              <a:tabLst>
                <a:tab pos="0" algn="l"/>
                <a:tab pos="409575" algn="l"/>
                <a:tab pos="819150" algn="l"/>
                <a:tab pos="1230313" algn="l"/>
                <a:tab pos="1639888" algn="l"/>
                <a:tab pos="2051050" algn="l"/>
                <a:tab pos="2460625" algn="l"/>
                <a:tab pos="2871788" algn="l"/>
                <a:tab pos="3281363" algn="l"/>
                <a:tab pos="3692525" algn="l"/>
                <a:tab pos="4102100" algn="l"/>
                <a:tab pos="4511675" algn="l"/>
                <a:tab pos="4922838" algn="l"/>
                <a:tab pos="5332413" algn="l"/>
                <a:tab pos="5743575" algn="l"/>
                <a:tab pos="6153150" algn="l"/>
                <a:tab pos="6564313" algn="l"/>
                <a:tab pos="6973888" algn="l"/>
                <a:tab pos="7385050" algn="l"/>
                <a:tab pos="7794625" algn="l"/>
                <a:tab pos="8205788" algn="l"/>
              </a:tabLst>
              <a:defRPr sz="2300">
                <a:solidFill>
                  <a:schemeClr val="bg1"/>
                </a:solidFill>
                <a:latin typeface="Arial" charset="0"/>
                <a:ea typeface="MS Gothic" charset="0"/>
                <a:cs typeface="MS Gothic" charset="0"/>
              </a:defRPr>
            </a:lvl8pPr>
            <a:lvl9pPr marL="3886200" indent="-228600" defTabSz="1017588" eaLnBrk="0" fontAlgn="base" hangingPunct="0">
              <a:lnSpc>
                <a:spcPct val="70000"/>
              </a:lnSpc>
              <a:spcBef>
                <a:spcPct val="0"/>
              </a:spcBef>
              <a:spcAft>
                <a:spcPct val="0"/>
              </a:spcAft>
              <a:buClr>
                <a:srgbClr val="000000"/>
              </a:buClr>
              <a:buSzPct val="45000"/>
              <a:buFont typeface="Symbol" charset="0"/>
              <a:tabLst>
                <a:tab pos="0" algn="l"/>
                <a:tab pos="409575" algn="l"/>
                <a:tab pos="819150" algn="l"/>
                <a:tab pos="1230313" algn="l"/>
                <a:tab pos="1639888" algn="l"/>
                <a:tab pos="2051050" algn="l"/>
                <a:tab pos="2460625" algn="l"/>
                <a:tab pos="2871788" algn="l"/>
                <a:tab pos="3281363" algn="l"/>
                <a:tab pos="3692525" algn="l"/>
                <a:tab pos="4102100" algn="l"/>
                <a:tab pos="4511675" algn="l"/>
                <a:tab pos="4922838" algn="l"/>
                <a:tab pos="5332413" algn="l"/>
                <a:tab pos="5743575" algn="l"/>
                <a:tab pos="6153150" algn="l"/>
                <a:tab pos="6564313" algn="l"/>
                <a:tab pos="6973888" algn="l"/>
                <a:tab pos="7385050" algn="l"/>
                <a:tab pos="7794625" algn="l"/>
                <a:tab pos="8205788" algn="l"/>
              </a:tabLst>
              <a:defRPr sz="2300">
                <a:solidFill>
                  <a:schemeClr val="bg1"/>
                </a:solidFill>
                <a:latin typeface="Arial" charset="0"/>
                <a:ea typeface="MS Gothic" charset="0"/>
                <a:cs typeface="MS Gothic" charset="0"/>
              </a:defRPr>
            </a:lvl9pPr>
          </a:lstStyle>
          <a:p>
            <a:pPr algn="r" eaLnBrk="1" hangingPunct="1">
              <a:lnSpc>
                <a:spcPct val="98000"/>
              </a:lnSpc>
              <a:buClrTx/>
              <a:buSzTx/>
            </a:pPr>
            <a:fld id="{48656C27-9589-8347-A77E-B16C5C1DA311}" type="slidenum">
              <a:rPr lang="en-GB" sz="1400">
                <a:solidFill>
                  <a:srgbClr val="000000"/>
                </a:solidFill>
                <a:latin typeface="Times New Roman" charset="0"/>
                <a:ea typeface="ＭＳ Ｐゴシック" charset="0"/>
                <a:cs typeface="ＭＳ Ｐゴシック" charset="0"/>
                <a:sym typeface="Helvetica Neue Light" charset="0"/>
              </a:rPr>
              <a:pPr algn="r" eaLnBrk="1" hangingPunct="1">
                <a:lnSpc>
                  <a:spcPct val="98000"/>
                </a:lnSpc>
                <a:buClrTx/>
                <a:buSzTx/>
              </a:pPr>
              <a:t>36</a:t>
            </a:fld>
            <a:endParaRPr lang="en-GB" sz="1400">
              <a:solidFill>
                <a:srgbClr val="000000"/>
              </a:solidFill>
              <a:latin typeface="Times New Roman" charset="0"/>
              <a:ea typeface="ＭＳ Ｐゴシック" charset="0"/>
              <a:cs typeface="ＭＳ Ｐゴシック" charset="0"/>
              <a:sym typeface="Helvetica Neue Light" charset="0"/>
            </a:endParaRPr>
          </a:p>
        </p:txBody>
      </p:sp>
      <p:sp>
        <p:nvSpPr>
          <p:cNvPr id="183299" name="Text Box 1"/>
          <p:cNvSpPr txBox="1">
            <a:spLocks noChangeArrowheads="1"/>
          </p:cNvSpPr>
          <p:nvPr/>
        </p:nvSpPr>
        <p:spPr bwMode="auto">
          <a:xfrm>
            <a:off x="4398963" y="9555163"/>
            <a:ext cx="3371850"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defTabSz="1017588" eaLnBrk="0">
              <a:tabLst>
                <a:tab pos="0" algn="l"/>
                <a:tab pos="409575" algn="l"/>
                <a:tab pos="819150" algn="l"/>
                <a:tab pos="1230313" algn="l"/>
                <a:tab pos="1639888" algn="l"/>
                <a:tab pos="2051050" algn="l"/>
                <a:tab pos="2460625" algn="l"/>
                <a:tab pos="2871788" algn="l"/>
                <a:tab pos="3281363" algn="l"/>
                <a:tab pos="3692525" algn="l"/>
                <a:tab pos="4102100" algn="l"/>
                <a:tab pos="4511675" algn="l"/>
                <a:tab pos="4922838" algn="l"/>
                <a:tab pos="5332413" algn="l"/>
                <a:tab pos="5743575" algn="l"/>
                <a:tab pos="6153150" algn="l"/>
                <a:tab pos="6564313" algn="l"/>
                <a:tab pos="6973888" algn="l"/>
                <a:tab pos="7385050" algn="l"/>
                <a:tab pos="7794625" algn="l"/>
                <a:tab pos="8205788" algn="l"/>
              </a:tabLst>
              <a:defRPr sz="2300">
                <a:solidFill>
                  <a:schemeClr val="bg1"/>
                </a:solidFill>
                <a:latin typeface="Arial" charset="0"/>
                <a:ea typeface="MS Gothic" charset="0"/>
                <a:cs typeface="MS Gothic" charset="0"/>
              </a:defRPr>
            </a:lvl1pPr>
            <a:lvl2pPr marL="742950" indent="-285750" defTabSz="1017588" eaLnBrk="0">
              <a:tabLst>
                <a:tab pos="0" algn="l"/>
                <a:tab pos="409575" algn="l"/>
                <a:tab pos="819150" algn="l"/>
                <a:tab pos="1230313" algn="l"/>
                <a:tab pos="1639888" algn="l"/>
                <a:tab pos="2051050" algn="l"/>
                <a:tab pos="2460625" algn="l"/>
                <a:tab pos="2871788" algn="l"/>
                <a:tab pos="3281363" algn="l"/>
                <a:tab pos="3692525" algn="l"/>
                <a:tab pos="4102100" algn="l"/>
                <a:tab pos="4511675" algn="l"/>
                <a:tab pos="4922838" algn="l"/>
                <a:tab pos="5332413" algn="l"/>
                <a:tab pos="5743575" algn="l"/>
                <a:tab pos="6153150" algn="l"/>
                <a:tab pos="6564313" algn="l"/>
                <a:tab pos="6973888" algn="l"/>
                <a:tab pos="7385050" algn="l"/>
                <a:tab pos="7794625" algn="l"/>
                <a:tab pos="8205788" algn="l"/>
              </a:tabLst>
              <a:defRPr sz="2300">
                <a:solidFill>
                  <a:schemeClr val="bg1"/>
                </a:solidFill>
                <a:latin typeface="Arial" charset="0"/>
                <a:ea typeface="MS Gothic" charset="0"/>
                <a:cs typeface="MS Gothic" charset="0"/>
              </a:defRPr>
            </a:lvl2pPr>
            <a:lvl3pPr marL="1143000" indent="-228600" defTabSz="1017588" eaLnBrk="0">
              <a:tabLst>
                <a:tab pos="0" algn="l"/>
                <a:tab pos="409575" algn="l"/>
                <a:tab pos="819150" algn="l"/>
                <a:tab pos="1230313" algn="l"/>
                <a:tab pos="1639888" algn="l"/>
                <a:tab pos="2051050" algn="l"/>
                <a:tab pos="2460625" algn="l"/>
                <a:tab pos="2871788" algn="l"/>
                <a:tab pos="3281363" algn="l"/>
                <a:tab pos="3692525" algn="l"/>
                <a:tab pos="4102100" algn="l"/>
                <a:tab pos="4511675" algn="l"/>
                <a:tab pos="4922838" algn="l"/>
                <a:tab pos="5332413" algn="l"/>
                <a:tab pos="5743575" algn="l"/>
                <a:tab pos="6153150" algn="l"/>
                <a:tab pos="6564313" algn="l"/>
                <a:tab pos="6973888" algn="l"/>
                <a:tab pos="7385050" algn="l"/>
                <a:tab pos="7794625" algn="l"/>
                <a:tab pos="8205788" algn="l"/>
              </a:tabLst>
              <a:defRPr sz="2300">
                <a:solidFill>
                  <a:schemeClr val="bg1"/>
                </a:solidFill>
                <a:latin typeface="Arial" charset="0"/>
                <a:ea typeface="MS Gothic" charset="0"/>
                <a:cs typeface="MS Gothic" charset="0"/>
              </a:defRPr>
            </a:lvl3pPr>
            <a:lvl4pPr marL="1600200" indent="-228600" defTabSz="1017588" eaLnBrk="0">
              <a:tabLst>
                <a:tab pos="0" algn="l"/>
                <a:tab pos="409575" algn="l"/>
                <a:tab pos="819150" algn="l"/>
                <a:tab pos="1230313" algn="l"/>
                <a:tab pos="1639888" algn="l"/>
                <a:tab pos="2051050" algn="l"/>
                <a:tab pos="2460625" algn="l"/>
                <a:tab pos="2871788" algn="l"/>
                <a:tab pos="3281363" algn="l"/>
                <a:tab pos="3692525" algn="l"/>
                <a:tab pos="4102100" algn="l"/>
                <a:tab pos="4511675" algn="l"/>
                <a:tab pos="4922838" algn="l"/>
                <a:tab pos="5332413" algn="l"/>
                <a:tab pos="5743575" algn="l"/>
                <a:tab pos="6153150" algn="l"/>
                <a:tab pos="6564313" algn="l"/>
                <a:tab pos="6973888" algn="l"/>
                <a:tab pos="7385050" algn="l"/>
                <a:tab pos="7794625" algn="l"/>
                <a:tab pos="8205788" algn="l"/>
              </a:tabLst>
              <a:defRPr sz="2300">
                <a:solidFill>
                  <a:schemeClr val="bg1"/>
                </a:solidFill>
                <a:latin typeface="Arial" charset="0"/>
                <a:ea typeface="MS Gothic" charset="0"/>
                <a:cs typeface="MS Gothic" charset="0"/>
              </a:defRPr>
            </a:lvl4pPr>
            <a:lvl5pPr marL="2057400" indent="-228600" defTabSz="1017588" eaLnBrk="0">
              <a:tabLst>
                <a:tab pos="0" algn="l"/>
                <a:tab pos="409575" algn="l"/>
                <a:tab pos="819150" algn="l"/>
                <a:tab pos="1230313" algn="l"/>
                <a:tab pos="1639888" algn="l"/>
                <a:tab pos="2051050" algn="l"/>
                <a:tab pos="2460625" algn="l"/>
                <a:tab pos="2871788" algn="l"/>
                <a:tab pos="3281363" algn="l"/>
                <a:tab pos="3692525" algn="l"/>
                <a:tab pos="4102100" algn="l"/>
                <a:tab pos="4511675" algn="l"/>
                <a:tab pos="4922838" algn="l"/>
                <a:tab pos="5332413" algn="l"/>
                <a:tab pos="5743575" algn="l"/>
                <a:tab pos="6153150" algn="l"/>
                <a:tab pos="6564313" algn="l"/>
                <a:tab pos="6973888" algn="l"/>
                <a:tab pos="7385050" algn="l"/>
                <a:tab pos="7794625" algn="l"/>
                <a:tab pos="8205788" algn="l"/>
              </a:tabLst>
              <a:defRPr sz="2300">
                <a:solidFill>
                  <a:schemeClr val="bg1"/>
                </a:solidFill>
                <a:latin typeface="Arial" charset="0"/>
                <a:ea typeface="MS Gothic" charset="0"/>
                <a:cs typeface="MS Gothic" charset="0"/>
              </a:defRPr>
            </a:lvl5pPr>
            <a:lvl6pPr marL="2514600" indent="-228600" defTabSz="1017588" eaLnBrk="0" fontAlgn="base" hangingPunct="0">
              <a:lnSpc>
                <a:spcPct val="70000"/>
              </a:lnSpc>
              <a:spcBef>
                <a:spcPct val="0"/>
              </a:spcBef>
              <a:spcAft>
                <a:spcPct val="0"/>
              </a:spcAft>
              <a:buClr>
                <a:srgbClr val="000000"/>
              </a:buClr>
              <a:buSzPct val="45000"/>
              <a:buFont typeface="Symbol" charset="0"/>
              <a:tabLst>
                <a:tab pos="0" algn="l"/>
                <a:tab pos="409575" algn="l"/>
                <a:tab pos="819150" algn="l"/>
                <a:tab pos="1230313" algn="l"/>
                <a:tab pos="1639888" algn="l"/>
                <a:tab pos="2051050" algn="l"/>
                <a:tab pos="2460625" algn="l"/>
                <a:tab pos="2871788" algn="l"/>
                <a:tab pos="3281363" algn="l"/>
                <a:tab pos="3692525" algn="l"/>
                <a:tab pos="4102100" algn="l"/>
                <a:tab pos="4511675" algn="l"/>
                <a:tab pos="4922838" algn="l"/>
                <a:tab pos="5332413" algn="l"/>
                <a:tab pos="5743575" algn="l"/>
                <a:tab pos="6153150" algn="l"/>
                <a:tab pos="6564313" algn="l"/>
                <a:tab pos="6973888" algn="l"/>
                <a:tab pos="7385050" algn="l"/>
                <a:tab pos="7794625" algn="l"/>
                <a:tab pos="8205788" algn="l"/>
              </a:tabLst>
              <a:defRPr sz="2300">
                <a:solidFill>
                  <a:schemeClr val="bg1"/>
                </a:solidFill>
                <a:latin typeface="Arial" charset="0"/>
                <a:ea typeface="MS Gothic" charset="0"/>
                <a:cs typeface="MS Gothic" charset="0"/>
              </a:defRPr>
            </a:lvl6pPr>
            <a:lvl7pPr marL="2971800" indent="-228600" defTabSz="1017588" eaLnBrk="0" fontAlgn="base" hangingPunct="0">
              <a:lnSpc>
                <a:spcPct val="70000"/>
              </a:lnSpc>
              <a:spcBef>
                <a:spcPct val="0"/>
              </a:spcBef>
              <a:spcAft>
                <a:spcPct val="0"/>
              </a:spcAft>
              <a:buClr>
                <a:srgbClr val="000000"/>
              </a:buClr>
              <a:buSzPct val="45000"/>
              <a:buFont typeface="Symbol" charset="0"/>
              <a:tabLst>
                <a:tab pos="0" algn="l"/>
                <a:tab pos="409575" algn="l"/>
                <a:tab pos="819150" algn="l"/>
                <a:tab pos="1230313" algn="l"/>
                <a:tab pos="1639888" algn="l"/>
                <a:tab pos="2051050" algn="l"/>
                <a:tab pos="2460625" algn="l"/>
                <a:tab pos="2871788" algn="l"/>
                <a:tab pos="3281363" algn="l"/>
                <a:tab pos="3692525" algn="l"/>
                <a:tab pos="4102100" algn="l"/>
                <a:tab pos="4511675" algn="l"/>
                <a:tab pos="4922838" algn="l"/>
                <a:tab pos="5332413" algn="l"/>
                <a:tab pos="5743575" algn="l"/>
                <a:tab pos="6153150" algn="l"/>
                <a:tab pos="6564313" algn="l"/>
                <a:tab pos="6973888" algn="l"/>
                <a:tab pos="7385050" algn="l"/>
                <a:tab pos="7794625" algn="l"/>
                <a:tab pos="8205788" algn="l"/>
              </a:tabLst>
              <a:defRPr sz="2300">
                <a:solidFill>
                  <a:schemeClr val="bg1"/>
                </a:solidFill>
                <a:latin typeface="Arial" charset="0"/>
                <a:ea typeface="MS Gothic" charset="0"/>
                <a:cs typeface="MS Gothic" charset="0"/>
              </a:defRPr>
            </a:lvl7pPr>
            <a:lvl8pPr marL="3429000" indent="-228600" defTabSz="1017588" eaLnBrk="0" fontAlgn="base" hangingPunct="0">
              <a:lnSpc>
                <a:spcPct val="70000"/>
              </a:lnSpc>
              <a:spcBef>
                <a:spcPct val="0"/>
              </a:spcBef>
              <a:spcAft>
                <a:spcPct val="0"/>
              </a:spcAft>
              <a:buClr>
                <a:srgbClr val="000000"/>
              </a:buClr>
              <a:buSzPct val="45000"/>
              <a:buFont typeface="Symbol" charset="0"/>
              <a:tabLst>
                <a:tab pos="0" algn="l"/>
                <a:tab pos="409575" algn="l"/>
                <a:tab pos="819150" algn="l"/>
                <a:tab pos="1230313" algn="l"/>
                <a:tab pos="1639888" algn="l"/>
                <a:tab pos="2051050" algn="l"/>
                <a:tab pos="2460625" algn="l"/>
                <a:tab pos="2871788" algn="l"/>
                <a:tab pos="3281363" algn="l"/>
                <a:tab pos="3692525" algn="l"/>
                <a:tab pos="4102100" algn="l"/>
                <a:tab pos="4511675" algn="l"/>
                <a:tab pos="4922838" algn="l"/>
                <a:tab pos="5332413" algn="l"/>
                <a:tab pos="5743575" algn="l"/>
                <a:tab pos="6153150" algn="l"/>
                <a:tab pos="6564313" algn="l"/>
                <a:tab pos="6973888" algn="l"/>
                <a:tab pos="7385050" algn="l"/>
                <a:tab pos="7794625" algn="l"/>
                <a:tab pos="8205788" algn="l"/>
              </a:tabLst>
              <a:defRPr sz="2300">
                <a:solidFill>
                  <a:schemeClr val="bg1"/>
                </a:solidFill>
                <a:latin typeface="Arial" charset="0"/>
                <a:ea typeface="MS Gothic" charset="0"/>
                <a:cs typeface="MS Gothic" charset="0"/>
              </a:defRPr>
            </a:lvl8pPr>
            <a:lvl9pPr marL="3886200" indent="-228600" defTabSz="1017588" eaLnBrk="0" fontAlgn="base" hangingPunct="0">
              <a:lnSpc>
                <a:spcPct val="70000"/>
              </a:lnSpc>
              <a:spcBef>
                <a:spcPct val="0"/>
              </a:spcBef>
              <a:spcAft>
                <a:spcPct val="0"/>
              </a:spcAft>
              <a:buClr>
                <a:srgbClr val="000000"/>
              </a:buClr>
              <a:buSzPct val="45000"/>
              <a:buFont typeface="Symbol" charset="0"/>
              <a:tabLst>
                <a:tab pos="0" algn="l"/>
                <a:tab pos="409575" algn="l"/>
                <a:tab pos="819150" algn="l"/>
                <a:tab pos="1230313" algn="l"/>
                <a:tab pos="1639888" algn="l"/>
                <a:tab pos="2051050" algn="l"/>
                <a:tab pos="2460625" algn="l"/>
                <a:tab pos="2871788" algn="l"/>
                <a:tab pos="3281363" algn="l"/>
                <a:tab pos="3692525" algn="l"/>
                <a:tab pos="4102100" algn="l"/>
                <a:tab pos="4511675" algn="l"/>
                <a:tab pos="4922838" algn="l"/>
                <a:tab pos="5332413" algn="l"/>
                <a:tab pos="5743575" algn="l"/>
                <a:tab pos="6153150" algn="l"/>
                <a:tab pos="6564313" algn="l"/>
                <a:tab pos="6973888" algn="l"/>
                <a:tab pos="7385050" algn="l"/>
                <a:tab pos="7794625" algn="l"/>
                <a:tab pos="8205788" algn="l"/>
              </a:tabLst>
              <a:defRPr sz="2300">
                <a:solidFill>
                  <a:schemeClr val="bg1"/>
                </a:solidFill>
                <a:latin typeface="Arial" charset="0"/>
                <a:ea typeface="MS Gothic" charset="0"/>
                <a:cs typeface="MS Gothic" charset="0"/>
              </a:defRPr>
            </a:lvl9pPr>
          </a:lstStyle>
          <a:p>
            <a:pPr algn="r" eaLnBrk="1" hangingPunct="1">
              <a:lnSpc>
                <a:spcPct val="98000"/>
              </a:lnSpc>
              <a:buClrTx/>
              <a:buSzTx/>
            </a:pPr>
            <a:fld id="{25354D36-297C-1D41-9514-91F8304BD09A}" type="slidenum">
              <a:rPr lang="en-GB" sz="1400">
                <a:solidFill>
                  <a:srgbClr val="000000"/>
                </a:solidFill>
                <a:latin typeface="Times New Roman" charset="0"/>
                <a:ea typeface="ＭＳ Ｐゴシック" charset="0"/>
                <a:cs typeface="ＭＳ Ｐゴシック" charset="0"/>
                <a:sym typeface="Helvetica Neue Light" charset="0"/>
              </a:rPr>
              <a:pPr algn="r" eaLnBrk="1" hangingPunct="1">
                <a:lnSpc>
                  <a:spcPct val="98000"/>
                </a:lnSpc>
                <a:buClrTx/>
                <a:buSzTx/>
              </a:pPr>
              <a:t>36</a:t>
            </a:fld>
            <a:endParaRPr lang="en-GB" sz="1400">
              <a:solidFill>
                <a:srgbClr val="000000"/>
              </a:solidFill>
              <a:latin typeface="Times New Roman" charset="0"/>
              <a:ea typeface="ＭＳ Ｐゴシック" charset="0"/>
              <a:cs typeface="ＭＳ Ｐゴシック" charset="0"/>
              <a:sym typeface="Helvetica Neue Light" charset="0"/>
            </a:endParaRPr>
          </a:p>
        </p:txBody>
      </p:sp>
      <p:sp>
        <p:nvSpPr>
          <p:cNvPr id="183300" name="Text Box 2"/>
          <p:cNvSpPr txBox="1">
            <a:spLocks noChangeArrowheads="1"/>
          </p:cNvSpPr>
          <p:nvPr/>
        </p:nvSpPr>
        <p:spPr bwMode="auto">
          <a:xfrm>
            <a:off x="1101725" y="763588"/>
            <a:ext cx="5567363" cy="3771900"/>
          </a:xfrm>
          <a:prstGeom prst="rect">
            <a:avLst/>
          </a:prstGeom>
          <a:solidFill>
            <a:srgbClr val="FFFFFF"/>
          </a:solidFill>
          <a:ln w="9360">
            <a:solidFill>
              <a:srgbClr val="000000"/>
            </a:solidFill>
            <a:miter lim="800000"/>
            <a:headEnd/>
            <a:tailEnd/>
          </a:ln>
        </p:spPr>
        <p:txBody>
          <a:bodyPr wrap="none" lIns="91429" tIns="45715" rIns="91429" bIns="45715" anchor="ctr"/>
          <a:lstStyle>
            <a:lvl1pPr defTabSz="1017588" eaLnBrk="0">
              <a:defRPr sz="2300">
                <a:solidFill>
                  <a:schemeClr val="bg1"/>
                </a:solidFill>
                <a:latin typeface="Arial" charset="0"/>
                <a:ea typeface="MS Gothic" charset="0"/>
                <a:cs typeface="MS Gothic" charset="0"/>
              </a:defRPr>
            </a:lvl1pPr>
            <a:lvl2pPr marL="742950" indent="-285750" defTabSz="1017588" eaLnBrk="0">
              <a:defRPr sz="2300">
                <a:solidFill>
                  <a:schemeClr val="bg1"/>
                </a:solidFill>
                <a:latin typeface="Arial" charset="0"/>
                <a:ea typeface="MS Gothic" charset="0"/>
                <a:cs typeface="MS Gothic" charset="0"/>
              </a:defRPr>
            </a:lvl2pPr>
            <a:lvl3pPr marL="1143000" indent="-228600" defTabSz="1017588" eaLnBrk="0">
              <a:defRPr sz="2300">
                <a:solidFill>
                  <a:schemeClr val="bg1"/>
                </a:solidFill>
                <a:latin typeface="Arial" charset="0"/>
                <a:ea typeface="MS Gothic" charset="0"/>
                <a:cs typeface="MS Gothic" charset="0"/>
              </a:defRPr>
            </a:lvl3pPr>
            <a:lvl4pPr marL="1600200" indent="-228600" defTabSz="1017588" eaLnBrk="0">
              <a:defRPr sz="2300">
                <a:solidFill>
                  <a:schemeClr val="bg1"/>
                </a:solidFill>
                <a:latin typeface="Arial" charset="0"/>
                <a:ea typeface="MS Gothic" charset="0"/>
                <a:cs typeface="MS Gothic" charset="0"/>
              </a:defRPr>
            </a:lvl4pPr>
            <a:lvl5pPr marL="2057400" indent="-228600" defTabSz="1017588" eaLnBrk="0">
              <a:defRPr sz="2300">
                <a:solidFill>
                  <a:schemeClr val="bg1"/>
                </a:solidFill>
                <a:latin typeface="Arial" charset="0"/>
                <a:ea typeface="MS Gothic" charset="0"/>
                <a:cs typeface="MS Gothic" charset="0"/>
              </a:defRPr>
            </a:lvl5pPr>
            <a:lvl6pPr marL="2514600" indent="-228600" defTabSz="1017588"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6pPr>
            <a:lvl7pPr marL="2971800" indent="-228600" defTabSz="1017588"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7pPr>
            <a:lvl8pPr marL="3429000" indent="-228600" defTabSz="1017588"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8pPr>
            <a:lvl9pPr marL="3886200" indent="-228600" defTabSz="1017588"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9pPr>
          </a:lstStyle>
          <a:p>
            <a:pPr algn="ctr" eaLnBrk="1" hangingPunct="1">
              <a:lnSpc>
                <a:spcPct val="100000"/>
              </a:lnSpc>
              <a:buClrTx/>
              <a:buSzTx/>
            </a:pPr>
            <a:endParaRPr lang="fr-FR" sz="4800">
              <a:solidFill>
                <a:srgbClr val="000000"/>
              </a:solidFill>
              <a:latin typeface="Helvetica Neue Light" charset="0"/>
              <a:ea typeface="ＭＳ Ｐゴシック" charset="0"/>
              <a:cs typeface="ＭＳ Ｐゴシック" charset="0"/>
              <a:sym typeface="Helvetica Neue Light" charset="0"/>
            </a:endParaRPr>
          </a:p>
        </p:txBody>
      </p:sp>
      <p:sp>
        <p:nvSpPr>
          <p:cNvPr id="183301" name="Text Box 3"/>
          <p:cNvSpPr>
            <a:spLocks noGrp="1" noChangeArrowheads="1"/>
          </p:cNvSpPr>
          <p:nvPr>
            <p:ph type="body"/>
          </p:nvPr>
        </p:nvSpPr>
        <p:spPr>
          <a:xfrm>
            <a:off x="777875" y="4776788"/>
            <a:ext cx="6210300" cy="45196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none" anchor="ctr"/>
          <a:lstStyle/>
          <a:p>
            <a:pPr eaLnBrk="1" hangingPunct="1"/>
            <a:endParaRPr lang="fr-FR">
              <a:ea typeface="MS PGothic" charset="0"/>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85346" name="Rectangle 11"/>
          <p:cNvSpPr txBox="1">
            <a:spLocks noGrp="1" noChangeArrowheads="1"/>
          </p:cNvSpPr>
          <p:nvPr/>
        </p:nvSpPr>
        <p:spPr bwMode="auto">
          <a:xfrm>
            <a:off x="4398963" y="9555163"/>
            <a:ext cx="3363912" cy="49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9pPr>
          </a:lstStyle>
          <a:p>
            <a:pPr algn="r" eaLnBrk="1">
              <a:lnSpc>
                <a:spcPct val="98000"/>
              </a:lnSpc>
              <a:buFont typeface="Wingdings" charset="0"/>
              <a:buNone/>
            </a:pPr>
            <a:fld id="{B2F67572-4DD2-4F4F-8759-833CABF639FC}" type="slidenum">
              <a:rPr lang="en-GB" sz="1400">
                <a:solidFill>
                  <a:srgbClr val="000000"/>
                </a:solidFill>
                <a:latin typeface="Times New Roman" charset="0"/>
              </a:rPr>
              <a:pPr algn="r" eaLnBrk="1">
                <a:lnSpc>
                  <a:spcPct val="98000"/>
                </a:lnSpc>
                <a:buFont typeface="Wingdings" charset="0"/>
                <a:buNone/>
              </a:pPr>
              <a:t>37</a:t>
            </a:fld>
            <a:endParaRPr lang="en-GB" sz="1400">
              <a:solidFill>
                <a:srgbClr val="000000"/>
              </a:solidFill>
              <a:latin typeface="Times New Roman" charset="0"/>
            </a:endParaRPr>
          </a:p>
        </p:txBody>
      </p:sp>
      <p:sp>
        <p:nvSpPr>
          <p:cNvPr id="185347" name="Text Box 1"/>
          <p:cNvSpPr txBox="1">
            <a:spLocks noChangeArrowheads="1"/>
          </p:cNvSpPr>
          <p:nvPr/>
        </p:nvSpPr>
        <p:spPr bwMode="auto">
          <a:xfrm>
            <a:off x="4398963" y="9555163"/>
            <a:ext cx="3371850"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9pPr>
          </a:lstStyle>
          <a:p>
            <a:pPr algn="r" eaLnBrk="1">
              <a:lnSpc>
                <a:spcPct val="98000"/>
              </a:lnSpc>
              <a:buFont typeface="Wingdings" charset="0"/>
              <a:buNone/>
            </a:pPr>
            <a:fld id="{2F2B0032-E290-804D-A75B-3996FA2461FD}" type="slidenum">
              <a:rPr lang="en-GB" sz="1400">
                <a:solidFill>
                  <a:srgbClr val="000000"/>
                </a:solidFill>
                <a:latin typeface="Times New Roman" charset="0"/>
              </a:rPr>
              <a:pPr algn="r" eaLnBrk="1">
                <a:lnSpc>
                  <a:spcPct val="98000"/>
                </a:lnSpc>
                <a:buFont typeface="Wingdings" charset="0"/>
                <a:buNone/>
              </a:pPr>
              <a:t>37</a:t>
            </a:fld>
            <a:endParaRPr lang="en-GB" sz="1400">
              <a:solidFill>
                <a:srgbClr val="000000"/>
              </a:solidFill>
              <a:latin typeface="Times New Roman" charset="0"/>
            </a:endParaRPr>
          </a:p>
        </p:txBody>
      </p:sp>
      <p:sp>
        <p:nvSpPr>
          <p:cNvPr id="185348" name="Text Box 2"/>
          <p:cNvSpPr txBox="1">
            <a:spLocks noChangeArrowheads="1"/>
          </p:cNvSpPr>
          <p:nvPr/>
        </p:nvSpPr>
        <p:spPr bwMode="auto">
          <a:xfrm>
            <a:off x="1101725" y="763588"/>
            <a:ext cx="5567363" cy="3771900"/>
          </a:xfrm>
          <a:prstGeom prst="rect">
            <a:avLst/>
          </a:prstGeom>
          <a:solidFill>
            <a:srgbClr val="FFFFFF"/>
          </a:solidFill>
          <a:ln w="9360">
            <a:solidFill>
              <a:srgbClr val="000000"/>
            </a:solidFill>
            <a:miter lim="800000"/>
            <a:headEnd/>
            <a:tailEnd/>
          </a:ln>
        </p:spPr>
        <p:txBody>
          <a:bodyPr wrap="none" anchor="ctr"/>
          <a:lstStyle>
            <a:lvl1pPr eaLnBrk="0">
              <a:defRPr sz="2300">
                <a:solidFill>
                  <a:schemeClr val="bg1"/>
                </a:solidFill>
                <a:latin typeface="Arial" charset="0"/>
                <a:ea typeface="MS Gothic" charset="0"/>
                <a:cs typeface="MS Gothic" charset="0"/>
              </a:defRPr>
            </a:lvl1pPr>
            <a:lvl2pPr marL="742950" indent="-285750" eaLnBrk="0">
              <a:defRPr sz="2300">
                <a:solidFill>
                  <a:schemeClr val="bg1"/>
                </a:solidFill>
                <a:latin typeface="Arial" charset="0"/>
                <a:ea typeface="MS Gothic" charset="0"/>
                <a:cs typeface="MS Gothic" charset="0"/>
              </a:defRPr>
            </a:lvl2pPr>
            <a:lvl3pPr marL="1143000" indent="-228600" eaLnBrk="0">
              <a:defRPr sz="2300">
                <a:solidFill>
                  <a:schemeClr val="bg1"/>
                </a:solidFill>
                <a:latin typeface="Arial" charset="0"/>
                <a:ea typeface="MS Gothic" charset="0"/>
                <a:cs typeface="MS Gothic" charset="0"/>
              </a:defRPr>
            </a:lvl3pPr>
            <a:lvl4pPr marL="1600200" indent="-228600" eaLnBrk="0">
              <a:defRPr sz="2300">
                <a:solidFill>
                  <a:schemeClr val="bg1"/>
                </a:solidFill>
                <a:latin typeface="Arial" charset="0"/>
                <a:ea typeface="MS Gothic" charset="0"/>
                <a:cs typeface="MS Gothic" charset="0"/>
              </a:defRPr>
            </a:lvl4pPr>
            <a:lvl5pPr marL="2057400" indent="-228600" eaLnBrk="0">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9pPr>
          </a:lstStyle>
          <a:p>
            <a:pPr eaLnBrk="1"/>
            <a:endParaRPr lang="en-US" sz="2400"/>
          </a:p>
        </p:txBody>
      </p:sp>
      <p:sp>
        <p:nvSpPr>
          <p:cNvPr id="185349" name="Text Box 3"/>
          <p:cNvSpPr>
            <a:spLocks noGrp="1" noChangeArrowheads="1"/>
          </p:cNvSpPr>
          <p:nvPr>
            <p:ph type="body"/>
          </p:nvPr>
        </p:nvSpPr>
        <p:spPr>
          <a:xfrm>
            <a:off x="777875" y="4776788"/>
            <a:ext cx="6210300" cy="45196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FAA26D3D-D897-4be2-8F04-BA451C77F1D7}">
              <ma14:placeholderFlag xmlns:ma14="http://schemas.microsoft.com/office/mac/drawingml/2011/main" val="1"/>
            </a:ext>
          </a:extLst>
        </p:spPr>
        <p:txBody>
          <a:bodyPr wrap="none" anchor="ctr"/>
          <a:lstStyle/>
          <a:p>
            <a:endParaRPr lang="en-US">
              <a:ea typeface="MS PGothic" charset="0"/>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87394" name="Rectangle 11"/>
          <p:cNvSpPr txBox="1">
            <a:spLocks noGrp="1" noChangeArrowheads="1"/>
          </p:cNvSpPr>
          <p:nvPr/>
        </p:nvSpPr>
        <p:spPr bwMode="auto">
          <a:xfrm>
            <a:off x="4398963" y="9555163"/>
            <a:ext cx="3363912" cy="49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9pPr>
          </a:lstStyle>
          <a:p>
            <a:pPr algn="r" eaLnBrk="1">
              <a:lnSpc>
                <a:spcPct val="98000"/>
              </a:lnSpc>
              <a:buFont typeface="Wingdings" charset="0"/>
              <a:buNone/>
            </a:pPr>
            <a:fld id="{FC403D2B-DC21-3A4C-9B08-79AF11554F3D}" type="slidenum">
              <a:rPr lang="en-GB" sz="1400">
                <a:solidFill>
                  <a:srgbClr val="000000"/>
                </a:solidFill>
                <a:latin typeface="Times New Roman" charset="0"/>
              </a:rPr>
              <a:pPr algn="r" eaLnBrk="1">
                <a:lnSpc>
                  <a:spcPct val="98000"/>
                </a:lnSpc>
                <a:buFont typeface="Wingdings" charset="0"/>
                <a:buNone/>
              </a:pPr>
              <a:t>38</a:t>
            </a:fld>
            <a:endParaRPr lang="en-GB" sz="1400">
              <a:solidFill>
                <a:srgbClr val="000000"/>
              </a:solidFill>
              <a:latin typeface="Times New Roman" charset="0"/>
            </a:endParaRPr>
          </a:p>
        </p:txBody>
      </p:sp>
      <p:sp>
        <p:nvSpPr>
          <p:cNvPr id="187395" name="Text Box 1"/>
          <p:cNvSpPr txBox="1">
            <a:spLocks noChangeArrowheads="1"/>
          </p:cNvSpPr>
          <p:nvPr/>
        </p:nvSpPr>
        <p:spPr bwMode="auto">
          <a:xfrm>
            <a:off x="4398963" y="9555163"/>
            <a:ext cx="3371850"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9pPr>
          </a:lstStyle>
          <a:p>
            <a:pPr algn="r" eaLnBrk="1">
              <a:lnSpc>
                <a:spcPct val="98000"/>
              </a:lnSpc>
              <a:buFont typeface="Wingdings" charset="0"/>
              <a:buNone/>
            </a:pPr>
            <a:fld id="{7B7F201C-9D52-1E41-B186-95FBF5777670}" type="slidenum">
              <a:rPr lang="en-GB" sz="1400">
                <a:solidFill>
                  <a:srgbClr val="000000"/>
                </a:solidFill>
                <a:latin typeface="Times New Roman" charset="0"/>
              </a:rPr>
              <a:pPr algn="r" eaLnBrk="1">
                <a:lnSpc>
                  <a:spcPct val="98000"/>
                </a:lnSpc>
                <a:buFont typeface="Wingdings" charset="0"/>
                <a:buNone/>
              </a:pPr>
              <a:t>38</a:t>
            </a:fld>
            <a:endParaRPr lang="en-GB" sz="1400">
              <a:solidFill>
                <a:srgbClr val="000000"/>
              </a:solidFill>
              <a:latin typeface="Times New Roman" charset="0"/>
            </a:endParaRPr>
          </a:p>
        </p:txBody>
      </p:sp>
      <p:sp>
        <p:nvSpPr>
          <p:cNvPr id="187396" name="Text Box 2"/>
          <p:cNvSpPr txBox="1">
            <a:spLocks noChangeArrowheads="1"/>
          </p:cNvSpPr>
          <p:nvPr/>
        </p:nvSpPr>
        <p:spPr bwMode="auto">
          <a:xfrm>
            <a:off x="1101725" y="763588"/>
            <a:ext cx="5567363" cy="3771900"/>
          </a:xfrm>
          <a:prstGeom prst="rect">
            <a:avLst/>
          </a:prstGeom>
          <a:solidFill>
            <a:srgbClr val="FFFFFF"/>
          </a:solidFill>
          <a:ln w="9360">
            <a:solidFill>
              <a:srgbClr val="000000"/>
            </a:solidFill>
            <a:miter lim="800000"/>
            <a:headEnd/>
            <a:tailEnd/>
          </a:ln>
        </p:spPr>
        <p:txBody>
          <a:bodyPr wrap="none" anchor="ctr"/>
          <a:lstStyle>
            <a:lvl1pPr eaLnBrk="0">
              <a:defRPr sz="2300">
                <a:solidFill>
                  <a:schemeClr val="bg1"/>
                </a:solidFill>
                <a:latin typeface="Arial" charset="0"/>
                <a:ea typeface="MS Gothic" charset="0"/>
                <a:cs typeface="MS Gothic" charset="0"/>
              </a:defRPr>
            </a:lvl1pPr>
            <a:lvl2pPr marL="742950" indent="-285750" eaLnBrk="0">
              <a:defRPr sz="2300">
                <a:solidFill>
                  <a:schemeClr val="bg1"/>
                </a:solidFill>
                <a:latin typeface="Arial" charset="0"/>
                <a:ea typeface="MS Gothic" charset="0"/>
                <a:cs typeface="MS Gothic" charset="0"/>
              </a:defRPr>
            </a:lvl2pPr>
            <a:lvl3pPr marL="1143000" indent="-228600" eaLnBrk="0">
              <a:defRPr sz="2300">
                <a:solidFill>
                  <a:schemeClr val="bg1"/>
                </a:solidFill>
                <a:latin typeface="Arial" charset="0"/>
                <a:ea typeface="MS Gothic" charset="0"/>
                <a:cs typeface="MS Gothic" charset="0"/>
              </a:defRPr>
            </a:lvl3pPr>
            <a:lvl4pPr marL="1600200" indent="-228600" eaLnBrk="0">
              <a:defRPr sz="2300">
                <a:solidFill>
                  <a:schemeClr val="bg1"/>
                </a:solidFill>
                <a:latin typeface="Arial" charset="0"/>
                <a:ea typeface="MS Gothic" charset="0"/>
                <a:cs typeface="MS Gothic" charset="0"/>
              </a:defRPr>
            </a:lvl4pPr>
            <a:lvl5pPr marL="2057400" indent="-228600" eaLnBrk="0">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9pPr>
          </a:lstStyle>
          <a:p>
            <a:pPr eaLnBrk="1"/>
            <a:endParaRPr lang="en-US" sz="2400"/>
          </a:p>
        </p:txBody>
      </p:sp>
      <p:sp>
        <p:nvSpPr>
          <p:cNvPr id="187397" name="Text Box 3"/>
          <p:cNvSpPr>
            <a:spLocks noGrp="1" noChangeArrowheads="1"/>
          </p:cNvSpPr>
          <p:nvPr>
            <p:ph type="body"/>
          </p:nvPr>
        </p:nvSpPr>
        <p:spPr>
          <a:xfrm>
            <a:off x="777875" y="4776788"/>
            <a:ext cx="6210300" cy="45196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FAA26D3D-D897-4be2-8F04-BA451C77F1D7}">
              <ma14:placeholderFlag xmlns:ma14="http://schemas.microsoft.com/office/mac/drawingml/2011/main" val="1"/>
            </a:ext>
          </a:extLst>
        </p:spPr>
        <p:txBody>
          <a:bodyPr wrap="none" anchor="ctr"/>
          <a:lstStyle/>
          <a:p>
            <a:endParaRPr lang="en-US">
              <a:ea typeface="MS PGothic" charset="0"/>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89442" name="Rectangle 11"/>
          <p:cNvSpPr txBox="1">
            <a:spLocks noGrp="1" noChangeArrowheads="1"/>
          </p:cNvSpPr>
          <p:nvPr/>
        </p:nvSpPr>
        <p:spPr bwMode="auto">
          <a:xfrm>
            <a:off x="4398963" y="9555163"/>
            <a:ext cx="3363912" cy="49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9pPr>
          </a:lstStyle>
          <a:p>
            <a:pPr algn="r" eaLnBrk="1">
              <a:lnSpc>
                <a:spcPct val="98000"/>
              </a:lnSpc>
              <a:buFont typeface="Wingdings" charset="0"/>
              <a:buNone/>
            </a:pPr>
            <a:fld id="{914DF6FA-CDFD-FB4E-8B98-B3EEDC483CC8}" type="slidenum">
              <a:rPr lang="en-GB" sz="1400">
                <a:solidFill>
                  <a:srgbClr val="000000"/>
                </a:solidFill>
                <a:latin typeface="Times New Roman" charset="0"/>
              </a:rPr>
              <a:pPr algn="r" eaLnBrk="1">
                <a:lnSpc>
                  <a:spcPct val="98000"/>
                </a:lnSpc>
                <a:buFont typeface="Wingdings" charset="0"/>
                <a:buNone/>
              </a:pPr>
              <a:t>39</a:t>
            </a:fld>
            <a:endParaRPr lang="en-GB" sz="1400">
              <a:solidFill>
                <a:srgbClr val="000000"/>
              </a:solidFill>
              <a:latin typeface="Times New Roman" charset="0"/>
            </a:endParaRPr>
          </a:p>
        </p:txBody>
      </p:sp>
      <p:sp>
        <p:nvSpPr>
          <p:cNvPr id="189443" name="Text Box 1"/>
          <p:cNvSpPr txBox="1">
            <a:spLocks noChangeArrowheads="1"/>
          </p:cNvSpPr>
          <p:nvPr/>
        </p:nvSpPr>
        <p:spPr bwMode="auto">
          <a:xfrm>
            <a:off x="4398963" y="9555163"/>
            <a:ext cx="3371850"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9pPr>
          </a:lstStyle>
          <a:p>
            <a:pPr algn="r" eaLnBrk="1">
              <a:lnSpc>
                <a:spcPct val="98000"/>
              </a:lnSpc>
              <a:buFont typeface="Wingdings" charset="0"/>
              <a:buNone/>
            </a:pPr>
            <a:fld id="{442B99ED-1B42-1F4E-B6CF-7E6E492CE276}" type="slidenum">
              <a:rPr lang="en-GB" sz="1400">
                <a:solidFill>
                  <a:srgbClr val="000000"/>
                </a:solidFill>
                <a:latin typeface="Times New Roman" charset="0"/>
              </a:rPr>
              <a:pPr algn="r" eaLnBrk="1">
                <a:lnSpc>
                  <a:spcPct val="98000"/>
                </a:lnSpc>
                <a:buFont typeface="Wingdings" charset="0"/>
                <a:buNone/>
              </a:pPr>
              <a:t>39</a:t>
            </a:fld>
            <a:endParaRPr lang="en-GB" sz="1400">
              <a:solidFill>
                <a:srgbClr val="000000"/>
              </a:solidFill>
              <a:latin typeface="Times New Roman" charset="0"/>
            </a:endParaRPr>
          </a:p>
        </p:txBody>
      </p:sp>
      <p:sp>
        <p:nvSpPr>
          <p:cNvPr id="189444" name="Text Box 2"/>
          <p:cNvSpPr txBox="1">
            <a:spLocks noChangeArrowheads="1"/>
          </p:cNvSpPr>
          <p:nvPr/>
        </p:nvSpPr>
        <p:spPr bwMode="auto">
          <a:xfrm>
            <a:off x="1101725" y="763588"/>
            <a:ext cx="5567363" cy="3771900"/>
          </a:xfrm>
          <a:prstGeom prst="rect">
            <a:avLst/>
          </a:prstGeom>
          <a:solidFill>
            <a:srgbClr val="FFFFFF"/>
          </a:solidFill>
          <a:ln w="9360">
            <a:solidFill>
              <a:srgbClr val="000000"/>
            </a:solidFill>
            <a:miter lim="800000"/>
            <a:headEnd/>
            <a:tailEnd/>
          </a:ln>
        </p:spPr>
        <p:txBody>
          <a:bodyPr wrap="none" anchor="ctr"/>
          <a:lstStyle>
            <a:lvl1pPr eaLnBrk="0">
              <a:defRPr sz="2300">
                <a:solidFill>
                  <a:schemeClr val="bg1"/>
                </a:solidFill>
                <a:latin typeface="Arial" charset="0"/>
                <a:ea typeface="MS Gothic" charset="0"/>
                <a:cs typeface="MS Gothic" charset="0"/>
              </a:defRPr>
            </a:lvl1pPr>
            <a:lvl2pPr marL="742950" indent="-285750" eaLnBrk="0">
              <a:defRPr sz="2300">
                <a:solidFill>
                  <a:schemeClr val="bg1"/>
                </a:solidFill>
                <a:latin typeface="Arial" charset="0"/>
                <a:ea typeface="MS Gothic" charset="0"/>
                <a:cs typeface="MS Gothic" charset="0"/>
              </a:defRPr>
            </a:lvl2pPr>
            <a:lvl3pPr marL="1143000" indent="-228600" eaLnBrk="0">
              <a:defRPr sz="2300">
                <a:solidFill>
                  <a:schemeClr val="bg1"/>
                </a:solidFill>
                <a:latin typeface="Arial" charset="0"/>
                <a:ea typeface="MS Gothic" charset="0"/>
                <a:cs typeface="MS Gothic" charset="0"/>
              </a:defRPr>
            </a:lvl3pPr>
            <a:lvl4pPr marL="1600200" indent="-228600" eaLnBrk="0">
              <a:defRPr sz="2300">
                <a:solidFill>
                  <a:schemeClr val="bg1"/>
                </a:solidFill>
                <a:latin typeface="Arial" charset="0"/>
                <a:ea typeface="MS Gothic" charset="0"/>
                <a:cs typeface="MS Gothic" charset="0"/>
              </a:defRPr>
            </a:lvl4pPr>
            <a:lvl5pPr marL="2057400" indent="-228600" eaLnBrk="0">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9pPr>
          </a:lstStyle>
          <a:p>
            <a:pPr eaLnBrk="1"/>
            <a:endParaRPr lang="en-US" sz="2400"/>
          </a:p>
        </p:txBody>
      </p:sp>
      <p:sp>
        <p:nvSpPr>
          <p:cNvPr id="189445" name="Text Box 3"/>
          <p:cNvSpPr>
            <a:spLocks noGrp="1" noChangeArrowheads="1"/>
          </p:cNvSpPr>
          <p:nvPr>
            <p:ph type="body"/>
          </p:nvPr>
        </p:nvSpPr>
        <p:spPr>
          <a:xfrm>
            <a:off x="777875" y="4776788"/>
            <a:ext cx="6210300" cy="45196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FAA26D3D-D897-4be2-8F04-BA451C77F1D7}">
              <ma14:placeholderFlag xmlns:ma14="http://schemas.microsoft.com/office/mac/drawingml/2011/main" val="1"/>
            </a:ext>
          </a:extLst>
        </p:spPr>
        <p:txBody>
          <a:bodyPr wrap="none" anchor="ctr"/>
          <a:lstStyle/>
          <a:p>
            <a:endParaRPr lang="en-US">
              <a:ea typeface="MS PGothic"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9810" name="Rectangle 11"/>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defTabSz="455613"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1pPr>
            <a:lvl2pPr marL="742950" indent="-285750" defTabSz="455613"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2pPr>
            <a:lvl3pPr marL="1143000" indent="-228600" defTabSz="455613"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3pPr>
            <a:lvl4pPr marL="1600200" indent="-228600" defTabSz="455613"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4pPr>
            <a:lvl5pPr marL="2057400" indent="-228600" defTabSz="455613"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5pPr>
            <a:lvl6pPr marL="2514600" indent="-228600" defTabSz="455613"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6pPr>
            <a:lvl7pPr marL="2971800" indent="-228600" defTabSz="455613"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7pPr>
            <a:lvl8pPr marL="3429000" indent="-228600" defTabSz="455613"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8pPr>
            <a:lvl9pPr marL="3886200" indent="-228600" defTabSz="455613"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9pPr>
          </a:lstStyle>
          <a:p>
            <a:pPr eaLnBrk="1"/>
            <a:fld id="{6D9BE1A2-0CED-944C-A52E-777A40E1FEC2}" type="slidenum">
              <a:rPr lang="en-GB" sz="1400">
                <a:solidFill>
                  <a:srgbClr val="000000"/>
                </a:solidFill>
                <a:latin typeface="Times New Roman" charset="0"/>
                <a:ea typeface="ＭＳ Ｐゴシック" charset="0"/>
                <a:cs typeface="ＭＳ Ｐゴシック" charset="0"/>
              </a:rPr>
              <a:pPr eaLnBrk="1"/>
              <a:t>4</a:t>
            </a:fld>
            <a:endParaRPr lang="en-GB" sz="1400">
              <a:solidFill>
                <a:srgbClr val="000000"/>
              </a:solidFill>
              <a:latin typeface="Times New Roman" charset="0"/>
              <a:ea typeface="ＭＳ Ｐゴシック" charset="0"/>
              <a:cs typeface="ＭＳ Ｐゴシック" charset="0"/>
            </a:endParaRPr>
          </a:p>
        </p:txBody>
      </p:sp>
      <p:sp>
        <p:nvSpPr>
          <p:cNvPr id="119811" name="Text Box 1"/>
          <p:cNvSpPr txBox="1">
            <a:spLocks noChangeArrowheads="1"/>
          </p:cNvSpPr>
          <p:nvPr/>
        </p:nvSpPr>
        <p:spPr bwMode="auto">
          <a:xfrm>
            <a:off x="4398963" y="9555163"/>
            <a:ext cx="3371850"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9pPr>
          </a:lstStyle>
          <a:p>
            <a:pPr algn="r" eaLnBrk="1">
              <a:lnSpc>
                <a:spcPct val="98000"/>
              </a:lnSpc>
              <a:buFont typeface="Wingdings" charset="0"/>
              <a:buNone/>
            </a:pPr>
            <a:fld id="{899471EF-E0B3-4244-9CB9-47459F2B8176}" type="slidenum">
              <a:rPr lang="en-GB" sz="1400">
                <a:solidFill>
                  <a:srgbClr val="000000"/>
                </a:solidFill>
                <a:latin typeface="Times New Roman" charset="0"/>
                <a:ea typeface="ＭＳ Ｐゴシック" charset="0"/>
                <a:cs typeface="ＭＳ Ｐゴシック" charset="0"/>
              </a:rPr>
              <a:pPr algn="r" eaLnBrk="1">
                <a:lnSpc>
                  <a:spcPct val="98000"/>
                </a:lnSpc>
                <a:buFont typeface="Wingdings" charset="0"/>
                <a:buNone/>
              </a:pPr>
              <a:t>4</a:t>
            </a:fld>
            <a:endParaRPr lang="en-GB" sz="1400">
              <a:solidFill>
                <a:srgbClr val="000000"/>
              </a:solidFill>
              <a:latin typeface="Times New Roman" charset="0"/>
              <a:ea typeface="ＭＳ Ｐゴシック" charset="0"/>
              <a:cs typeface="ＭＳ Ｐゴシック" charset="0"/>
            </a:endParaRPr>
          </a:p>
        </p:txBody>
      </p:sp>
      <p:sp>
        <p:nvSpPr>
          <p:cNvPr id="119812" name="Text Box 2"/>
          <p:cNvSpPr txBox="1">
            <a:spLocks noChangeArrowheads="1"/>
          </p:cNvSpPr>
          <p:nvPr/>
        </p:nvSpPr>
        <p:spPr bwMode="auto">
          <a:xfrm>
            <a:off x="1101725" y="763588"/>
            <a:ext cx="5567363" cy="3771900"/>
          </a:xfrm>
          <a:prstGeom prst="rect">
            <a:avLst/>
          </a:prstGeom>
          <a:solidFill>
            <a:srgbClr val="FFFFFF"/>
          </a:solidFill>
          <a:ln w="9360">
            <a:solidFill>
              <a:srgbClr val="000000"/>
            </a:solidFill>
            <a:miter lim="800000"/>
            <a:headEnd/>
            <a:tailEnd/>
          </a:ln>
        </p:spPr>
        <p:txBody>
          <a:bodyPr wrap="none" anchor="ctr"/>
          <a:lstStyle>
            <a:lvl1pPr eaLnBrk="0">
              <a:defRPr sz="2300">
                <a:solidFill>
                  <a:schemeClr val="bg1"/>
                </a:solidFill>
                <a:latin typeface="Arial" charset="0"/>
                <a:ea typeface="MS Gothic" charset="0"/>
                <a:cs typeface="MS Gothic" charset="0"/>
              </a:defRPr>
            </a:lvl1pPr>
            <a:lvl2pPr marL="742950" indent="-285750" eaLnBrk="0">
              <a:defRPr sz="2300">
                <a:solidFill>
                  <a:schemeClr val="bg1"/>
                </a:solidFill>
                <a:latin typeface="Arial" charset="0"/>
                <a:ea typeface="MS Gothic" charset="0"/>
                <a:cs typeface="MS Gothic" charset="0"/>
              </a:defRPr>
            </a:lvl2pPr>
            <a:lvl3pPr marL="1143000" indent="-228600" eaLnBrk="0">
              <a:defRPr sz="2300">
                <a:solidFill>
                  <a:schemeClr val="bg1"/>
                </a:solidFill>
                <a:latin typeface="Arial" charset="0"/>
                <a:ea typeface="MS Gothic" charset="0"/>
                <a:cs typeface="MS Gothic" charset="0"/>
              </a:defRPr>
            </a:lvl3pPr>
            <a:lvl4pPr marL="1600200" indent="-228600" eaLnBrk="0">
              <a:defRPr sz="2300">
                <a:solidFill>
                  <a:schemeClr val="bg1"/>
                </a:solidFill>
                <a:latin typeface="Arial" charset="0"/>
                <a:ea typeface="MS Gothic" charset="0"/>
                <a:cs typeface="MS Gothic" charset="0"/>
              </a:defRPr>
            </a:lvl4pPr>
            <a:lvl5pPr marL="2057400" indent="-228600" eaLnBrk="0">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9pPr>
          </a:lstStyle>
          <a:p>
            <a:pPr eaLnBrk="1"/>
            <a:endParaRPr lang="en-US" sz="2400">
              <a:solidFill>
                <a:srgbClr val="FFFFFF"/>
              </a:solidFill>
              <a:ea typeface="ＭＳ Ｐゴシック" charset="0"/>
              <a:cs typeface="ＭＳ Ｐゴシック" charset="0"/>
            </a:endParaRPr>
          </a:p>
        </p:txBody>
      </p:sp>
      <p:sp>
        <p:nvSpPr>
          <p:cNvPr id="119813" name="Text Box 3"/>
          <p:cNvSpPr>
            <a:spLocks noGrp="1" noChangeArrowheads="1"/>
          </p:cNvSpPr>
          <p:nvPr>
            <p:ph type="body"/>
          </p:nvPr>
        </p:nvSpPr>
        <p:spPr>
          <a:xfrm>
            <a:off x="777875" y="4776788"/>
            <a:ext cx="6210300" cy="45196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FAA26D3D-D897-4be2-8F04-BA451C77F1D7}">
              <ma14:placeholderFlag xmlns:ma14="http://schemas.microsoft.com/office/mac/drawingml/2011/main" val="1"/>
            </a:ext>
          </a:extLst>
        </p:spPr>
        <p:txBody>
          <a:bodyPr wrap="none" anchor="ctr"/>
          <a:lstStyle/>
          <a:p>
            <a:endParaRPr lang="en-US">
              <a:ea typeface="ＭＳ Ｐゴシック" charset="0"/>
              <a:cs typeface="ＭＳ Ｐゴシック" charset="0"/>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91490" name="Rectangle 11"/>
          <p:cNvSpPr txBox="1">
            <a:spLocks noGrp="1" noChangeArrowheads="1"/>
          </p:cNvSpPr>
          <p:nvPr/>
        </p:nvSpPr>
        <p:spPr bwMode="auto">
          <a:xfrm>
            <a:off x="4398963" y="9555163"/>
            <a:ext cx="3363912" cy="49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9pPr>
          </a:lstStyle>
          <a:p>
            <a:pPr algn="r" eaLnBrk="1">
              <a:lnSpc>
                <a:spcPct val="98000"/>
              </a:lnSpc>
              <a:buFont typeface="Wingdings" charset="0"/>
              <a:buNone/>
            </a:pPr>
            <a:fld id="{FC9CEC46-477C-454C-BDFE-130A0441242C}" type="slidenum">
              <a:rPr lang="en-GB" sz="1400">
                <a:solidFill>
                  <a:srgbClr val="000000"/>
                </a:solidFill>
                <a:latin typeface="Times New Roman" charset="0"/>
              </a:rPr>
              <a:pPr algn="r" eaLnBrk="1">
                <a:lnSpc>
                  <a:spcPct val="98000"/>
                </a:lnSpc>
                <a:buFont typeface="Wingdings" charset="0"/>
                <a:buNone/>
              </a:pPr>
              <a:t>40</a:t>
            </a:fld>
            <a:endParaRPr lang="en-GB" sz="1400">
              <a:solidFill>
                <a:srgbClr val="000000"/>
              </a:solidFill>
              <a:latin typeface="Times New Roman" charset="0"/>
            </a:endParaRPr>
          </a:p>
        </p:txBody>
      </p:sp>
      <p:sp>
        <p:nvSpPr>
          <p:cNvPr id="191491" name="Text Box 1"/>
          <p:cNvSpPr txBox="1">
            <a:spLocks noChangeArrowheads="1"/>
          </p:cNvSpPr>
          <p:nvPr/>
        </p:nvSpPr>
        <p:spPr bwMode="auto">
          <a:xfrm>
            <a:off x="4398963" y="9555163"/>
            <a:ext cx="3371850"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9pPr>
          </a:lstStyle>
          <a:p>
            <a:pPr algn="r" eaLnBrk="1">
              <a:lnSpc>
                <a:spcPct val="98000"/>
              </a:lnSpc>
              <a:buFont typeface="Wingdings" charset="0"/>
              <a:buNone/>
            </a:pPr>
            <a:fld id="{A34181B4-738D-1C44-B75E-08340F4F50FD}" type="slidenum">
              <a:rPr lang="en-GB" sz="1400">
                <a:solidFill>
                  <a:srgbClr val="000000"/>
                </a:solidFill>
                <a:latin typeface="Times New Roman" charset="0"/>
              </a:rPr>
              <a:pPr algn="r" eaLnBrk="1">
                <a:lnSpc>
                  <a:spcPct val="98000"/>
                </a:lnSpc>
                <a:buFont typeface="Wingdings" charset="0"/>
                <a:buNone/>
              </a:pPr>
              <a:t>40</a:t>
            </a:fld>
            <a:endParaRPr lang="en-GB" sz="1400">
              <a:solidFill>
                <a:srgbClr val="000000"/>
              </a:solidFill>
              <a:latin typeface="Times New Roman" charset="0"/>
            </a:endParaRPr>
          </a:p>
        </p:txBody>
      </p:sp>
      <p:sp>
        <p:nvSpPr>
          <p:cNvPr id="191492" name="Text Box 2"/>
          <p:cNvSpPr txBox="1">
            <a:spLocks noChangeArrowheads="1"/>
          </p:cNvSpPr>
          <p:nvPr/>
        </p:nvSpPr>
        <p:spPr bwMode="auto">
          <a:xfrm>
            <a:off x="1101725" y="763588"/>
            <a:ext cx="5567363" cy="3771900"/>
          </a:xfrm>
          <a:prstGeom prst="rect">
            <a:avLst/>
          </a:prstGeom>
          <a:solidFill>
            <a:srgbClr val="FFFFFF"/>
          </a:solidFill>
          <a:ln w="9360">
            <a:solidFill>
              <a:srgbClr val="000000"/>
            </a:solidFill>
            <a:miter lim="800000"/>
            <a:headEnd/>
            <a:tailEnd/>
          </a:ln>
        </p:spPr>
        <p:txBody>
          <a:bodyPr wrap="none" anchor="ctr"/>
          <a:lstStyle>
            <a:lvl1pPr eaLnBrk="0">
              <a:defRPr sz="2300">
                <a:solidFill>
                  <a:schemeClr val="bg1"/>
                </a:solidFill>
                <a:latin typeface="Arial" charset="0"/>
                <a:ea typeface="MS Gothic" charset="0"/>
                <a:cs typeface="MS Gothic" charset="0"/>
              </a:defRPr>
            </a:lvl1pPr>
            <a:lvl2pPr marL="742950" indent="-285750" eaLnBrk="0">
              <a:defRPr sz="2300">
                <a:solidFill>
                  <a:schemeClr val="bg1"/>
                </a:solidFill>
                <a:latin typeface="Arial" charset="0"/>
                <a:ea typeface="MS Gothic" charset="0"/>
                <a:cs typeface="MS Gothic" charset="0"/>
              </a:defRPr>
            </a:lvl2pPr>
            <a:lvl3pPr marL="1143000" indent="-228600" eaLnBrk="0">
              <a:defRPr sz="2300">
                <a:solidFill>
                  <a:schemeClr val="bg1"/>
                </a:solidFill>
                <a:latin typeface="Arial" charset="0"/>
                <a:ea typeface="MS Gothic" charset="0"/>
                <a:cs typeface="MS Gothic" charset="0"/>
              </a:defRPr>
            </a:lvl3pPr>
            <a:lvl4pPr marL="1600200" indent="-228600" eaLnBrk="0">
              <a:defRPr sz="2300">
                <a:solidFill>
                  <a:schemeClr val="bg1"/>
                </a:solidFill>
                <a:latin typeface="Arial" charset="0"/>
                <a:ea typeface="MS Gothic" charset="0"/>
                <a:cs typeface="MS Gothic" charset="0"/>
              </a:defRPr>
            </a:lvl4pPr>
            <a:lvl5pPr marL="2057400" indent="-228600" eaLnBrk="0">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9pPr>
          </a:lstStyle>
          <a:p>
            <a:pPr eaLnBrk="1"/>
            <a:endParaRPr lang="en-US" sz="2400"/>
          </a:p>
        </p:txBody>
      </p:sp>
      <p:sp>
        <p:nvSpPr>
          <p:cNvPr id="191493" name="Text Box 3"/>
          <p:cNvSpPr>
            <a:spLocks noGrp="1" noChangeArrowheads="1"/>
          </p:cNvSpPr>
          <p:nvPr>
            <p:ph type="body"/>
          </p:nvPr>
        </p:nvSpPr>
        <p:spPr>
          <a:xfrm>
            <a:off x="777875" y="4776788"/>
            <a:ext cx="6210300" cy="45196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FAA26D3D-D897-4be2-8F04-BA451C77F1D7}">
              <ma14:placeholderFlag xmlns:ma14="http://schemas.microsoft.com/office/mac/drawingml/2011/main" val="1"/>
            </a:ext>
          </a:extLst>
        </p:spPr>
        <p:txBody>
          <a:bodyPr wrap="none" anchor="ctr"/>
          <a:lstStyle/>
          <a:p>
            <a:endParaRPr lang="en-US">
              <a:ea typeface="MS PGothic" charset="0"/>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93538" name="Rectangle 11"/>
          <p:cNvSpPr txBox="1">
            <a:spLocks noGrp="1" noChangeArrowheads="1"/>
          </p:cNvSpPr>
          <p:nvPr/>
        </p:nvSpPr>
        <p:spPr bwMode="auto">
          <a:xfrm>
            <a:off x="4398963" y="9555163"/>
            <a:ext cx="3363912" cy="49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9pPr>
          </a:lstStyle>
          <a:p>
            <a:pPr algn="r" eaLnBrk="1">
              <a:lnSpc>
                <a:spcPct val="98000"/>
              </a:lnSpc>
              <a:buFont typeface="Wingdings" charset="0"/>
              <a:buNone/>
            </a:pPr>
            <a:fld id="{71046A29-883F-F444-9C77-3959BE39FE65}" type="slidenum">
              <a:rPr lang="en-GB" sz="1400">
                <a:solidFill>
                  <a:srgbClr val="000000"/>
                </a:solidFill>
                <a:latin typeface="Times New Roman" charset="0"/>
              </a:rPr>
              <a:pPr algn="r" eaLnBrk="1">
                <a:lnSpc>
                  <a:spcPct val="98000"/>
                </a:lnSpc>
                <a:buFont typeface="Wingdings" charset="0"/>
                <a:buNone/>
              </a:pPr>
              <a:t>41</a:t>
            </a:fld>
            <a:endParaRPr lang="en-GB" sz="1400">
              <a:solidFill>
                <a:srgbClr val="000000"/>
              </a:solidFill>
              <a:latin typeface="Times New Roman" charset="0"/>
            </a:endParaRPr>
          </a:p>
        </p:txBody>
      </p:sp>
      <p:sp>
        <p:nvSpPr>
          <p:cNvPr id="193539" name="Text Box 1"/>
          <p:cNvSpPr txBox="1">
            <a:spLocks noChangeArrowheads="1"/>
          </p:cNvSpPr>
          <p:nvPr/>
        </p:nvSpPr>
        <p:spPr bwMode="auto">
          <a:xfrm>
            <a:off x="4398963" y="9555163"/>
            <a:ext cx="3371850"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9pPr>
          </a:lstStyle>
          <a:p>
            <a:pPr algn="r" eaLnBrk="1">
              <a:lnSpc>
                <a:spcPct val="98000"/>
              </a:lnSpc>
              <a:buFont typeface="Wingdings" charset="0"/>
              <a:buNone/>
            </a:pPr>
            <a:fld id="{F4DBC539-FBBB-224C-93B1-C992C5120762}" type="slidenum">
              <a:rPr lang="en-GB" sz="1400">
                <a:solidFill>
                  <a:srgbClr val="000000"/>
                </a:solidFill>
                <a:latin typeface="Times New Roman" charset="0"/>
              </a:rPr>
              <a:pPr algn="r" eaLnBrk="1">
                <a:lnSpc>
                  <a:spcPct val="98000"/>
                </a:lnSpc>
                <a:buFont typeface="Wingdings" charset="0"/>
                <a:buNone/>
              </a:pPr>
              <a:t>41</a:t>
            </a:fld>
            <a:endParaRPr lang="en-GB" sz="1400">
              <a:solidFill>
                <a:srgbClr val="000000"/>
              </a:solidFill>
              <a:latin typeface="Times New Roman" charset="0"/>
            </a:endParaRPr>
          </a:p>
        </p:txBody>
      </p:sp>
      <p:sp>
        <p:nvSpPr>
          <p:cNvPr id="193540" name="Text Box 2"/>
          <p:cNvSpPr txBox="1">
            <a:spLocks noChangeArrowheads="1"/>
          </p:cNvSpPr>
          <p:nvPr/>
        </p:nvSpPr>
        <p:spPr bwMode="auto">
          <a:xfrm>
            <a:off x="1101725" y="763588"/>
            <a:ext cx="5567363" cy="3771900"/>
          </a:xfrm>
          <a:prstGeom prst="rect">
            <a:avLst/>
          </a:prstGeom>
          <a:solidFill>
            <a:srgbClr val="FFFFFF"/>
          </a:solidFill>
          <a:ln w="9360">
            <a:solidFill>
              <a:srgbClr val="000000"/>
            </a:solidFill>
            <a:miter lim="800000"/>
            <a:headEnd/>
            <a:tailEnd/>
          </a:ln>
        </p:spPr>
        <p:txBody>
          <a:bodyPr wrap="none" anchor="ctr"/>
          <a:lstStyle>
            <a:lvl1pPr eaLnBrk="0">
              <a:defRPr sz="2300">
                <a:solidFill>
                  <a:schemeClr val="bg1"/>
                </a:solidFill>
                <a:latin typeface="Arial" charset="0"/>
                <a:ea typeface="MS Gothic" charset="0"/>
                <a:cs typeface="MS Gothic" charset="0"/>
              </a:defRPr>
            </a:lvl1pPr>
            <a:lvl2pPr marL="742950" indent="-285750" eaLnBrk="0">
              <a:defRPr sz="2300">
                <a:solidFill>
                  <a:schemeClr val="bg1"/>
                </a:solidFill>
                <a:latin typeface="Arial" charset="0"/>
                <a:ea typeface="MS Gothic" charset="0"/>
                <a:cs typeface="MS Gothic" charset="0"/>
              </a:defRPr>
            </a:lvl2pPr>
            <a:lvl3pPr marL="1143000" indent="-228600" eaLnBrk="0">
              <a:defRPr sz="2300">
                <a:solidFill>
                  <a:schemeClr val="bg1"/>
                </a:solidFill>
                <a:latin typeface="Arial" charset="0"/>
                <a:ea typeface="MS Gothic" charset="0"/>
                <a:cs typeface="MS Gothic" charset="0"/>
              </a:defRPr>
            </a:lvl3pPr>
            <a:lvl4pPr marL="1600200" indent="-228600" eaLnBrk="0">
              <a:defRPr sz="2300">
                <a:solidFill>
                  <a:schemeClr val="bg1"/>
                </a:solidFill>
                <a:latin typeface="Arial" charset="0"/>
                <a:ea typeface="MS Gothic" charset="0"/>
                <a:cs typeface="MS Gothic" charset="0"/>
              </a:defRPr>
            </a:lvl4pPr>
            <a:lvl5pPr marL="2057400" indent="-228600" eaLnBrk="0">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9pPr>
          </a:lstStyle>
          <a:p>
            <a:pPr eaLnBrk="1"/>
            <a:endParaRPr lang="en-US" sz="2400"/>
          </a:p>
        </p:txBody>
      </p:sp>
      <p:sp>
        <p:nvSpPr>
          <p:cNvPr id="193541" name="Text Box 3"/>
          <p:cNvSpPr>
            <a:spLocks noGrp="1" noChangeArrowheads="1"/>
          </p:cNvSpPr>
          <p:nvPr>
            <p:ph type="body"/>
          </p:nvPr>
        </p:nvSpPr>
        <p:spPr>
          <a:xfrm>
            <a:off x="777875" y="4776788"/>
            <a:ext cx="6210300" cy="45196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FAA26D3D-D897-4be2-8F04-BA451C77F1D7}">
              <ma14:placeholderFlag xmlns:ma14="http://schemas.microsoft.com/office/mac/drawingml/2011/main" val="1"/>
            </a:ext>
          </a:extLst>
        </p:spPr>
        <p:txBody>
          <a:bodyPr wrap="none" anchor="ctr"/>
          <a:lstStyle/>
          <a:p>
            <a:endParaRPr lang="en-US">
              <a:ea typeface="MS PGothic" charset="0"/>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95586" name="Rectangle 11"/>
          <p:cNvSpPr txBox="1">
            <a:spLocks noGrp="1" noChangeArrowheads="1"/>
          </p:cNvSpPr>
          <p:nvPr/>
        </p:nvSpPr>
        <p:spPr bwMode="auto">
          <a:xfrm>
            <a:off x="4398963" y="9555163"/>
            <a:ext cx="3363912" cy="49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9pPr>
          </a:lstStyle>
          <a:p>
            <a:pPr algn="r" eaLnBrk="1">
              <a:lnSpc>
                <a:spcPct val="98000"/>
              </a:lnSpc>
              <a:buFont typeface="Wingdings" charset="0"/>
              <a:buNone/>
            </a:pPr>
            <a:fld id="{7B852315-3261-5843-ADC0-478834911180}" type="slidenum">
              <a:rPr lang="en-GB" sz="1400">
                <a:solidFill>
                  <a:srgbClr val="000000"/>
                </a:solidFill>
                <a:latin typeface="Times New Roman" charset="0"/>
              </a:rPr>
              <a:pPr algn="r" eaLnBrk="1">
                <a:lnSpc>
                  <a:spcPct val="98000"/>
                </a:lnSpc>
                <a:buFont typeface="Wingdings" charset="0"/>
                <a:buNone/>
              </a:pPr>
              <a:t>42</a:t>
            </a:fld>
            <a:endParaRPr lang="en-GB" sz="1400">
              <a:solidFill>
                <a:srgbClr val="000000"/>
              </a:solidFill>
              <a:latin typeface="Times New Roman" charset="0"/>
            </a:endParaRPr>
          </a:p>
        </p:txBody>
      </p:sp>
      <p:sp>
        <p:nvSpPr>
          <p:cNvPr id="195587" name="Text Box 1"/>
          <p:cNvSpPr txBox="1">
            <a:spLocks noChangeArrowheads="1"/>
          </p:cNvSpPr>
          <p:nvPr/>
        </p:nvSpPr>
        <p:spPr bwMode="auto">
          <a:xfrm>
            <a:off x="4398963" y="9555163"/>
            <a:ext cx="3371850"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9pPr>
          </a:lstStyle>
          <a:p>
            <a:pPr algn="r" eaLnBrk="1">
              <a:lnSpc>
                <a:spcPct val="98000"/>
              </a:lnSpc>
              <a:buFont typeface="Wingdings" charset="0"/>
              <a:buNone/>
            </a:pPr>
            <a:fld id="{C4B61C38-77B9-E342-9630-8CF4FDE95EC4}" type="slidenum">
              <a:rPr lang="en-GB" sz="1400">
                <a:solidFill>
                  <a:srgbClr val="000000"/>
                </a:solidFill>
                <a:latin typeface="Times New Roman" charset="0"/>
              </a:rPr>
              <a:pPr algn="r" eaLnBrk="1">
                <a:lnSpc>
                  <a:spcPct val="98000"/>
                </a:lnSpc>
                <a:buFont typeface="Wingdings" charset="0"/>
                <a:buNone/>
              </a:pPr>
              <a:t>42</a:t>
            </a:fld>
            <a:endParaRPr lang="en-GB" sz="1400">
              <a:solidFill>
                <a:srgbClr val="000000"/>
              </a:solidFill>
              <a:latin typeface="Times New Roman" charset="0"/>
            </a:endParaRPr>
          </a:p>
        </p:txBody>
      </p:sp>
      <p:sp>
        <p:nvSpPr>
          <p:cNvPr id="195588" name="Text Box 2"/>
          <p:cNvSpPr txBox="1">
            <a:spLocks noChangeArrowheads="1"/>
          </p:cNvSpPr>
          <p:nvPr/>
        </p:nvSpPr>
        <p:spPr bwMode="auto">
          <a:xfrm>
            <a:off x="1101725" y="763588"/>
            <a:ext cx="5567363" cy="3771900"/>
          </a:xfrm>
          <a:prstGeom prst="rect">
            <a:avLst/>
          </a:prstGeom>
          <a:solidFill>
            <a:srgbClr val="FFFFFF"/>
          </a:solidFill>
          <a:ln w="9360">
            <a:solidFill>
              <a:srgbClr val="000000"/>
            </a:solidFill>
            <a:miter lim="800000"/>
            <a:headEnd/>
            <a:tailEnd/>
          </a:ln>
        </p:spPr>
        <p:txBody>
          <a:bodyPr wrap="none" anchor="ctr"/>
          <a:lstStyle>
            <a:lvl1pPr eaLnBrk="0">
              <a:defRPr sz="2300">
                <a:solidFill>
                  <a:schemeClr val="bg1"/>
                </a:solidFill>
                <a:latin typeface="Arial" charset="0"/>
                <a:ea typeface="MS Gothic" charset="0"/>
                <a:cs typeface="MS Gothic" charset="0"/>
              </a:defRPr>
            </a:lvl1pPr>
            <a:lvl2pPr marL="742950" indent="-285750" eaLnBrk="0">
              <a:defRPr sz="2300">
                <a:solidFill>
                  <a:schemeClr val="bg1"/>
                </a:solidFill>
                <a:latin typeface="Arial" charset="0"/>
                <a:ea typeface="MS Gothic" charset="0"/>
                <a:cs typeface="MS Gothic" charset="0"/>
              </a:defRPr>
            </a:lvl2pPr>
            <a:lvl3pPr marL="1143000" indent="-228600" eaLnBrk="0">
              <a:defRPr sz="2300">
                <a:solidFill>
                  <a:schemeClr val="bg1"/>
                </a:solidFill>
                <a:latin typeface="Arial" charset="0"/>
                <a:ea typeface="MS Gothic" charset="0"/>
                <a:cs typeface="MS Gothic" charset="0"/>
              </a:defRPr>
            </a:lvl3pPr>
            <a:lvl4pPr marL="1600200" indent="-228600" eaLnBrk="0">
              <a:defRPr sz="2300">
                <a:solidFill>
                  <a:schemeClr val="bg1"/>
                </a:solidFill>
                <a:latin typeface="Arial" charset="0"/>
                <a:ea typeface="MS Gothic" charset="0"/>
                <a:cs typeface="MS Gothic" charset="0"/>
              </a:defRPr>
            </a:lvl4pPr>
            <a:lvl5pPr marL="2057400" indent="-228600" eaLnBrk="0">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9pPr>
          </a:lstStyle>
          <a:p>
            <a:pPr eaLnBrk="1"/>
            <a:endParaRPr lang="en-US" sz="2400"/>
          </a:p>
        </p:txBody>
      </p:sp>
      <p:sp>
        <p:nvSpPr>
          <p:cNvPr id="195589" name="Text Box 3"/>
          <p:cNvSpPr>
            <a:spLocks noGrp="1" noChangeArrowheads="1"/>
          </p:cNvSpPr>
          <p:nvPr>
            <p:ph type="body"/>
          </p:nvPr>
        </p:nvSpPr>
        <p:spPr>
          <a:xfrm>
            <a:off x="777875" y="4776788"/>
            <a:ext cx="6210300" cy="45196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FAA26D3D-D897-4be2-8F04-BA451C77F1D7}">
              <ma14:placeholderFlag xmlns:ma14="http://schemas.microsoft.com/office/mac/drawingml/2011/main" val="1"/>
            </a:ext>
          </a:extLst>
        </p:spPr>
        <p:txBody>
          <a:bodyPr wrap="none" anchor="ctr"/>
          <a:lstStyle/>
          <a:p>
            <a:endParaRPr lang="en-US">
              <a:ea typeface="MS PGothic" charset="0"/>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97634" name="Rectangle 11"/>
          <p:cNvSpPr txBox="1">
            <a:spLocks noGrp="1" noChangeArrowheads="1"/>
          </p:cNvSpPr>
          <p:nvPr/>
        </p:nvSpPr>
        <p:spPr bwMode="auto">
          <a:xfrm>
            <a:off x="4398963" y="9555163"/>
            <a:ext cx="3363912" cy="49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9pPr>
          </a:lstStyle>
          <a:p>
            <a:pPr algn="r" eaLnBrk="1">
              <a:lnSpc>
                <a:spcPct val="98000"/>
              </a:lnSpc>
              <a:buFont typeface="Wingdings" charset="0"/>
              <a:buNone/>
            </a:pPr>
            <a:fld id="{201BF2CB-DCD7-7044-BED7-DE2235A52581}" type="slidenum">
              <a:rPr lang="en-GB" sz="1400">
                <a:solidFill>
                  <a:srgbClr val="000000"/>
                </a:solidFill>
                <a:latin typeface="Times New Roman" charset="0"/>
              </a:rPr>
              <a:pPr algn="r" eaLnBrk="1">
                <a:lnSpc>
                  <a:spcPct val="98000"/>
                </a:lnSpc>
                <a:buFont typeface="Wingdings" charset="0"/>
                <a:buNone/>
              </a:pPr>
              <a:t>43</a:t>
            </a:fld>
            <a:endParaRPr lang="en-GB" sz="1400">
              <a:solidFill>
                <a:srgbClr val="000000"/>
              </a:solidFill>
              <a:latin typeface="Times New Roman" charset="0"/>
            </a:endParaRPr>
          </a:p>
        </p:txBody>
      </p:sp>
      <p:sp>
        <p:nvSpPr>
          <p:cNvPr id="197635" name="Text Box 1"/>
          <p:cNvSpPr txBox="1">
            <a:spLocks noChangeArrowheads="1"/>
          </p:cNvSpPr>
          <p:nvPr/>
        </p:nvSpPr>
        <p:spPr bwMode="auto">
          <a:xfrm>
            <a:off x="4398963" y="9555163"/>
            <a:ext cx="3371850"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9pPr>
          </a:lstStyle>
          <a:p>
            <a:pPr algn="r" eaLnBrk="1">
              <a:lnSpc>
                <a:spcPct val="98000"/>
              </a:lnSpc>
              <a:buFont typeface="Wingdings" charset="0"/>
              <a:buNone/>
            </a:pPr>
            <a:fld id="{221FC8E3-E84D-474B-B040-8B41D65DACFC}" type="slidenum">
              <a:rPr lang="en-GB" sz="1400">
                <a:solidFill>
                  <a:srgbClr val="000000"/>
                </a:solidFill>
                <a:latin typeface="Times New Roman" charset="0"/>
              </a:rPr>
              <a:pPr algn="r" eaLnBrk="1">
                <a:lnSpc>
                  <a:spcPct val="98000"/>
                </a:lnSpc>
                <a:buFont typeface="Wingdings" charset="0"/>
                <a:buNone/>
              </a:pPr>
              <a:t>43</a:t>
            </a:fld>
            <a:endParaRPr lang="en-GB" sz="1400">
              <a:solidFill>
                <a:srgbClr val="000000"/>
              </a:solidFill>
              <a:latin typeface="Times New Roman" charset="0"/>
            </a:endParaRPr>
          </a:p>
        </p:txBody>
      </p:sp>
      <p:sp>
        <p:nvSpPr>
          <p:cNvPr id="197636" name="Text Box 2"/>
          <p:cNvSpPr txBox="1">
            <a:spLocks noChangeArrowheads="1"/>
          </p:cNvSpPr>
          <p:nvPr/>
        </p:nvSpPr>
        <p:spPr bwMode="auto">
          <a:xfrm>
            <a:off x="1101725" y="763588"/>
            <a:ext cx="5567363" cy="3771900"/>
          </a:xfrm>
          <a:prstGeom prst="rect">
            <a:avLst/>
          </a:prstGeom>
          <a:solidFill>
            <a:srgbClr val="FFFFFF"/>
          </a:solidFill>
          <a:ln w="9360">
            <a:solidFill>
              <a:srgbClr val="000000"/>
            </a:solidFill>
            <a:miter lim="800000"/>
            <a:headEnd/>
            <a:tailEnd/>
          </a:ln>
        </p:spPr>
        <p:txBody>
          <a:bodyPr wrap="none" anchor="ctr"/>
          <a:lstStyle>
            <a:lvl1pPr eaLnBrk="0">
              <a:defRPr sz="2300">
                <a:solidFill>
                  <a:schemeClr val="bg1"/>
                </a:solidFill>
                <a:latin typeface="Arial" charset="0"/>
                <a:ea typeface="MS Gothic" charset="0"/>
                <a:cs typeface="MS Gothic" charset="0"/>
              </a:defRPr>
            </a:lvl1pPr>
            <a:lvl2pPr marL="742950" indent="-285750" eaLnBrk="0">
              <a:defRPr sz="2300">
                <a:solidFill>
                  <a:schemeClr val="bg1"/>
                </a:solidFill>
                <a:latin typeface="Arial" charset="0"/>
                <a:ea typeface="MS Gothic" charset="0"/>
                <a:cs typeface="MS Gothic" charset="0"/>
              </a:defRPr>
            </a:lvl2pPr>
            <a:lvl3pPr marL="1143000" indent="-228600" eaLnBrk="0">
              <a:defRPr sz="2300">
                <a:solidFill>
                  <a:schemeClr val="bg1"/>
                </a:solidFill>
                <a:latin typeface="Arial" charset="0"/>
                <a:ea typeface="MS Gothic" charset="0"/>
                <a:cs typeface="MS Gothic" charset="0"/>
              </a:defRPr>
            </a:lvl3pPr>
            <a:lvl4pPr marL="1600200" indent="-228600" eaLnBrk="0">
              <a:defRPr sz="2300">
                <a:solidFill>
                  <a:schemeClr val="bg1"/>
                </a:solidFill>
                <a:latin typeface="Arial" charset="0"/>
                <a:ea typeface="MS Gothic" charset="0"/>
                <a:cs typeface="MS Gothic" charset="0"/>
              </a:defRPr>
            </a:lvl4pPr>
            <a:lvl5pPr marL="2057400" indent="-228600" eaLnBrk="0">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9pPr>
          </a:lstStyle>
          <a:p>
            <a:pPr eaLnBrk="1"/>
            <a:endParaRPr lang="en-US" sz="2400"/>
          </a:p>
        </p:txBody>
      </p:sp>
      <p:sp>
        <p:nvSpPr>
          <p:cNvPr id="197637" name="Text Box 3"/>
          <p:cNvSpPr>
            <a:spLocks noGrp="1" noChangeArrowheads="1"/>
          </p:cNvSpPr>
          <p:nvPr>
            <p:ph type="body"/>
          </p:nvPr>
        </p:nvSpPr>
        <p:spPr>
          <a:xfrm>
            <a:off x="777875" y="4776788"/>
            <a:ext cx="6210300" cy="45196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FAA26D3D-D897-4be2-8F04-BA451C77F1D7}">
              <ma14:placeholderFlag xmlns:ma14="http://schemas.microsoft.com/office/mac/drawingml/2011/main" val="1"/>
            </a:ext>
          </a:extLst>
        </p:spPr>
        <p:txBody>
          <a:bodyPr wrap="none" anchor="ctr"/>
          <a:lstStyle/>
          <a:p>
            <a:endParaRPr lang="en-US">
              <a:ea typeface="MS PGothic" charset="0"/>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99682" name="Rectangle 11"/>
          <p:cNvSpPr txBox="1">
            <a:spLocks noGrp="1" noChangeArrowheads="1"/>
          </p:cNvSpPr>
          <p:nvPr/>
        </p:nvSpPr>
        <p:spPr bwMode="auto">
          <a:xfrm>
            <a:off x="4398963" y="9555163"/>
            <a:ext cx="3363912" cy="49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9pPr>
          </a:lstStyle>
          <a:p>
            <a:pPr algn="r" eaLnBrk="1">
              <a:lnSpc>
                <a:spcPct val="98000"/>
              </a:lnSpc>
              <a:buFont typeface="Wingdings" charset="0"/>
              <a:buNone/>
            </a:pPr>
            <a:fld id="{0761EEB6-BA0F-AF4F-9761-6448807D1AC2}" type="slidenum">
              <a:rPr lang="en-GB" sz="1400">
                <a:solidFill>
                  <a:srgbClr val="000000"/>
                </a:solidFill>
                <a:latin typeface="Times New Roman" charset="0"/>
              </a:rPr>
              <a:pPr algn="r" eaLnBrk="1">
                <a:lnSpc>
                  <a:spcPct val="98000"/>
                </a:lnSpc>
                <a:buFont typeface="Wingdings" charset="0"/>
                <a:buNone/>
              </a:pPr>
              <a:t>44</a:t>
            </a:fld>
            <a:endParaRPr lang="en-GB" sz="1400">
              <a:solidFill>
                <a:srgbClr val="000000"/>
              </a:solidFill>
              <a:latin typeface="Times New Roman" charset="0"/>
            </a:endParaRPr>
          </a:p>
        </p:txBody>
      </p:sp>
      <p:sp>
        <p:nvSpPr>
          <p:cNvPr id="199683" name="Text Box 1"/>
          <p:cNvSpPr txBox="1">
            <a:spLocks noChangeArrowheads="1"/>
          </p:cNvSpPr>
          <p:nvPr/>
        </p:nvSpPr>
        <p:spPr bwMode="auto">
          <a:xfrm>
            <a:off x="4398963" y="9555163"/>
            <a:ext cx="3371850"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9pPr>
          </a:lstStyle>
          <a:p>
            <a:pPr algn="r" eaLnBrk="1">
              <a:lnSpc>
                <a:spcPct val="98000"/>
              </a:lnSpc>
              <a:buFont typeface="Wingdings" charset="0"/>
              <a:buNone/>
            </a:pPr>
            <a:fld id="{A5F7151B-2466-C94B-BB02-FF24C7BCA674}" type="slidenum">
              <a:rPr lang="en-GB" sz="1400">
                <a:solidFill>
                  <a:srgbClr val="000000"/>
                </a:solidFill>
                <a:latin typeface="Times New Roman" charset="0"/>
              </a:rPr>
              <a:pPr algn="r" eaLnBrk="1">
                <a:lnSpc>
                  <a:spcPct val="98000"/>
                </a:lnSpc>
                <a:buFont typeface="Wingdings" charset="0"/>
                <a:buNone/>
              </a:pPr>
              <a:t>44</a:t>
            </a:fld>
            <a:endParaRPr lang="en-GB" sz="1400">
              <a:solidFill>
                <a:srgbClr val="000000"/>
              </a:solidFill>
              <a:latin typeface="Times New Roman" charset="0"/>
            </a:endParaRPr>
          </a:p>
        </p:txBody>
      </p:sp>
      <p:sp>
        <p:nvSpPr>
          <p:cNvPr id="199684" name="Text Box 2"/>
          <p:cNvSpPr txBox="1">
            <a:spLocks noChangeArrowheads="1"/>
          </p:cNvSpPr>
          <p:nvPr/>
        </p:nvSpPr>
        <p:spPr bwMode="auto">
          <a:xfrm>
            <a:off x="1101725" y="763588"/>
            <a:ext cx="5567363" cy="3771900"/>
          </a:xfrm>
          <a:prstGeom prst="rect">
            <a:avLst/>
          </a:prstGeom>
          <a:solidFill>
            <a:srgbClr val="FFFFFF"/>
          </a:solidFill>
          <a:ln w="9360">
            <a:solidFill>
              <a:srgbClr val="000000"/>
            </a:solidFill>
            <a:miter lim="800000"/>
            <a:headEnd/>
            <a:tailEnd/>
          </a:ln>
        </p:spPr>
        <p:txBody>
          <a:bodyPr wrap="none" anchor="ctr"/>
          <a:lstStyle>
            <a:lvl1pPr eaLnBrk="0">
              <a:defRPr sz="2300">
                <a:solidFill>
                  <a:schemeClr val="bg1"/>
                </a:solidFill>
                <a:latin typeface="Arial" charset="0"/>
                <a:ea typeface="MS Gothic" charset="0"/>
                <a:cs typeface="MS Gothic" charset="0"/>
              </a:defRPr>
            </a:lvl1pPr>
            <a:lvl2pPr marL="742950" indent="-285750" eaLnBrk="0">
              <a:defRPr sz="2300">
                <a:solidFill>
                  <a:schemeClr val="bg1"/>
                </a:solidFill>
                <a:latin typeface="Arial" charset="0"/>
                <a:ea typeface="MS Gothic" charset="0"/>
                <a:cs typeface="MS Gothic" charset="0"/>
              </a:defRPr>
            </a:lvl2pPr>
            <a:lvl3pPr marL="1143000" indent="-228600" eaLnBrk="0">
              <a:defRPr sz="2300">
                <a:solidFill>
                  <a:schemeClr val="bg1"/>
                </a:solidFill>
                <a:latin typeface="Arial" charset="0"/>
                <a:ea typeface="MS Gothic" charset="0"/>
                <a:cs typeface="MS Gothic" charset="0"/>
              </a:defRPr>
            </a:lvl3pPr>
            <a:lvl4pPr marL="1600200" indent="-228600" eaLnBrk="0">
              <a:defRPr sz="2300">
                <a:solidFill>
                  <a:schemeClr val="bg1"/>
                </a:solidFill>
                <a:latin typeface="Arial" charset="0"/>
                <a:ea typeface="MS Gothic" charset="0"/>
                <a:cs typeface="MS Gothic" charset="0"/>
              </a:defRPr>
            </a:lvl4pPr>
            <a:lvl5pPr marL="2057400" indent="-228600" eaLnBrk="0">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9pPr>
          </a:lstStyle>
          <a:p>
            <a:pPr eaLnBrk="1"/>
            <a:endParaRPr lang="en-US" sz="2400"/>
          </a:p>
        </p:txBody>
      </p:sp>
      <p:sp>
        <p:nvSpPr>
          <p:cNvPr id="199685" name="Text Box 3"/>
          <p:cNvSpPr>
            <a:spLocks noGrp="1" noChangeArrowheads="1"/>
          </p:cNvSpPr>
          <p:nvPr>
            <p:ph type="body"/>
          </p:nvPr>
        </p:nvSpPr>
        <p:spPr>
          <a:xfrm>
            <a:off x="777875" y="4776788"/>
            <a:ext cx="6210300" cy="45196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FAA26D3D-D897-4be2-8F04-BA451C77F1D7}">
              <ma14:placeholderFlag xmlns:ma14="http://schemas.microsoft.com/office/mac/drawingml/2011/main" val="1"/>
            </a:ext>
          </a:extLst>
        </p:spPr>
        <p:txBody>
          <a:bodyPr wrap="none" anchor="ctr"/>
          <a:lstStyle/>
          <a:p>
            <a:endParaRPr lang="en-US">
              <a:ea typeface="MS PGothic" charset="0"/>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1730" name="Rectangle 11"/>
          <p:cNvSpPr txBox="1">
            <a:spLocks noGrp="1" noChangeArrowheads="1"/>
          </p:cNvSpPr>
          <p:nvPr/>
        </p:nvSpPr>
        <p:spPr bwMode="auto">
          <a:xfrm>
            <a:off x="4398963" y="9555163"/>
            <a:ext cx="3363912" cy="49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9pPr>
          </a:lstStyle>
          <a:p>
            <a:pPr algn="r" eaLnBrk="1">
              <a:lnSpc>
                <a:spcPct val="98000"/>
              </a:lnSpc>
              <a:buFont typeface="Wingdings" charset="0"/>
              <a:buNone/>
            </a:pPr>
            <a:fld id="{F59245C5-76C7-B147-8B4A-E3C897FF8AC6}" type="slidenum">
              <a:rPr lang="en-GB" sz="1400">
                <a:solidFill>
                  <a:srgbClr val="000000"/>
                </a:solidFill>
                <a:latin typeface="Times New Roman" charset="0"/>
              </a:rPr>
              <a:pPr algn="r" eaLnBrk="1">
                <a:lnSpc>
                  <a:spcPct val="98000"/>
                </a:lnSpc>
                <a:buFont typeface="Wingdings" charset="0"/>
                <a:buNone/>
              </a:pPr>
              <a:t>45</a:t>
            </a:fld>
            <a:endParaRPr lang="en-GB" sz="1400">
              <a:solidFill>
                <a:srgbClr val="000000"/>
              </a:solidFill>
              <a:latin typeface="Times New Roman" charset="0"/>
            </a:endParaRPr>
          </a:p>
        </p:txBody>
      </p:sp>
      <p:sp>
        <p:nvSpPr>
          <p:cNvPr id="201731" name="Text Box 1"/>
          <p:cNvSpPr txBox="1">
            <a:spLocks noChangeArrowheads="1"/>
          </p:cNvSpPr>
          <p:nvPr/>
        </p:nvSpPr>
        <p:spPr bwMode="auto">
          <a:xfrm>
            <a:off x="4398963" y="9555163"/>
            <a:ext cx="3371850"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9pPr>
          </a:lstStyle>
          <a:p>
            <a:pPr algn="r" eaLnBrk="1">
              <a:lnSpc>
                <a:spcPct val="98000"/>
              </a:lnSpc>
              <a:buFont typeface="Wingdings" charset="0"/>
              <a:buNone/>
            </a:pPr>
            <a:fld id="{F1E1FF0D-7F22-5C41-B149-9482B63DCA1C}" type="slidenum">
              <a:rPr lang="en-GB" sz="1400">
                <a:solidFill>
                  <a:srgbClr val="000000"/>
                </a:solidFill>
                <a:latin typeface="Times New Roman" charset="0"/>
              </a:rPr>
              <a:pPr algn="r" eaLnBrk="1">
                <a:lnSpc>
                  <a:spcPct val="98000"/>
                </a:lnSpc>
                <a:buFont typeface="Wingdings" charset="0"/>
                <a:buNone/>
              </a:pPr>
              <a:t>45</a:t>
            </a:fld>
            <a:endParaRPr lang="en-GB" sz="1400">
              <a:solidFill>
                <a:srgbClr val="000000"/>
              </a:solidFill>
              <a:latin typeface="Times New Roman" charset="0"/>
            </a:endParaRPr>
          </a:p>
        </p:txBody>
      </p:sp>
      <p:sp>
        <p:nvSpPr>
          <p:cNvPr id="201732" name="Text Box 2"/>
          <p:cNvSpPr txBox="1">
            <a:spLocks noChangeArrowheads="1"/>
          </p:cNvSpPr>
          <p:nvPr/>
        </p:nvSpPr>
        <p:spPr bwMode="auto">
          <a:xfrm>
            <a:off x="1101725" y="763588"/>
            <a:ext cx="5567363" cy="3771900"/>
          </a:xfrm>
          <a:prstGeom prst="rect">
            <a:avLst/>
          </a:prstGeom>
          <a:solidFill>
            <a:srgbClr val="FFFFFF"/>
          </a:solidFill>
          <a:ln w="9360">
            <a:solidFill>
              <a:srgbClr val="000000"/>
            </a:solidFill>
            <a:miter lim="800000"/>
            <a:headEnd/>
            <a:tailEnd/>
          </a:ln>
        </p:spPr>
        <p:txBody>
          <a:bodyPr wrap="none" anchor="ctr"/>
          <a:lstStyle>
            <a:lvl1pPr eaLnBrk="0">
              <a:defRPr sz="2300">
                <a:solidFill>
                  <a:schemeClr val="bg1"/>
                </a:solidFill>
                <a:latin typeface="Arial" charset="0"/>
                <a:ea typeface="MS Gothic" charset="0"/>
                <a:cs typeface="MS Gothic" charset="0"/>
              </a:defRPr>
            </a:lvl1pPr>
            <a:lvl2pPr marL="742950" indent="-285750" eaLnBrk="0">
              <a:defRPr sz="2300">
                <a:solidFill>
                  <a:schemeClr val="bg1"/>
                </a:solidFill>
                <a:latin typeface="Arial" charset="0"/>
                <a:ea typeface="MS Gothic" charset="0"/>
                <a:cs typeface="MS Gothic" charset="0"/>
              </a:defRPr>
            </a:lvl2pPr>
            <a:lvl3pPr marL="1143000" indent="-228600" eaLnBrk="0">
              <a:defRPr sz="2300">
                <a:solidFill>
                  <a:schemeClr val="bg1"/>
                </a:solidFill>
                <a:latin typeface="Arial" charset="0"/>
                <a:ea typeface="MS Gothic" charset="0"/>
                <a:cs typeface="MS Gothic" charset="0"/>
              </a:defRPr>
            </a:lvl3pPr>
            <a:lvl4pPr marL="1600200" indent="-228600" eaLnBrk="0">
              <a:defRPr sz="2300">
                <a:solidFill>
                  <a:schemeClr val="bg1"/>
                </a:solidFill>
                <a:latin typeface="Arial" charset="0"/>
                <a:ea typeface="MS Gothic" charset="0"/>
                <a:cs typeface="MS Gothic" charset="0"/>
              </a:defRPr>
            </a:lvl4pPr>
            <a:lvl5pPr marL="2057400" indent="-228600" eaLnBrk="0">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9pPr>
          </a:lstStyle>
          <a:p>
            <a:pPr eaLnBrk="1"/>
            <a:endParaRPr lang="en-US" sz="2400">
              <a:solidFill>
                <a:srgbClr val="FFFFFF"/>
              </a:solidFill>
            </a:endParaRPr>
          </a:p>
        </p:txBody>
      </p:sp>
      <p:sp>
        <p:nvSpPr>
          <p:cNvPr id="201733" name="Text Box 3"/>
          <p:cNvSpPr>
            <a:spLocks noGrp="1" noChangeArrowheads="1"/>
          </p:cNvSpPr>
          <p:nvPr>
            <p:ph type="body"/>
          </p:nvPr>
        </p:nvSpPr>
        <p:spPr>
          <a:xfrm>
            <a:off x="777875" y="4776788"/>
            <a:ext cx="6210300" cy="45196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FAA26D3D-D897-4be2-8F04-BA451C77F1D7}">
              <ma14:placeholderFlag xmlns:ma14="http://schemas.microsoft.com/office/mac/drawingml/2011/main" val="1"/>
            </a:ext>
          </a:extLst>
        </p:spPr>
        <p:txBody>
          <a:bodyPr wrap="none" anchor="ctr"/>
          <a:lstStyle/>
          <a:p>
            <a:endParaRPr lang="en-US">
              <a:ea typeface="MS PGothic" charset="0"/>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3778" name="Rectangle 11"/>
          <p:cNvSpPr txBox="1">
            <a:spLocks noGrp="1" noChangeArrowheads="1"/>
          </p:cNvSpPr>
          <p:nvPr/>
        </p:nvSpPr>
        <p:spPr bwMode="auto">
          <a:xfrm>
            <a:off x="4398963" y="9555163"/>
            <a:ext cx="3363912" cy="49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9pPr>
          </a:lstStyle>
          <a:p>
            <a:pPr algn="r" eaLnBrk="1">
              <a:lnSpc>
                <a:spcPct val="98000"/>
              </a:lnSpc>
              <a:buFont typeface="Wingdings" charset="0"/>
              <a:buNone/>
            </a:pPr>
            <a:fld id="{E5395681-F29A-C240-97F5-68C56FFA7675}" type="slidenum">
              <a:rPr lang="en-GB" sz="1400">
                <a:solidFill>
                  <a:srgbClr val="000000"/>
                </a:solidFill>
                <a:latin typeface="Times New Roman" charset="0"/>
              </a:rPr>
              <a:pPr algn="r" eaLnBrk="1">
                <a:lnSpc>
                  <a:spcPct val="98000"/>
                </a:lnSpc>
                <a:buFont typeface="Wingdings" charset="0"/>
                <a:buNone/>
              </a:pPr>
              <a:t>46</a:t>
            </a:fld>
            <a:endParaRPr lang="en-GB" sz="1400">
              <a:solidFill>
                <a:srgbClr val="000000"/>
              </a:solidFill>
              <a:latin typeface="Times New Roman" charset="0"/>
            </a:endParaRPr>
          </a:p>
        </p:txBody>
      </p:sp>
      <p:sp>
        <p:nvSpPr>
          <p:cNvPr id="203779" name="Text Box 1"/>
          <p:cNvSpPr txBox="1">
            <a:spLocks noChangeArrowheads="1"/>
          </p:cNvSpPr>
          <p:nvPr/>
        </p:nvSpPr>
        <p:spPr bwMode="auto">
          <a:xfrm>
            <a:off x="4398963" y="9555163"/>
            <a:ext cx="3371850"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9pPr>
          </a:lstStyle>
          <a:p>
            <a:pPr algn="r" eaLnBrk="1">
              <a:lnSpc>
                <a:spcPct val="98000"/>
              </a:lnSpc>
              <a:buFont typeface="Wingdings" charset="0"/>
              <a:buNone/>
            </a:pPr>
            <a:fld id="{0B4D7A90-E439-0144-A888-F7DE31B1A56E}" type="slidenum">
              <a:rPr lang="en-GB" sz="1400">
                <a:solidFill>
                  <a:srgbClr val="000000"/>
                </a:solidFill>
                <a:latin typeface="Times New Roman" charset="0"/>
              </a:rPr>
              <a:pPr algn="r" eaLnBrk="1">
                <a:lnSpc>
                  <a:spcPct val="98000"/>
                </a:lnSpc>
                <a:buFont typeface="Wingdings" charset="0"/>
                <a:buNone/>
              </a:pPr>
              <a:t>46</a:t>
            </a:fld>
            <a:endParaRPr lang="en-GB" sz="1400">
              <a:solidFill>
                <a:srgbClr val="000000"/>
              </a:solidFill>
              <a:latin typeface="Times New Roman" charset="0"/>
            </a:endParaRPr>
          </a:p>
        </p:txBody>
      </p:sp>
      <p:sp>
        <p:nvSpPr>
          <p:cNvPr id="203780" name="Text Box 2"/>
          <p:cNvSpPr txBox="1">
            <a:spLocks noChangeArrowheads="1"/>
          </p:cNvSpPr>
          <p:nvPr/>
        </p:nvSpPr>
        <p:spPr bwMode="auto">
          <a:xfrm>
            <a:off x="1101725" y="763588"/>
            <a:ext cx="5567363" cy="3771900"/>
          </a:xfrm>
          <a:prstGeom prst="rect">
            <a:avLst/>
          </a:prstGeom>
          <a:solidFill>
            <a:srgbClr val="FFFFFF"/>
          </a:solidFill>
          <a:ln w="9360">
            <a:solidFill>
              <a:srgbClr val="000000"/>
            </a:solidFill>
            <a:miter lim="800000"/>
            <a:headEnd/>
            <a:tailEnd/>
          </a:ln>
        </p:spPr>
        <p:txBody>
          <a:bodyPr wrap="none" anchor="ctr"/>
          <a:lstStyle>
            <a:lvl1pPr eaLnBrk="0">
              <a:defRPr sz="2300">
                <a:solidFill>
                  <a:schemeClr val="bg1"/>
                </a:solidFill>
                <a:latin typeface="Arial" charset="0"/>
                <a:ea typeface="MS Gothic" charset="0"/>
                <a:cs typeface="MS Gothic" charset="0"/>
              </a:defRPr>
            </a:lvl1pPr>
            <a:lvl2pPr marL="742950" indent="-285750" eaLnBrk="0">
              <a:defRPr sz="2300">
                <a:solidFill>
                  <a:schemeClr val="bg1"/>
                </a:solidFill>
                <a:latin typeface="Arial" charset="0"/>
                <a:ea typeface="MS Gothic" charset="0"/>
                <a:cs typeface="MS Gothic" charset="0"/>
              </a:defRPr>
            </a:lvl2pPr>
            <a:lvl3pPr marL="1143000" indent="-228600" eaLnBrk="0">
              <a:defRPr sz="2300">
                <a:solidFill>
                  <a:schemeClr val="bg1"/>
                </a:solidFill>
                <a:latin typeface="Arial" charset="0"/>
                <a:ea typeface="MS Gothic" charset="0"/>
                <a:cs typeface="MS Gothic" charset="0"/>
              </a:defRPr>
            </a:lvl3pPr>
            <a:lvl4pPr marL="1600200" indent="-228600" eaLnBrk="0">
              <a:defRPr sz="2300">
                <a:solidFill>
                  <a:schemeClr val="bg1"/>
                </a:solidFill>
                <a:latin typeface="Arial" charset="0"/>
                <a:ea typeface="MS Gothic" charset="0"/>
                <a:cs typeface="MS Gothic" charset="0"/>
              </a:defRPr>
            </a:lvl4pPr>
            <a:lvl5pPr marL="2057400" indent="-228600" eaLnBrk="0">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9pPr>
          </a:lstStyle>
          <a:p>
            <a:pPr eaLnBrk="1"/>
            <a:endParaRPr lang="en-US" sz="2400"/>
          </a:p>
        </p:txBody>
      </p:sp>
      <p:sp>
        <p:nvSpPr>
          <p:cNvPr id="203781" name="Text Box 3"/>
          <p:cNvSpPr>
            <a:spLocks noGrp="1" noChangeArrowheads="1"/>
          </p:cNvSpPr>
          <p:nvPr>
            <p:ph type="body"/>
          </p:nvPr>
        </p:nvSpPr>
        <p:spPr>
          <a:xfrm>
            <a:off x="777875" y="4776788"/>
            <a:ext cx="6210300" cy="45196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FAA26D3D-D897-4be2-8F04-BA451C77F1D7}">
              <ma14:placeholderFlag xmlns:ma14="http://schemas.microsoft.com/office/mac/drawingml/2011/main" val="1"/>
            </a:ext>
          </a:extLst>
        </p:spPr>
        <p:txBody>
          <a:bodyPr wrap="none" anchor="ctr"/>
          <a:lstStyle/>
          <a:p>
            <a:endParaRPr lang="en-US">
              <a:ea typeface="MS PGothic" charset="0"/>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5826" name="Rectangle 11"/>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defTabSz="455613"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1pPr>
            <a:lvl2pPr marL="742950" indent="-285750" defTabSz="455613"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2pPr>
            <a:lvl3pPr marL="1143000" indent="-228600" defTabSz="455613"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3pPr>
            <a:lvl4pPr marL="1600200" indent="-228600" defTabSz="455613"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4pPr>
            <a:lvl5pPr marL="2057400" indent="-228600" defTabSz="455613"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5pPr>
            <a:lvl6pPr marL="2514600" indent="-228600" defTabSz="455613"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6pPr>
            <a:lvl7pPr marL="2971800" indent="-228600" defTabSz="455613"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7pPr>
            <a:lvl8pPr marL="3429000" indent="-228600" defTabSz="455613"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8pPr>
            <a:lvl9pPr marL="3886200" indent="-228600" defTabSz="455613"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9pPr>
          </a:lstStyle>
          <a:p>
            <a:pPr eaLnBrk="1"/>
            <a:fld id="{ADCD24BA-EA0C-4A41-AA85-A7FFF4A0AEF3}" type="slidenum">
              <a:rPr lang="en-GB" sz="1400">
                <a:solidFill>
                  <a:srgbClr val="000000"/>
                </a:solidFill>
                <a:latin typeface="Times New Roman" charset="0"/>
              </a:rPr>
              <a:pPr eaLnBrk="1"/>
              <a:t>47</a:t>
            </a:fld>
            <a:endParaRPr lang="en-GB" sz="1400">
              <a:solidFill>
                <a:srgbClr val="000000"/>
              </a:solidFill>
              <a:latin typeface="Times New Roman" charset="0"/>
            </a:endParaRPr>
          </a:p>
        </p:txBody>
      </p:sp>
      <p:sp>
        <p:nvSpPr>
          <p:cNvPr id="205827" name="Text Box 1"/>
          <p:cNvSpPr txBox="1">
            <a:spLocks noChangeArrowheads="1"/>
          </p:cNvSpPr>
          <p:nvPr/>
        </p:nvSpPr>
        <p:spPr bwMode="auto">
          <a:xfrm>
            <a:off x="4398963" y="9555163"/>
            <a:ext cx="3371850"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9pPr>
          </a:lstStyle>
          <a:p>
            <a:pPr algn="r" eaLnBrk="1">
              <a:lnSpc>
                <a:spcPct val="98000"/>
              </a:lnSpc>
              <a:buFont typeface="Wingdings" charset="0"/>
              <a:buNone/>
            </a:pPr>
            <a:fld id="{F97B6507-0824-424D-BAF2-C4D62538E599}" type="slidenum">
              <a:rPr lang="en-GB" sz="1400">
                <a:solidFill>
                  <a:srgbClr val="000000"/>
                </a:solidFill>
                <a:latin typeface="Times New Roman" charset="0"/>
              </a:rPr>
              <a:pPr algn="r" eaLnBrk="1">
                <a:lnSpc>
                  <a:spcPct val="98000"/>
                </a:lnSpc>
                <a:buFont typeface="Wingdings" charset="0"/>
                <a:buNone/>
              </a:pPr>
              <a:t>47</a:t>
            </a:fld>
            <a:endParaRPr lang="en-GB" sz="1400">
              <a:solidFill>
                <a:srgbClr val="000000"/>
              </a:solidFill>
              <a:latin typeface="Times New Roman" charset="0"/>
            </a:endParaRPr>
          </a:p>
        </p:txBody>
      </p:sp>
      <p:sp>
        <p:nvSpPr>
          <p:cNvPr id="205828" name="Text Box 2"/>
          <p:cNvSpPr txBox="1">
            <a:spLocks noChangeArrowheads="1"/>
          </p:cNvSpPr>
          <p:nvPr/>
        </p:nvSpPr>
        <p:spPr bwMode="auto">
          <a:xfrm>
            <a:off x="1101725" y="763588"/>
            <a:ext cx="5567363" cy="3771900"/>
          </a:xfrm>
          <a:prstGeom prst="rect">
            <a:avLst/>
          </a:prstGeom>
          <a:solidFill>
            <a:srgbClr val="FFFFFF"/>
          </a:solidFill>
          <a:ln w="9360">
            <a:solidFill>
              <a:srgbClr val="000000"/>
            </a:solidFill>
            <a:miter lim="800000"/>
            <a:headEnd/>
            <a:tailEnd/>
          </a:ln>
        </p:spPr>
        <p:txBody>
          <a:bodyPr wrap="none" anchor="ctr"/>
          <a:lstStyle>
            <a:lvl1pPr eaLnBrk="0">
              <a:defRPr sz="2300">
                <a:solidFill>
                  <a:schemeClr val="bg1"/>
                </a:solidFill>
                <a:latin typeface="Arial" charset="0"/>
                <a:ea typeface="MS Gothic" charset="0"/>
                <a:cs typeface="MS Gothic" charset="0"/>
              </a:defRPr>
            </a:lvl1pPr>
            <a:lvl2pPr marL="742950" indent="-285750" eaLnBrk="0">
              <a:defRPr sz="2300">
                <a:solidFill>
                  <a:schemeClr val="bg1"/>
                </a:solidFill>
                <a:latin typeface="Arial" charset="0"/>
                <a:ea typeface="MS Gothic" charset="0"/>
                <a:cs typeface="MS Gothic" charset="0"/>
              </a:defRPr>
            </a:lvl2pPr>
            <a:lvl3pPr marL="1143000" indent="-228600" eaLnBrk="0">
              <a:defRPr sz="2300">
                <a:solidFill>
                  <a:schemeClr val="bg1"/>
                </a:solidFill>
                <a:latin typeface="Arial" charset="0"/>
                <a:ea typeface="MS Gothic" charset="0"/>
                <a:cs typeface="MS Gothic" charset="0"/>
              </a:defRPr>
            </a:lvl3pPr>
            <a:lvl4pPr marL="1600200" indent="-228600" eaLnBrk="0">
              <a:defRPr sz="2300">
                <a:solidFill>
                  <a:schemeClr val="bg1"/>
                </a:solidFill>
                <a:latin typeface="Arial" charset="0"/>
                <a:ea typeface="MS Gothic" charset="0"/>
                <a:cs typeface="MS Gothic" charset="0"/>
              </a:defRPr>
            </a:lvl4pPr>
            <a:lvl5pPr marL="2057400" indent="-228600" eaLnBrk="0">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9pPr>
          </a:lstStyle>
          <a:p>
            <a:pPr eaLnBrk="1"/>
            <a:endParaRPr lang="en-US" sz="2400">
              <a:solidFill>
                <a:srgbClr val="FFFFFF"/>
              </a:solidFill>
            </a:endParaRPr>
          </a:p>
        </p:txBody>
      </p:sp>
      <p:sp>
        <p:nvSpPr>
          <p:cNvPr id="205829" name="Text Box 3"/>
          <p:cNvSpPr>
            <a:spLocks noGrp="1" noChangeArrowheads="1"/>
          </p:cNvSpPr>
          <p:nvPr>
            <p:ph type="body"/>
          </p:nvPr>
        </p:nvSpPr>
        <p:spPr>
          <a:xfrm>
            <a:off x="777875" y="4776788"/>
            <a:ext cx="6210300" cy="45196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FAA26D3D-D897-4be2-8F04-BA451C77F1D7}">
              <ma14:placeholderFlag xmlns:ma14="http://schemas.microsoft.com/office/mac/drawingml/2011/main" val="1"/>
            </a:ext>
          </a:extLst>
        </p:spPr>
        <p:txBody>
          <a:bodyPr wrap="none" anchor="ctr"/>
          <a:lstStyle/>
          <a:p>
            <a:endParaRPr lang="en-US">
              <a:ea typeface="MS PGothic" charset="0"/>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7874" name="Rectangle 11"/>
          <p:cNvSpPr txBox="1">
            <a:spLocks noGrp="1" noChangeArrowheads="1"/>
          </p:cNvSpPr>
          <p:nvPr/>
        </p:nvSpPr>
        <p:spPr bwMode="auto">
          <a:xfrm>
            <a:off x="4398963" y="9555163"/>
            <a:ext cx="3363912" cy="49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9pPr>
          </a:lstStyle>
          <a:p>
            <a:pPr algn="r" eaLnBrk="1">
              <a:lnSpc>
                <a:spcPct val="98000"/>
              </a:lnSpc>
              <a:buFont typeface="Wingdings" charset="0"/>
              <a:buNone/>
            </a:pPr>
            <a:fld id="{B171D007-3CC0-4944-B363-E65AE3400D31}" type="slidenum">
              <a:rPr lang="en-GB" sz="1400">
                <a:solidFill>
                  <a:srgbClr val="000000"/>
                </a:solidFill>
                <a:latin typeface="Times New Roman" charset="0"/>
              </a:rPr>
              <a:pPr algn="r" eaLnBrk="1">
                <a:lnSpc>
                  <a:spcPct val="98000"/>
                </a:lnSpc>
                <a:buFont typeface="Wingdings" charset="0"/>
                <a:buNone/>
              </a:pPr>
              <a:t>48</a:t>
            </a:fld>
            <a:endParaRPr lang="en-GB" sz="1400">
              <a:solidFill>
                <a:srgbClr val="000000"/>
              </a:solidFill>
              <a:latin typeface="Times New Roman" charset="0"/>
            </a:endParaRPr>
          </a:p>
        </p:txBody>
      </p:sp>
      <p:sp>
        <p:nvSpPr>
          <p:cNvPr id="207875" name="Text Box 1"/>
          <p:cNvSpPr txBox="1">
            <a:spLocks noChangeArrowheads="1"/>
          </p:cNvSpPr>
          <p:nvPr/>
        </p:nvSpPr>
        <p:spPr bwMode="auto">
          <a:xfrm>
            <a:off x="4398963" y="9555163"/>
            <a:ext cx="3371850"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9pPr>
          </a:lstStyle>
          <a:p>
            <a:pPr algn="r" eaLnBrk="1">
              <a:lnSpc>
                <a:spcPct val="98000"/>
              </a:lnSpc>
              <a:buFont typeface="Wingdings" charset="0"/>
              <a:buNone/>
            </a:pPr>
            <a:fld id="{412B6A58-BB3B-6944-9B35-79128BBAB4B4}" type="slidenum">
              <a:rPr lang="en-GB" sz="1400">
                <a:solidFill>
                  <a:srgbClr val="000000"/>
                </a:solidFill>
                <a:latin typeface="Times New Roman" charset="0"/>
              </a:rPr>
              <a:pPr algn="r" eaLnBrk="1">
                <a:lnSpc>
                  <a:spcPct val="98000"/>
                </a:lnSpc>
                <a:buFont typeface="Wingdings" charset="0"/>
                <a:buNone/>
              </a:pPr>
              <a:t>48</a:t>
            </a:fld>
            <a:endParaRPr lang="en-GB" sz="1400">
              <a:solidFill>
                <a:srgbClr val="000000"/>
              </a:solidFill>
              <a:latin typeface="Times New Roman" charset="0"/>
            </a:endParaRPr>
          </a:p>
        </p:txBody>
      </p:sp>
      <p:sp>
        <p:nvSpPr>
          <p:cNvPr id="207876" name="Text Box 2"/>
          <p:cNvSpPr txBox="1">
            <a:spLocks noChangeArrowheads="1"/>
          </p:cNvSpPr>
          <p:nvPr/>
        </p:nvSpPr>
        <p:spPr bwMode="auto">
          <a:xfrm>
            <a:off x="1101725" y="763588"/>
            <a:ext cx="5567363" cy="3771900"/>
          </a:xfrm>
          <a:prstGeom prst="rect">
            <a:avLst/>
          </a:prstGeom>
          <a:solidFill>
            <a:srgbClr val="FFFFFF"/>
          </a:solidFill>
          <a:ln w="9360">
            <a:solidFill>
              <a:srgbClr val="000000"/>
            </a:solidFill>
            <a:miter lim="800000"/>
            <a:headEnd/>
            <a:tailEnd/>
          </a:ln>
        </p:spPr>
        <p:txBody>
          <a:bodyPr wrap="none" anchor="ctr"/>
          <a:lstStyle>
            <a:lvl1pPr eaLnBrk="0">
              <a:defRPr sz="2300">
                <a:solidFill>
                  <a:schemeClr val="bg1"/>
                </a:solidFill>
                <a:latin typeface="Arial" charset="0"/>
                <a:ea typeface="MS Gothic" charset="0"/>
                <a:cs typeface="MS Gothic" charset="0"/>
              </a:defRPr>
            </a:lvl1pPr>
            <a:lvl2pPr marL="742950" indent="-285750" eaLnBrk="0">
              <a:defRPr sz="2300">
                <a:solidFill>
                  <a:schemeClr val="bg1"/>
                </a:solidFill>
                <a:latin typeface="Arial" charset="0"/>
                <a:ea typeface="MS Gothic" charset="0"/>
                <a:cs typeface="MS Gothic" charset="0"/>
              </a:defRPr>
            </a:lvl2pPr>
            <a:lvl3pPr marL="1143000" indent="-228600" eaLnBrk="0">
              <a:defRPr sz="2300">
                <a:solidFill>
                  <a:schemeClr val="bg1"/>
                </a:solidFill>
                <a:latin typeface="Arial" charset="0"/>
                <a:ea typeface="MS Gothic" charset="0"/>
                <a:cs typeface="MS Gothic" charset="0"/>
              </a:defRPr>
            </a:lvl3pPr>
            <a:lvl4pPr marL="1600200" indent="-228600" eaLnBrk="0">
              <a:defRPr sz="2300">
                <a:solidFill>
                  <a:schemeClr val="bg1"/>
                </a:solidFill>
                <a:latin typeface="Arial" charset="0"/>
                <a:ea typeface="MS Gothic" charset="0"/>
                <a:cs typeface="MS Gothic" charset="0"/>
              </a:defRPr>
            </a:lvl4pPr>
            <a:lvl5pPr marL="2057400" indent="-228600" eaLnBrk="0">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9pPr>
          </a:lstStyle>
          <a:p>
            <a:pPr eaLnBrk="1"/>
            <a:endParaRPr lang="en-US" sz="2400">
              <a:solidFill>
                <a:srgbClr val="FFFFFF"/>
              </a:solidFill>
            </a:endParaRPr>
          </a:p>
        </p:txBody>
      </p:sp>
      <p:sp>
        <p:nvSpPr>
          <p:cNvPr id="207877" name="Text Box 3"/>
          <p:cNvSpPr>
            <a:spLocks noGrp="1" noChangeArrowheads="1"/>
          </p:cNvSpPr>
          <p:nvPr>
            <p:ph type="body"/>
          </p:nvPr>
        </p:nvSpPr>
        <p:spPr>
          <a:xfrm>
            <a:off x="777875" y="4776788"/>
            <a:ext cx="6210300" cy="45196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FAA26D3D-D897-4be2-8F04-BA451C77F1D7}">
              <ma14:placeholderFlag xmlns:ma14="http://schemas.microsoft.com/office/mac/drawingml/2011/main" val="1"/>
            </a:ext>
          </a:extLst>
        </p:spPr>
        <p:txBody>
          <a:bodyPr wrap="none" anchor="ctr"/>
          <a:lstStyle/>
          <a:p>
            <a:endParaRPr lang="en-US">
              <a:ea typeface="MS PGothic" charset="0"/>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9922" name="Rectangle 11"/>
          <p:cNvSpPr txBox="1">
            <a:spLocks noGrp="1" noChangeArrowheads="1"/>
          </p:cNvSpPr>
          <p:nvPr/>
        </p:nvSpPr>
        <p:spPr bwMode="auto">
          <a:xfrm>
            <a:off x="4398963" y="9555163"/>
            <a:ext cx="3363912" cy="49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9pPr>
          </a:lstStyle>
          <a:p>
            <a:pPr algn="r" eaLnBrk="1">
              <a:lnSpc>
                <a:spcPct val="98000"/>
              </a:lnSpc>
              <a:buFont typeface="Wingdings" charset="0"/>
              <a:buNone/>
            </a:pPr>
            <a:fld id="{CC48567F-93C7-9E41-8BF1-5C3C3ADE2F39}" type="slidenum">
              <a:rPr lang="en-GB" sz="1400">
                <a:solidFill>
                  <a:srgbClr val="000000"/>
                </a:solidFill>
                <a:latin typeface="Times New Roman" charset="0"/>
              </a:rPr>
              <a:pPr algn="r" eaLnBrk="1">
                <a:lnSpc>
                  <a:spcPct val="98000"/>
                </a:lnSpc>
                <a:buFont typeface="Wingdings" charset="0"/>
                <a:buNone/>
              </a:pPr>
              <a:t>49</a:t>
            </a:fld>
            <a:endParaRPr lang="en-GB" sz="1400">
              <a:solidFill>
                <a:srgbClr val="000000"/>
              </a:solidFill>
              <a:latin typeface="Times New Roman" charset="0"/>
            </a:endParaRPr>
          </a:p>
        </p:txBody>
      </p:sp>
      <p:sp>
        <p:nvSpPr>
          <p:cNvPr id="209923" name="Text Box 1"/>
          <p:cNvSpPr txBox="1">
            <a:spLocks noChangeArrowheads="1"/>
          </p:cNvSpPr>
          <p:nvPr/>
        </p:nvSpPr>
        <p:spPr bwMode="auto">
          <a:xfrm>
            <a:off x="4398963" y="9555163"/>
            <a:ext cx="3371850"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9pPr>
          </a:lstStyle>
          <a:p>
            <a:pPr algn="r" eaLnBrk="1">
              <a:lnSpc>
                <a:spcPct val="98000"/>
              </a:lnSpc>
              <a:buFont typeface="Wingdings" charset="0"/>
              <a:buNone/>
            </a:pPr>
            <a:fld id="{F4E77035-23CB-5141-8142-F78EE7C677D1}" type="slidenum">
              <a:rPr lang="en-GB" sz="1400">
                <a:solidFill>
                  <a:srgbClr val="000000"/>
                </a:solidFill>
                <a:latin typeface="Times New Roman" charset="0"/>
              </a:rPr>
              <a:pPr algn="r" eaLnBrk="1">
                <a:lnSpc>
                  <a:spcPct val="98000"/>
                </a:lnSpc>
                <a:buFont typeface="Wingdings" charset="0"/>
                <a:buNone/>
              </a:pPr>
              <a:t>49</a:t>
            </a:fld>
            <a:endParaRPr lang="en-GB" sz="1400">
              <a:solidFill>
                <a:srgbClr val="000000"/>
              </a:solidFill>
              <a:latin typeface="Times New Roman" charset="0"/>
            </a:endParaRPr>
          </a:p>
        </p:txBody>
      </p:sp>
      <p:sp>
        <p:nvSpPr>
          <p:cNvPr id="209924" name="Text Box 2"/>
          <p:cNvSpPr txBox="1">
            <a:spLocks noChangeArrowheads="1"/>
          </p:cNvSpPr>
          <p:nvPr/>
        </p:nvSpPr>
        <p:spPr bwMode="auto">
          <a:xfrm>
            <a:off x="1101725" y="763588"/>
            <a:ext cx="5567363" cy="3771900"/>
          </a:xfrm>
          <a:prstGeom prst="rect">
            <a:avLst/>
          </a:prstGeom>
          <a:solidFill>
            <a:srgbClr val="FFFFFF"/>
          </a:solidFill>
          <a:ln w="9360">
            <a:solidFill>
              <a:srgbClr val="000000"/>
            </a:solidFill>
            <a:miter lim="800000"/>
            <a:headEnd/>
            <a:tailEnd/>
          </a:ln>
        </p:spPr>
        <p:txBody>
          <a:bodyPr wrap="none" anchor="ctr"/>
          <a:lstStyle>
            <a:lvl1pPr eaLnBrk="0">
              <a:defRPr sz="2300">
                <a:solidFill>
                  <a:schemeClr val="bg1"/>
                </a:solidFill>
                <a:latin typeface="Arial" charset="0"/>
                <a:ea typeface="MS Gothic" charset="0"/>
                <a:cs typeface="MS Gothic" charset="0"/>
              </a:defRPr>
            </a:lvl1pPr>
            <a:lvl2pPr marL="742950" indent="-285750" eaLnBrk="0">
              <a:defRPr sz="2300">
                <a:solidFill>
                  <a:schemeClr val="bg1"/>
                </a:solidFill>
                <a:latin typeface="Arial" charset="0"/>
                <a:ea typeface="MS Gothic" charset="0"/>
                <a:cs typeface="MS Gothic" charset="0"/>
              </a:defRPr>
            </a:lvl2pPr>
            <a:lvl3pPr marL="1143000" indent="-228600" eaLnBrk="0">
              <a:defRPr sz="2300">
                <a:solidFill>
                  <a:schemeClr val="bg1"/>
                </a:solidFill>
                <a:latin typeface="Arial" charset="0"/>
                <a:ea typeface="MS Gothic" charset="0"/>
                <a:cs typeface="MS Gothic" charset="0"/>
              </a:defRPr>
            </a:lvl3pPr>
            <a:lvl4pPr marL="1600200" indent="-228600" eaLnBrk="0">
              <a:defRPr sz="2300">
                <a:solidFill>
                  <a:schemeClr val="bg1"/>
                </a:solidFill>
                <a:latin typeface="Arial" charset="0"/>
                <a:ea typeface="MS Gothic" charset="0"/>
                <a:cs typeface="MS Gothic" charset="0"/>
              </a:defRPr>
            </a:lvl4pPr>
            <a:lvl5pPr marL="2057400" indent="-228600" eaLnBrk="0">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9pPr>
          </a:lstStyle>
          <a:p>
            <a:pPr eaLnBrk="1"/>
            <a:endParaRPr lang="en-US" sz="2400"/>
          </a:p>
        </p:txBody>
      </p:sp>
      <p:sp>
        <p:nvSpPr>
          <p:cNvPr id="209925" name="Text Box 3"/>
          <p:cNvSpPr>
            <a:spLocks noGrp="1" noChangeArrowheads="1"/>
          </p:cNvSpPr>
          <p:nvPr>
            <p:ph type="body"/>
          </p:nvPr>
        </p:nvSpPr>
        <p:spPr>
          <a:xfrm>
            <a:off x="777875" y="4776788"/>
            <a:ext cx="6210300" cy="45196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FAA26D3D-D897-4be2-8F04-BA451C77F1D7}">
              <ma14:placeholderFlag xmlns:ma14="http://schemas.microsoft.com/office/mac/drawingml/2011/main" val="1"/>
            </a:ext>
          </a:extLst>
        </p:spPr>
        <p:txBody>
          <a:bodyPr wrap="none" anchor="ctr"/>
          <a:lstStyle/>
          <a:p>
            <a:endParaRPr lang="en-US">
              <a:ea typeface="MS PGothic"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1858" name="Rectangle 11"/>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defTabSz="455613"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1pPr>
            <a:lvl2pPr marL="742950" indent="-285750" defTabSz="455613"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2pPr>
            <a:lvl3pPr marL="1143000" indent="-228600" defTabSz="455613"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3pPr>
            <a:lvl4pPr marL="1600200" indent="-228600" defTabSz="455613"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4pPr>
            <a:lvl5pPr marL="2057400" indent="-228600" defTabSz="455613"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5pPr>
            <a:lvl6pPr marL="2514600" indent="-228600" defTabSz="455613"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6pPr>
            <a:lvl7pPr marL="2971800" indent="-228600" defTabSz="455613"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7pPr>
            <a:lvl8pPr marL="3429000" indent="-228600" defTabSz="455613"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8pPr>
            <a:lvl9pPr marL="3886200" indent="-228600" defTabSz="455613"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9pPr>
          </a:lstStyle>
          <a:p>
            <a:pPr eaLnBrk="1"/>
            <a:fld id="{A039616B-415A-474F-AD8A-94DFFD1087B6}" type="slidenum">
              <a:rPr lang="en-GB" sz="1400">
                <a:solidFill>
                  <a:srgbClr val="000000"/>
                </a:solidFill>
                <a:latin typeface="Times New Roman" charset="0"/>
                <a:ea typeface="ＭＳ Ｐゴシック" charset="0"/>
                <a:cs typeface="ＭＳ Ｐゴシック" charset="0"/>
              </a:rPr>
              <a:pPr eaLnBrk="1"/>
              <a:t>5</a:t>
            </a:fld>
            <a:endParaRPr lang="en-GB" sz="1400">
              <a:solidFill>
                <a:srgbClr val="000000"/>
              </a:solidFill>
              <a:latin typeface="Times New Roman" charset="0"/>
              <a:ea typeface="ＭＳ Ｐゴシック" charset="0"/>
              <a:cs typeface="ＭＳ Ｐゴシック" charset="0"/>
            </a:endParaRPr>
          </a:p>
        </p:txBody>
      </p:sp>
      <p:sp>
        <p:nvSpPr>
          <p:cNvPr id="121859" name="Text Box 1"/>
          <p:cNvSpPr txBox="1">
            <a:spLocks noChangeArrowheads="1"/>
          </p:cNvSpPr>
          <p:nvPr/>
        </p:nvSpPr>
        <p:spPr bwMode="auto">
          <a:xfrm>
            <a:off x="4398963" y="9555163"/>
            <a:ext cx="3371850"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9pPr>
          </a:lstStyle>
          <a:p>
            <a:pPr algn="r" eaLnBrk="1">
              <a:lnSpc>
                <a:spcPct val="98000"/>
              </a:lnSpc>
              <a:buFont typeface="Wingdings" charset="0"/>
              <a:buNone/>
            </a:pPr>
            <a:fld id="{272F5899-CF2B-CE42-BD92-4CE714B5F000}" type="slidenum">
              <a:rPr lang="en-GB" sz="1400">
                <a:solidFill>
                  <a:srgbClr val="000000"/>
                </a:solidFill>
                <a:latin typeface="Times New Roman" charset="0"/>
                <a:ea typeface="ＭＳ Ｐゴシック" charset="0"/>
                <a:cs typeface="ＭＳ Ｐゴシック" charset="0"/>
              </a:rPr>
              <a:pPr algn="r" eaLnBrk="1">
                <a:lnSpc>
                  <a:spcPct val="98000"/>
                </a:lnSpc>
                <a:buFont typeface="Wingdings" charset="0"/>
                <a:buNone/>
              </a:pPr>
              <a:t>5</a:t>
            </a:fld>
            <a:endParaRPr lang="en-GB" sz="1400">
              <a:solidFill>
                <a:srgbClr val="000000"/>
              </a:solidFill>
              <a:latin typeface="Times New Roman" charset="0"/>
              <a:ea typeface="ＭＳ Ｐゴシック" charset="0"/>
              <a:cs typeface="ＭＳ Ｐゴシック" charset="0"/>
            </a:endParaRPr>
          </a:p>
        </p:txBody>
      </p:sp>
      <p:sp>
        <p:nvSpPr>
          <p:cNvPr id="121860" name="Text Box 2"/>
          <p:cNvSpPr txBox="1">
            <a:spLocks noChangeArrowheads="1"/>
          </p:cNvSpPr>
          <p:nvPr/>
        </p:nvSpPr>
        <p:spPr bwMode="auto">
          <a:xfrm>
            <a:off x="1101725" y="763588"/>
            <a:ext cx="5567363" cy="3771900"/>
          </a:xfrm>
          <a:prstGeom prst="rect">
            <a:avLst/>
          </a:prstGeom>
          <a:solidFill>
            <a:srgbClr val="FFFFFF"/>
          </a:solidFill>
          <a:ln w="9360">
            <a:solidFill>
              <a:srgbClr val="000000"/>
            </a:solidFill>
            <a:miter lim="800000"/>
            <a:headEnd/>
            <a:tailEnd/>
          </a:ln>
        </p:spPr>
        <p:txBody>
          <a:bodyPr wrap="none" anchor="ctr"/>
          <a:lstStyle>
            <a:lvl1pPr eaLnBrk="0">
              <a:defRPr sz="2300">
                <a:solidFill>
                  <a:schemeClr val="bg1"/>
                </a:solidFill>
                <a:latin typeface="Arial" charset="0"/>
                <a:ea typeface="MS Gothic" charset="0"/>
                <a:cs typeface="MS Gothic" charset="0"/>
              </a:defRPr>
            </a:lvl1pPr>
            <a:lvl2pPr marL="742950" indent="-285750" eaLnBrk="0">
              <a:defRPr sz="2300">
                <a:solidFill>
                  <a:schemeClr val="bg1"/>
                </a:solidFill>
                <a:latin typeface="Arial" charset="0"/>
                <a:ea typeface="MS Gothic" charset="0"/>
                <a:cs typeface="MS Gothic" charset="0"/>
              </a:defRPr>
            </a:lvl2pPr>
            <a:lvl3pPr marL="1143000" indent="-228600" eaLnBrk="0">
              <a:defRPr sz="2300">
                <a:solidFill>
                  <a:schemeClr val="bg1"/>
                </a:solidFill>
                <a:latin typeface="Arial" charset="0"/>
                <a:ea typeface="MS Gothic" charset="0"/>
                <a:cs typeface="MS Gothic" charset="0"/>
              </a:defRPr>
            </a:lvl3pPr>
            <a:lvl4pPr marL="1600200" indent="-228600" eaLnBrk="0">
              <a:defRPr sz="2300">
                <a:solidFill>
                  <a:schemeClr val="bg1"/>
                </a:solidFill>
                <a:latin typeface="Arial" charset="0"/>
                <a:ea typeface="MS Gothic" charset="0"/>
                <a:cs typeface="MS Gothic" charset="0"/>
              </a:defRPr>
            </a:lvl4pPr>
            <a:lvl5pPr marL="2057400" indent="-228600" eaLnBrk="0">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9pPr>
          </a:lstStyle>
          <a:p>
            <a:pPr eaLnBrk="1"/>
            <a:endParaRPr lang="en-US" sz="2400">
              <a:solidFill>
                <a:srgbClr val="FFFFFF"/>
              </a:solidFill>
              <a:ea typeface="ＭＳ Ｐゴシック" charset="0"/>
              <a:cs typeface="ＭＳ Ｐゴシック" charset="0"/>
            </a:endParaRPr>
          </a:p>
        </p:txBody>
      </p:sp>
      <p:sp>
        <p:nvSpPr>
          <p:cNvPr id="121861" name="Text Box 3"/>
          <p:cNvSpPr>
            <a:spLocks noGrp="1" noChangeArrowheads="1"/>
          </p:cNvSpPr>
          <p:nvPr>
            <p:ph type="body"/>
          </p:nvPr>
        </p:nvSpPr>
        <p:spPr>
          <a:xfrm>
            <a:off x="777875" y="4776788"/>
            <a:ext cx="6210300" cy="45196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FAA26D3D-D897-4be2-8F04-BA451C77F1D7}">
              <ma14:placeholderFlag xmlns:ma14="http://schemas.microsoft.com/office/mac/drawingml/2011/main" val="1"/>
            </a:ext>
          </a:extLst>
        </p:spPr>
        <p:txBody>
          <a:bodyPr wrap="none" anchor="ctr"/>
          <a:lstStyle/>
          <a:p>
            <a:endParaRPr lang="en-US">
              <a:ea typeface="ＭＳ Ｐゴシック" charset="0"/>
              <a:cs typeface="ＭＳ Ｐゴシック" charset="0"/>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11970" name="Rectangle 11"/>
          <p:cNvSpPr txBox="1">
            <a:spLocks noGrp="1" noChangeArrowheads="1"/>
          </p:cNvSpPr>
          <p:nvPr/>
        </p:nvSpPr>
        <p:spPr bwMode="auto">
          <a:xfrm>
            <a:off x="4398963" y="9555163"/>
            <a:ext cx="3363912" cy="49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9pPr>
          </a:lstStyle>
          <a:p>
            <a:pPr algn="r" eaLnBrk="1">
              <a:lnSpc>
                <a:spcPct val="98000"/>
              </a:lnSpc>
              <a:buFont typeface="Wingdings" charset="0"/>
              <a:buNone/>
            </a:pPr>
            <a:fld id="{71F81580-2494-814C-BBB0-D3831E42C6E7}" type="slidenum">
              <a:rPr lang="en-GB" sz="1400">
                <a:solidFill>
                  <a:srgbClr val="000000"/>
                </a:solidFill>
                <a:latin typeface="Times New Roman" charset="0"/>
              </a:rPr>
              <a:pPr algn="r" eaLnBrk="1">
                <a:lnSpc>
                  <a:spcPct val="98000"/>
                </a:lnSpc>
                <a:buFont typeface="Wingdings" charset="0"/>
                <a:buNone/>
              </a:pPr>
              <a:t>50</a:t>
            </a:fld>
            <a:endParaRPr lang="en-GB" sz="1400">
              <a:solidFill>
                <a:srgbClr val="000000"/>
              </a:solidFill>
              <a:latin typeface="Times New Roman" charset="0"/>
            </a:endParaRPr>
          </a:p>
        </p:txBody>
      </p:sp>
      <p:sp>
        <p:nvSpPr>
          <p:cNvPr id="211971" name="Text Box 1"/>
          <p:cNvSpPr txBox="1">
            <a:spLocks noChangeArrowheads="1"/>
          </p:cNvSpPr>
          <p:nvPr/>
        </p:nvSpPr>
        <p:spPr bwMode="auto">
          <a:xfrm>
            <a:off x="4398963" y="9555163"/>
            <a:ext cx="3371850"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9pPr>
          </a:lstStyle>
          <a:p>
            <a:pPr algn="r" eaLnBrk="1">
              <a:lnSpc>
                <a:spcPct val="98000"/>
              </a:lnSpc>
              <a:buFont typeface="Wingdings" charset="0"/>
              <a:buNone/>
            </a:pPr>
            <a:fld id="{2F370C1A-8214-254F-871C-860BD8725268}" type="slidenum">
              <a:rPr lang="en-GB" sz="1400">
                <a:solidFill>
                  <a:srgbClr val="000000"/>
                </a:solidFill>
                <a:latin typeface="Times New Roman" charset="0"/>
              </a:rPr>
              <a:pPr algn="r" eaLnBrk="1">
                <a:lnSpc>
                  <a:spcPct val="98000"/>
                </a:lnSpc>
                <a:buFont typeface="Wingdings" charset="0"/>
                <a:buNone/>
              </a:pPr>
              <a:t>50</a:t>
            </a:fld>
            <a:endParaRPr lang="en-GB" sz="1400">
              <a:solidFill>
                <a:srgbClr val="000000"/>
              </a:solidFill>
              <a:latin typeface="Times New Roman" charset="0"/>
            </a:endParaRPr>
          </a:p>
        </p:txBody>
      </p:sp>
      <p:sp>
        <p:nvSpPr>
          <p:cNvPr id="211972" name="Text Box 2"/>
          <p:cNvSpPr txBox="1">
            <a:spLocks noChangeArrowheads="1"/>
          </p:cNvSpPr>
          <p:nvPr/>
        </p:nvSpPr>
        <p:spPr bwMode="auto">
          <a:xfrm>
            <a:off x="1101725" y="763588"/>
            <a:ext cx="5567363" cy="3771900"/>
          </a:xfrm>
          <a:prstGeom prst="rect">
            <a:avLst/>
          </a:prstGeom>
          <a:solidFill>
            <a:srgbClr val="FFFFFF"/>
          </a:solidFill>
          <a:ln w="9360">
            <a:solidFill>
              <a:srgbClr val="000000"/>
            </a:solidFill>
            <a:miter lim="800000"/>
            <a:headEnd/>
            <a:tailEnd/>
          </a:ln>
        </p:spPr>
        <p:txBody>
          <a:bodyPr wrap="none" anchor="ctr"/>
          <a:lstStyle>
            <a:lvl1pPr eaLnBrk="0">
              <a:defRPr sz="2300">
                <a:solidFill>
                  <a:schemeClr val="bg1"/>
                </a:solidFill>
                <a:latin typeface="Arial" charset="0"/>
                <a:ea typeface="MS Gothic" charset="0"/>
                <a:cs typeface="MS Gothic" charset="0"/>
              </a:defRPr>
            </a:lvl1pPr>
            <a:lvl2pPr marL="742950" indent="-285750" eaLnBrk="0">
              <a:defRPr sz="2300">
                <a:solidFill>
                  <a:schemeClr val="bg1"/>
                </a:solidFill>
                <a:latin typeface="Arial" charset="0"/>
                <a:ea typeface="MS Gothic" charset="0"/>
                <a:cs typeface="MS Gothic" charset="0"/>
              </a:defRPr>
            </a:lvl2pPr>
            <a:lvl3pPr marL="1143000" indent="-228600" eaLnBrk="0">
              <a:defRPr sz="2300">
                <a:solidFill>
                  <a:schemeClr val="bg1"/>
                </a:solidFill>
                <a:latin typeface="Arial" charset="0"/>
                <a:ea typeface="MS Gothic" charset="0"/>
                <a:cs typeface="MS Gothic" charset="0"/>
              </a:defRPr>
            </a:lvl3pPr>
            <a:lvl4pPr marL="1600200" indent="-228600" eaLnBrk="0">
              <a:defRPr sz="2300">
                <a:solidFill>
                  <a:schemeClr val="bg1"/>
                </a:solidFill>
                <a:latin typeface="Arial" charset="0"/>
                <a:ea typeface="MS Gothic" charset="0"/>
                <a:cs typeface="MS Gothic" charset="0"/>
              </a:defRPr>
            </a:lvl4pPr>
            <a:lvl5pPr marL="2057400" indent="-228600" eaLnBrk="0">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9pPr>
          </a:lstStyle>
          <a:p>
            <a:pPr eaLnBrk="1"/>
            <a:endParaRPr lang="en-US" sz="2400"/>
          </a:p>
        </p:txBody>
      </p:sp>
      <p:sp>
        <p:nvSpPr>
          <p:cNvPr id="211973" name="Text Box 3"/>
          <p:cNvSpPr>
            <a:spLocks noGrp="1" noChangeArrowheads="1"/>
          </p:cNvSpPr>
          <p:nvPr>
            <p:ph type="body"/>
          </p:nvPr>
        </p:nvSpPr>
        <p:spPr>
          <a:xfrm>
            <a:off x="777875" y="4776788"/>
            <a:ext cx="6210300" cy="45196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FAA26D3D-D897-4be2-8F04-BA451C77F1D7}">
              <ma14:placeholderFlag xmlns:ma14="http://schemas.microsoft.com/office/mac/drawingml/2011/main" val="1"/>
            </a:ext>
          </a:extLst>
        </p:spPr>
        <p:txBody>
          <a:bodyPr wrap="none" anchor="ctr"/>
          <a:lstStyle/>
          <a:p>
            <a:endParaRPr lang="en-US">
              <a:ea typeface="MS PGothic" charset="0"/>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14018" name="Rectangle 11"/>
          <p:cNvSpPr txBox="1">
            <a:spLocks noGrp="1" noChangeArrowheads="1"/>
          </p:cNvSpPr>
          <p:nvPr/>
        </p:nvSpPr>
        <p:spPr bwMode="auto">
          <a:xfrm>
            <a:off x="4398963" y="9555163"/>
            <a:ext cx="3363912" cy="49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9pPr>
          </a:lstStyle>
          <a:p>
            <a:pPr algn="r" eaLnBrk="1">
              <a:lnSpc>
                <a:spcPct val="98000"/>
              </a:lnSpc>
              <a:buFont typeface="Wingdings" charset="0"/>
              <a:buNone/>
            </a:pPr>
            <a:fld id="{A7CB2A6A-76ED-7B40-A681-7A0B5F0E2BAE}" type="slidenum">
              <a:rPr lang="en-GB" sz="1400">
                <a:solidFill>
                  <a:srgbClr val="000000"/>
                </a:solidFill>
                <a:latin typeface="Times New Roman" charset="0"/>
              </a:rPr>
              <a:pPr algn="r" eaLnBrk="1">
                <a:lnSpc>
                  <a:spcPct val="98000"/>
                </a:lnSpc>
                <a:buFont typeface="Wingdings" charset="0"/>
                <a:buNone/>
              </a:pPr>
              <a:t>51</a:t>
            </a:fld>
            <a:endParaRPr lang="en-GB" sz="1400">
              <a:solidFill>
                <a:srgbClr val="000000"/>
              </a:solidFill>
              <a:latin typeface="Times New Roman" charset="0"/>
            </a:endParaRPr>
          </a:p>
        </p:txBody>
      </p:sp>
      <p:sp>
        <p:nvSpPr>
          <p:cNvPr id="214019" name="Text Box 1"/>
          <p:cNvSpPr txBox="1">
            <a:spLocks noChangeArrowheads="1"/>
          </p:cNvSpPr>
          <p:nvPr/>
        </p:nvSpPr>
        <p:spPr bwMode="auto">
          <a:xfrm>
            <a:off x="4398963" y="9555163"/>
            <a:ext cx="3371850"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9pPr>
          </a:lstStyle>
          <a:p>
            <a:pPr algn="r" eaLnBrk="1">
              <a:lnSpc>
                <a:spcPct val="98000"/>
              </a:lnSpc>
              <a:buFont typeface="Wingdings" charset="0"/>
              <a:buNone/>
            </a:pPr>
            <a:fld id="{E8441275-5311-EE42-B9BF-D306B09D74CA}" type="slidenum">
              <a:rPr lang="en-GB" sz="1400">
                <a:solidFill>
                  <a:srgbClr val="000000"/>
                </a:solidFill>
                <a:latin typeface="Times New Roman" charset="0"/>
              </a:rPr>
              <a:pPr algn="r" eaLnBrk="1">
                <a:lnSpc>
                  <a:spcPct val="98000"/>
                </a:lnSpc>
                <a:buFont typeface="Wingdings" charset="0"/>
                <a:buNone/>
              </a:pPr>
              <a:t>51</a:t>
            </a:fld>
            <a:endParaRPr lang="en-GB" sz="1400">
              <a:solidFill>
                <a:srgbClr val="000000"/>
              </a:solidFill>
              <a:latin typeface="Times New Roman" charset="0"/>
            </a:endParaRPr>
          </a:p>
        </p:txBody>
      </p:sp>
      <p:sp>
        <p:nvSpPr>
          <p:cNvPr id="214020" name="Text Box 2"/>
          <p:cNvSpPr txBox="1">
            <a:spLocks noChangeArrowheads="1"/>
          </p:cNvSpPr>
          <p:nvPr/>
        </p:nvSpPr>
        <p:spPr bwMode="auto">
          <a:xfrm>
            <a:off x="1101725" y="763588"/>
            <a:ext cx="5567363" cy="3771900"/>
          </a:xfrm>
          <a:prstGeom prst="rect">
            <a:avLst/>
          </a:prstGeom>
          <a:solidFill>
            <a:srgbClr val="FFFFFF"/>
          </a:solidFill>
          <a:ln w="9360">
            <a:solidFill>
              <a:srgbClr val="000000"/>
            </a:solidFill>
            <a:miter lim="800000"/>
            <a:headEnd/>
            <a:tailEnd/>
          </a:ln>
        </p:spPr>
        <p:txBody>
          <a:bodyPr wrap="none" anchor="ctr"/>
          <a:lstStyle>
            <a:lvl1pPr eaLnBrk="0">
              <a:defRPr sz="2300">
                <a:solidFill>
                  <a:schemeClr val="bg1"/>
                </a:solidFill>
                <a:latin typeface="Arial" charset="0"/>
                <a:ea typeface="MS Gothic" charset="0"/>
                <a:cs typeface="MS Gothic" charset="0"/>
              </a:defRPr>
            </a:lvl1pPr>
            <a:lvl2pPr marL="742950" indent="-285750" eaLnBrk="0">
              <a:defRPr sz="2300">
                <a:solidFill>
                  <a:schemeClr val="bg1"/>
                </a:solidFill>
                <a:latin typeface="Arial" charset="0"/>
                <a:ea typeface="MS Gothic" charset="0"/>
                <a:cs typeface="MS Gothic" charset="0"/>
              </a:defRPr>
            </a:lvl2pPr>
            <a:lvl3pPr marL="1143000" indent="-228600" eaLnBrk="0">
              <a:defRPr sz="2300">
                <a:solidFill>
                  <a:schemeClr val="bg1"/>
                </a:solidFill>
                <a:latin typeface="Arial" charset="0"/>
                <a:ea typeface="MS Gothic" charset="0"/>
                <a:cs typeface="MS Gothic" charset="0"/>
              </a:defRPr>
            </a:lvl3pPr>
            <a:lvl4pPr marL="1600200" indent="-228600" eaLnBrk="0">
              <a:defRPr sz="2300">
                <a:solidFill>
                  <a:schemeClr val="bg1"/>
                </a:solidFill>
                <a:latin typeface="Arial" charset="0"/>
                <a:ea typeface="MS Gothic" charset="0"/>
                <a:cs typeface="MS Gothic" charset="0"/>
              </a:defRPr>
            </a:lvl4pPr>
            <a:lvl5pPr marL="2057400" indent="-228600" eaLnBrk="0">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9pPr>
          </a:lstStyle>
          <a:p>
            <a:pPr eaLnBrk="1"/>
            <a:endParaRPr lang="en-US" sz="2400"/>
          </a:p>
        </p:txBody>
      </p:sp>
      <p:sp>
        <p:nvSpPr>
          <p:cNvPr id="214021" name="Text Box 3"/>
          <p:cNvSpPr>
            <a:spLocks noGrp="1" noChangeArrowheads="1"/>
          </p:cNvSpPr>
          <p:nvPr>
            <p:ph type="body"/>
          </p:nvPr>
        </p:nvSpPr>
        <p:spPr>
          <a:xfrm>
            <a:off x="777875" y="4776788"/>
            <a:ext cx="6210300" cy="45196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FAA26D3D-D897-4be2-8F04-BA451C77F1D7}">
              <ma14:placeholderFlag xmlns:ma14="http://schemas.microsoft.com/office/mac/drawingml/2011/main" val="1"/>
            </a:ext>
          </a:extLst>
        </p:spPr>
        <p:txBody>
          <a:bodyPr wrap="none" anchor="ctr"/>
          <a:lstStyle/>
          <a:p>
            <a:endParaRPr lang="en-US">
              <a:ea typeface="MS PGothic" charset="0"/>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16066" name="Rectangle 11"/>
          <p:cNvSpPr txBox="1">
            <a:spLocks noGrp="1" noChangeArrowheads="1"/>
          </p:cNvSpPr>
          <p:nvPr/>
        </p:nvSpPr>
        <p:spPr bwMode="auto">
          <a:xfrm>
            <a:off x="4398963" y="9555163"/>
            <a:ext cx="3363912" cy="49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9pPr>
          </a:lstStyle>
          <a:p>
            <a:pPr algn="r" eaLnBrk="1">
              <a:lnSpc>
                <a:spcPct val="98000"/>
              </a:lnSpc>
              <a:buFont typeface="Wingdings" charset="0"/>
              <a:buNone/>
            </a:pPr>
            <a:fld id="{76D6BC2E-0F0A-9C4E-BC44-04DC9F95CC1A}" type="slidenum">
              <a:rPr lang="en-GB" sz="1400">
                <a:solidFill>
                  <a:srgbClr val="000000"/>
                </a:solidFill>
                <a:latin typeface="Times New Roman" charset="0"/>
              </a:rPr>
              <a:pPr algn="r" eaLnBrk="1">
                <a:lnSpc>
                  <a:spcPct val="98000"/>
                </a:lnSpc>
                <a:buFont typeface="Wingdings" charset="0"/>
                <a:buNone/>
              </a:pPr>
              <a:t>52</a:t>
            </a:fld>
            <a:endParaRPr lang="en-GB" sz="1400">
              <a:solidFill>
                <a:srgbClr val="000000"/>
              </a:solidFill>
              <a:latin typeface="Times New Roman" charset="0"/>
            </a:endParaRPr>
          </a:p>
        </p:txBody>
      </p:sp>
      <p:sp>
        <p:nvSpPr>
          <p:cNvPr id="216067" name="Text Box 1"/>
          <p:cNvSpPr txBox="1">
            <a:spLocks noChangeArrowheads="1"/>
          </p:cNvSpPr>
          <p:nvPr/>
        </p:nvSpPr>
        <p:spPr bwMode="auto">
          <a:xfrm>
            <a:off x="4398963" y="9555163"/>
            <a:ext cx="3371850"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9pPr>
          </a:lstStyle>
          <a:p>
            <a:pPr algn="r" eaLnBrk="1">
              <a:lnSpc>
                <a:spcPct val="98000"/>
              </a:lnSpc>
              <a:buFont typeface="Wingdings" charset="0"/>
              <a:buNone/>
            </a:pPr>
            <a:fld id="{4C18F20A-2054-8C40-AF9F-8F7259280FDF}" type="slidenum">
              <a:rPr lang="en-GB" sz="1400">
                <a:solidFill>
                  <a:srgbClr val="000000"/>
                </a:solidFill>
                <a:latin typeface="Times New Roman" charset="0"/>
              </a:rPr>
              <a:pPr algn="r" eaLnBrk="1">
                <a:lnSpc>
                  <a:spcPct val="98000"/>
                </a:lnSpc>
                <a:buFont typeface="Wingdings" charset="0"/>
                <a:buNone/>
              </a:pPr>
              <a:t>52</a:t>
            </a:fld>
            <a:endParaRPr lang="en-GB" sz="1400">
              <a:solidFill>
                <a:srgbClr val="000000"/>
              </a:solidFill>
              <a:latin typeface="Times New Roman" charset="0"/>
            </a:endParaRPr>
          </a:p>
        </p:txBody>
      </p:sp>
      <p:sp>
        <p:nvSpPr>
          <p:cNvPr id="216068" name="Text Box 2"/>
          <p:cNvSpPr txBox="1">
            <a:spLocks noChangeArrowheads="1"/>
          </p:cNvSpPr>
          <p:nvPr/>
        </p:nvSpPr>
        <p:spPr bwMode="auto">
          <a:xfrm>
            <a:off x="1101725" y="763588"/>
            <a:ext cx="5567363" cy="3771900"/>
          </a:xfrm>
          <a:prstGeom prst="rect">
            <a:avLst/>
          </a:prstGeom>
          <a:solidFill>
            <a:srgbClr val="FFFFFF"/>
          </a:solidFill>
          <a:ln w="9360">
            <a:solidFill>
              <a:srgbClr val="000000"/>
            </a:solidFill>
            <a:miter lim="800000"/>
            <a:headEnd/>
            <a:tailEnd/>
          </a:ln>
        </p:spPr>
        <p:txBody>
          <a:bodyPr wrap="none" anchor="ctr"/>
          <a:lstStyle>
            <a:lvl1pPr eaLnBrk="0">
              <a:defRPr sz="2300">
                <a:solidFill>
                  <a:schemeClr val="bg1"/>
                </a:solidFill>
                <a:latin typeface="Arial" charset="0"/>
                <a:ea typeface="MS Gothic" charset="0"/>
                <a:cs typeface="MS Gothic" charset="0"/>
              </a:defRPr>
            </a:lvl1pPr>
            <a:lvl2pPr marL="742950" indent="-285750" eaLnBrk="0">
              <a:defRPr sz="2300">
                <a:solidFill>
                  <a:schemeClr val="bg1"/>
                </a:solidFill>
                <a:latin typeface="Arial" charset="0"/>
                <a:ea typeface="MS Gothic" charset="0"/>
                <a:cs typeface="MS Gothic" charset="0"/>
              </a:defRPr>
            </a:lvl2pPr>
            <a:lvl3pPr marL="1143000" indent="-228600" eaLnBrk="0">
              <a:defRPr sz="2300">
                <a:solidFill>
                  <a:schemeClr val="bg1"/>
                </a:solidFill>
                <a:latin typeface="Arial" charset="0"/>
                <a:ea typeface="MS Gothic" charset="0"/>
                <a:cs typeface="MS Gothic" charset="0"/>
              </a:defRPr>
            </a:lvl3pPr>
            <a:lvl4pPr marL="1600200" indent="-228600" eaLnBrk="0">
              <a:defRPr sz="2300">
                <a:solidFill>
                  <a:schemeClr val="bg1"/>
                </a:solidFill>
                <a:latin typeface="Arial" charset="0"/>
                <a:ea typeface="MS Gothic" charset="0"/>
                <a:cs typeface="MS Gothic" charset="0"/>
              </a:defRPr>
            </a:lvl4pPr>
            <a:lvl5pPr marL="2057400" indent="-228600" eaLnBrk="0">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9pPr>
          </a:lstStyle>
          <a:p>
            <a:pPr eaLnBrk="1"/>
            <a:endParaRPr lang="en-US" sz="2400"/>
          </a:p>
        </p:txBody>
      </p:sp>
      <p:sp>
        <p:nvSpPr>
          <p:cNvPr id="216069" name="Text Box 3"/>
          <p:cNvSpPr>
            <a:spLocks noGrp="1" noChangeArrowheads="1"/>
          </p:cNvSpPr>
          <p:nvPr>
            <p:ph type="body"/>
          </p:nvPr>
        </p:nvSpPr>
        <p:spPr>
          <a:xfrm>
            <a:off x="777875" y="4776788"/>
            <a:ext cx="6210300" cy="45196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FAA26D3D-D897-4be2-8F04-BA451C77F1D7}">
              <ma14:placeholderFlag xmlns:ma14="http://schemas.microsoft.com/office/mac/drawingml/2011/main" val="1"/>
            </a:ext>
          </a:extLst>
        </p:spPr>
        <p:txBody>
          <a:bodyPr wrap="none" anchor="ctr"/>
          <a:lstStyle/>
          <a:p>
            <a:endParaRPr lang="en-US">
              <a:ea typeface="MS PGothic" charset="0"/>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18114" name="Rectangle 11"/>
          <p:cNvSpPr txBox="1">
            <a:spLocks noGrp="1" noChangeArrowheads="1"/>
          </p:cNvSpPr>
          <p:nvPr/>
        </p:nvSpPr>
        <p:spPr bwMode="auto">
          <a:xfrm>
            <a:off x="4398963" y="9555163"/>
            <a:ext cx="3363912" cy="49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9pPr>
          </a:lstStyle>
          <a:p>
            <a:pPr algn="r" eaLnBrk="1">
              <a:lnSpc>
                <a:spcPct val="98000"/>
              </a:lnSpc>
              <a:buFont typeface="Wingdings" charset="0"/>
              <a:buNone/>
            </a:pPr>
            <a:fld id="{8F06B968-F8E4-D544-B93A-24F8D99553E0}" type="slidenum">
              <a:rPr lang="en-GB" sz="1400">
                <a:solidFill>
                  <a:srgbClr val="000000"/>
                </a:solidFill>
                <a:latin typeface="Times New Roman" charset="0"/>
              </a:rPr>
              <a:pPr algn="r" eaLnBrk="1">
                <a:lnSpc>
                  <a:spcPct val="98000"/>
                </a:lnSpc>
                <a:buFont typeface="Wingdings" charset="0"/>
                <a:buNone/>
              </a:pPr>
              <a:t>53</a:t>
            </a:fld>
            <a:endParaRPr lang="en-GB" sz="1400">
              <a:solidFill>
                <a:srgbClr val="000000"/>
              </a:solidFill>
              <a:latin typeface="Times New Roman" charset="0"/>
            </a:endParaRPr>
          </a:p>
        </p:txBody>
      </p:sp>
      <p:sp>
        <p:nvSpPr>
          <p:cNvPr id="218115" name="Text Box 1"/>
          <p:cNvSpPr txBox="1">
            <a:spLocks noChangeArrowheads="1"/>
          </p:cNvSpPr>
          <p:nvPr/>
        </p:nvSpPr>
        <p:spPr bwMode="auto">
          <a:xfrm>
            <a:off x="4398963" y="9555163"/>
            <a:ext cx="3371850"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9pPr>
          </a:lstStyle>
          <a:p>
            <a:pPr algn="r" eaLnBrk="1">
              <a:lnSpc>
                <a:spcPct val="98000"/>
              </a:lnSpc>
              <a:buFont typeface="Wingdings" charset="0"/>
              <a:buNone/>
            </a:pPr>
            <a:fld id="{96D25BD0-5B99-D242-BFA8-CB387B904650}" type="slidenum">
              <a:rPr lang="en-GB" sz="1400">
                <a:solidFill>
                  <a:srgbClr val="000000"/>
                </a:solidFill>
                <a:latin typeface="Times New Roman" charset="0"/>
              </a:rPr>
              <a:pPr algn="r" eaLnBrk="1">
                <a:lnSpc>
                  <a:spcPct val="98000"/>
                </a:lnSpc>
                <a:buFont typeface="Wingdings" charset="0"/>
                <a:buNone/>
              </a:pPr>
              <a:t>53</a:t>
            </a:fld>
            <a:endParaRPr lang="en-GB" sz="1400">
              <a:solidFill>
                <a:srgbClr val="000000"/>
              </a:solidFill>
              <a:latin typeface="Times New Roman" charset="0"/>
            </a:endParaRPr>
          </a:p>
        </p:txBody>
      </p:sp>
      <p:sp>
        <p:nvSpPr>
          <p:cNvPr id="218116" name="Text Box 2"/>
          <p:cNvSpPr txBox="1">
            <a:spLocks noChangeArrowheads="1"/>
          </p:cNvSpPr>
          <p:nvPr/>
        </p:nvSpPr>
        <p:spPr bwMode="auto">
          <a:xfrm>
            <a:off x="1101725" y="763588"/>
            <a:ext cx="5567363" cy="3771900"/>
          </a:xfrm>
          <a:prstGeom prst="rect">
            <a:avLst/>
          </a:prstGeom>
          <a:solidFill>
            <a:srgbClr val="FFFFFF"/>
          </a:solidFill>
          <a:ln w="9360">
            <a:solidFill>
              <a:srgbClr val="000000"/>
            </a:solidFill>
            <a:miter lim="800000"/>
            <a:headEnd/>
            <a:tailEnd/>
          </a:ln>
        </p:spPr>
        <p:txBody>
          <a:bodyPr wrap="none" anchor="ctr"/>
          <a:lstStyle>
            <a:lvl1pPr eaLnBrk="0">
              <a:defRPr sz="2300">
                <a:solidFill>
                  <a:schemeClr val="bg1"/>
                </a:solidFill>
                <a:latin typeface="Arial" charset="0"/>
                <a:ea typeface="MS Gothic" charset="0"/>
                <a:cs typeface="MS Gothic" charset="0"/>
              </a:defRPr>
            </a:lvl1pPr>
            <a:lvl2pPr marL="742950" indent="-285750" eaLnBrk="0">
              <a:defRPr sz="2300">
                <a:solidFill>
                  <a:schemeClr val="bg1"/>
                </a:solidFill>
                <a:latin typeface="Arial" charset="0"/>
                <a:ea typeface="MS Gothic" charset="0"/>
                <a:cs typeface="MS Gothic" charset="0"/>
              </a:defRPr>
            </a:lvl2pPr>
            <a:lvl3pPr marL="1143000" indent="-228600" eaLnBrk="0">
              <a:defRPr sz="2300">
                <a:solidFill>
                  <a:schemeClr val="bg1"/>
                </a:solidFill>
                <a:latin typeface="Arial" charset="0"/>
                <a:ea typeface="MS Gothic" charset="0"/>
                <a:cs typeface="MS Gothic" charset="0"/>
              </a:defRPr>
            </a:lvl3pPr>
            <a:lvl4pPr marL="1600200" indent="-228600" eaLnBrk="0">
              <a:defRPr sz="2300">
                <a:solidFill>
                  <a:schemeClr val="bg1"/>
                </a:solidFill>
                <a:latin typeface="Arial" charset="0"/>
                <a:ea typeface="MS Gothic" charset="0"/>
                <a:cs typeface="MS Gothic" charset="0"/>
              </a:defRPr>
            </a:lvl4pPr>
            <a:lvl5pPr marL="2057400" indent="-228600" eaLnBrk="0">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9pPr>
          </a:lstStyle>
          <a:p>
            <a:pPr eaLnBrk="1"/>
            <a:endParaRPr lang="en-US" sz="2400"/>
          </a:p>
        </p:txBody>
      </p:sp>
      <p:sp>
        <p:nvSpPr>
          <p:cNvPr id="218117" name="Text Box 3"/>
          <p:cNvSpPr>
            <a:spLocks noGrp="1" noChangeArrowheads="1"/>
          </p:cNvSpPr>
          <p:nvPr>
            <p:ph type="body"/>
          </p:nvPr>
        </p:nvSpPr>
        <p:spPr>
          <a:xfrm>
            <a:off x="777875" y="4776788"/>
            <a:ext cx="6210300" cy="45196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FAA26D3D-D897-4be2-8F04-BA451C77F1D7}">
              <ma14:placeholderFlag xmlns:ma14="http://schemas.microsoft.com/office/mac/drawingml/2011/main" val="1"/>
            </a:ext>
          </a:extLst>
        </p:spPr>
        <p:txBody>
          <a:bodyPr wrap="none" anchor="ctr"/>
          <a:lstStyle/>
          <a:p>
            <a:endParaRPr lang="en-US">
              <a:ea typeface="MS PGothic" charset="0"/>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20162" name="Rectangle 11"/>
          <p:cNvSpPr txBox="1">
            <a:spLocks noGrp="1" noChangeArrowheads="1"/>
          </p:cNvSpPr>
          <p:nvPr/>
        </p:nvSpPr>
        <p:spPr bwMode="auto">
          <a:xfrm>
            <a:off x="4398963" y="9555163"/>
            <a:ext cx="3363912" cy="49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9pPr>
          </a:lstStyle>
          <a:p>
            <a:pPr algn="r" eaLnBrk="1">
              <a:lnSpc>
                <a:spcPct val="98000"/>
              </a:lnSpc>
              <a:buFont typeface="Wingdings" charset="0"/>
              <a:buNone/>
            </a:pPr>
            <a:fld id="{164A5387-A034-1145-82ED-6D4923DE31D7}" type="slidenum">
              <a:rPr lang="en-GB" sz="1400">
                <a:solidFill>
                  <a:srgbClr val="000000"/>
                </a:solidFill>
                <a:latin typeface="Times New Roman" charset="0"/>
              </a:rPr>
              <a:pPr algn="r" eaLnBrk="1">
                <a:lnSpc>
                  <a:spcPct val="98000"/>
                </a:lnSpc>
                <a:buFont typeface="Wingdings" charset="0"/>
                <a:buNone/>
              </a:pPr>
              <a:t>54</a:t>
            </a:fld>
            <a:endParaRPr lang="en-GB" sz="1400">
              <a:solidFill>
                <a:srgbClr val="000000"/>
              </a:solidFill>
              <a:latin typeface="Times New Roman" charset="0"/>
            </a:endParaRPr>
          </a:p>
        </p:txBody>
      </p:sp>
      <p:sp>
        <p:nvSpPr>
          <p:cNvPr id="220163" name="Text Box 1"/>
          <p:cNvSpPr txBox="1">
            <a:spLocks noChangeArrowheads="1"/>
          </p:cNvSpPr>
          <p:nvPr/>
        </p:nvSpPr>
        <p:spPr bwMode="auto">
          <a:xfrm>
            <a:off x="4398963" y="9555163"/>
            <a:ext cx="3371850"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9pPr>
          </a:lstStyle>
          <a:p>
            <a:pPr algn="r" eaLnBrk="1">
              <a:lnSpc>
                <a:spcPct val="98000"/>
              </a:lnSpc>
              <a:buFont typeface="Wingdings" charset="0"/>
              <a:buNone/>
            </a:pPr>
            <a:fld id="{A3A192A8-06F0-8746-9103-F7904B18EBA7}" type="slidenum">
              <a:rPr lang="en-GB" sz="1400">
                <a:solidFill>
                  <a:srgbClr val="000000"/>
                </a:solidFill>
                <a:latin typeface="Times New Roman" charset="0"/>
              </a:rPr>
              <a:pPr algn="r" eaLnBrk="1">
                <a:lnSpc>
                  <a:spcPct val="98000"/>
                </a:lnSpc>
                <a:buFont typeface="Wingdings" charset="0"/>
                <a:buNone/>
              </a:pPr>
              <a:t>54</a:t>
            </a:fld>
            <a:endParaRPr lang="en-GB" sz="1400">
              <a:solidFill>
                <a:srgbClr val="000000"/>
              </a:solidFill>
              <a:latin typeface="Times New Roman" charset="0"/>
            </a:endParaRPr>
          </a:p>
        </p:txBody>
      </p:sp>
      <p:sp>
        <p:nvSpPr>
          <p:cNvPr id="220164" name="Text Box 2"/>
          <p:cNvSpPr txBox="1">
            <a:spLocks noChangeArrowheads="1"/>
          </p:cNvSpPr>
          <p:nvPr/>
        </p:nvSpPr>
        <p:spPr bwMode="auto">
          <a:xfrm>
            <a:off x="1101725" y="763588"/>
            <a:ext cx="5567363" cy="3771900"/>
          </a:xfrm>
          <a:prstGeom prst="rect">
            <a:avLst/>
          </a:prstGeom>
          <a:solidFill>
            <a:srgbClr val="FFFFFF"/>
          </a:solidFill>
          <a:ln w="9360">
            <a:solidFill>
              <a:srgbClr val="000000"/>
            </a:solidFill>
            <a:miter lim="800000"/>
            <a:headEnd/>
            <a:tailEnd/>
          </a:ln>
        </p:spPr>
        <p:txBody>
          <a:bodyPr wrap="none" anchor="ctr"/>
          <a:lstStyle>
            <a:lvl1pPr eaLnBrk="0">
              <a:defRPr sz="2300">
                <a:solidFill>
                  <a:schemeClr val="bg1"/>
                </a:solidFill>
                <a:latin typeface="Arial" charset="0"/>
                <a:ea typeface="MS Gothic" charset="0"/>
                <a:cs typeface="MS Gothic" charset="0"/>
              </a:defRPr>
            </a:lvl1pPr>
            <a:lvl2pPr marL="742950" indent="-285750" eaLnBrk="0">
              <a:defRPr sz="2300">
                <a:solidFill>
                  <a:schemeClr val="bg1"/>
                </a:solidFill>
                <a:latin typeface="Arial" charset="0"/>
                <a:ea typeface="MS Gothic" charset="0"/>
                <a:cs typeface="MS Gothic" charset="0"/>
              </a:defRPr>
            </a:lvl2pPr>
            <a:lvl3pPr marL="1143000" indent="-228600" eaLnBrk="0">
              <a:defRPr sz="2300">
                <a:solidFill>
                  <a:schemeClr val="bg1"/>
                </a:solidFill>
                <a:latin typeface="Arial" charset="0"/>
                <a:ea typeface="MS Gothic" charset="0"/>
                <a:cs typeface="MS Gothic" charset="0"/>
              </a:defRPr>
            </a:lvl3pPr>
            <a:lvl4pPr marL="1600200" indent="-228600" eaLnBrk="0">
              <a:defRPr sz="2300">
                <a:solidFill>
                  <a:schemeClr val="bg1"/>
                </a:solidFill>
                <a:latin typeface="Arial" charset="0"/>
                <a:ea typeface="MS Gothic" charset="0"/>
                <a:cs typeface="MS Gothic" charset="0"/>
              </a:defRPr>
            </a:lvl4pPr>
            <a:lvl5pPr marL="2057400" indent="-228600" eaLnBrk="0">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9pPr>
          </a:lstStyle>
          <a:p>
            <a:pPr eaLnBrk="1"/>
            <a:endParaRPr lang="en-US" sz="2400"/>
          </a:p>
        </p:txBody>
      </p:sp>
      <p:sp>
        <p:nvSpPr>
          <p:cNvPr id="220165" name="Text Box 3"/>
          <p:cNvSpPr>
            <a:spLocks noGrp="1" noChangeArrowheads="1"/>
          </p:cNvSpPr>
          <p:nvPr>
            <p:ph type="body"/>
          </p:nvPr>
        </p:nvSpPr>
        <p:spPr>
          <a:xfrm>
            <a:off x="777875" y="4776788"/>
            <a:ext cx="6210300" cy="45196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FAA26D3D-D897-4be2-8F04-BA451C77F1D7}">
              <ma14:placeholderFlag xmlns:ma14="http://schemas.microsoft.com/office/mac/drawingml/2011/main" val="1"/>
            </a:ext>
          </a:extLst>
        </p:spPr>
        <p:txBody>
          <a:bodyPr wrap="none" anchor="ctr"/>
          <a:lstStyle/>
          <a:p>
            <a:endParaRPr lang="en-US">
              <a:ea typeface="MS PGothic" charset="0"/>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22210" name="Rectangle 11"/>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defTabSz="455613"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1pPr>
            <a:lvl2pPr marL="742950" indent="-285750" defTabSz="455613"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2pPr>
            <a:lvl3pPr marL="1143000" indent="-228600" defTabSz="455613"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3pPr>
            <a:lvl4pPr marL="1600200" indent="-228600" defTabSz="455613"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4pPr>
            <a:lvl5pPr marL="2057400" indent="-228600" defTabSz="455613"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5pPr>
            <a:lvl6pPr marL="2514600" indent="-228600" defTabSz="455613"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6pPr>
            <a:lvl7pPr marL="2971800" indent="-228600" defTabSz="455613"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7pPr>
            <a:lvl8pPr marL="3429000" indent="-228600" defTabSz="455613"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8pPr>
            <a:lvl9pPr marL="3886200" indent="-228600" defTabSz="455613"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9pPr>
          </a:lstStyle>
          <a:p>
            <a:pPr eaLnBrk="1"/>
            <a:fld id="{496516E1-4C13-DF49-BBE0-D6D4781C017C}" type="slidenum">
              <a:rPr lang="en-GB" sz="1400">
                <a:solidFill>
                  <a:srgbClr val="000000"/>
                </a:solidFill>
                <a:latin typeface="Times New Roman" charset="0"/>
              </a:rPr>
              <a:pPr eaLnBrk="1"/>
              <a:t>55</a:t>
            </a:fld>
            <a:endParaRPr lang="en-GB" sz="1400">
              <a:solidFill>
                <a:srgbClr val="000000"/>
              </a:solidFill>
              <a:latin typeface="Times New Roman" charset="0"/>
            </a:endParaRPr>
          </a:p>
        </p:txBody>
      </p:sp>
      <p:sp>
        <p:nvSpPr>
          <p:cNvPr id="222211" name="Text Box 1"/>
          <p:cNvSpPr txBox="1">
            <a:spLocks noChangeArrowheads="1"/>
          </p:cNvSpPr>
          <p:nvPr/>
        </p:nvSpPr>
        <p:spPr bwMode="auto">
          <a:xfrm>
            <a:off x="4398963" y="9555163"/>
            <a:ext cx="3371850"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9pPr>
          </a:lstStyle>
          <a:p>
            <a:pPr algn="r" eaLnBrk="1">
              <a:lnSpc>
                <a:spcPct val="98000"/>
              </a:lnSpc>
              <a:buFont typeface="Wingdings" charset="0"/>
              <a:buNone/>
            </a:pPr>
            <a:fld id="{DEE9202A-D27F-8A40-A6D8-CB4EFBC035D1}" type="slidenum">
              <a:rPr lang="en-GB" sz="1400">
                <a:solidFill>
                  <a:srgbClr val="000000"/>
                </a:solidFill>
                <a:latin typeface="Times New Roman" charset="0"/>
              </a:rPr>
              <a:pPr algn="r" eaLnBrk="1">
                <a:lnSpc>
                  <a:spcPct val="98000"/>
                </a:lnSpc>
                <a:buFont typeface="Wingdings" charset="0"/>
                <a:buNone/>
              </a:pPr>
              <a:t>55</a:t>
            </a:fld>
            <a:endParaRPr lang="en-GB" sz="1400">
              <a:solidFill>
                <a:srgbClr val="000000"/>
              </a:solidFill>
              <a:latin typeface="Times New Roman" charset="0"/>
            </a:endParaRPr>
          </a:p>
        </p:txBody>
      </p:sp>
      <p:sp>
        <p:nvSpPr>
          <p:cNvPr id="222212" name="Text Box 2"/>
          <p:cNvSpPr txBox="1">
            <a:spLocks noChangeArrowheads="1"/>
          </p:cNvSpPr>
          <p:nvPr/>
        </p:nvSpPr>
        <p:spPr bwMode="auto">
          <a:xfrm>
            <a:off x="1101725" y="763588"/>
            <a:ext cx="5567363" cy="3771900"/>
          </a:xfrm>
          <a:prstGeom prst="rect">
            <a:avLst/>
          </a:prstGeom>
          <a:solidFill>
            <a:srgbClr val="FFFFFF"/>
          </a:solidFill>
          <a:ln w="9360">
            <a:solidFill>
              <a:srgbClr val="000000"/>
            </a:solidFill>
            <a:miter lim="800000"/>
            <a:headEnd/>
            <a:tailEnd/>
          </a:ln>
        </p:spPr>
        <p:txBody>
          <a:bodyPr wrap="none" anchor="ctr"/>
          <a:lstStyle>
            <a:lvl1pPr eaLnBrk="0">
              <a:defRPr sz="2300">
                <a:solidFill>
                  <a:schemeClr val="bg1"/>
                </a:solidFill>
                <a:latin typeface="Arial" charset="0"/>
                <a:ea typeface="MS Gothic" charset="0"/>
                <a:cs typeface="MS Gothic" charset="0"/>
              </a:defRPr>
            </a:lvl1pPr>
            <a:lvl2pPr marL="742950" indent="-285750" eaLnBrk="0">
              <a:defRPr sz="2300">
                <a:solidFill>
                  <a:schemeClr val="bg1"/>
                </a:solidFill>
                <a:latin typeface="Arial" charset="0"/>
                <a:ea typeface="MS Gothic" charset="0"/>
                <a:cs typeface="MS Gothic" charset="0"/>
              </a:defRPr>
            </a:lvl2pPr>
            <a:lvl3pPr marL="1143000" indent="-228600" eaLnBrk="0">
              <a:defRPr sz="2300">
                <a:solidFill>
                  <a:schemeClr val="bg1"/>
                </a:solidFill>
                <a:latin typeface="Arial" charset="0"/>
                <a:ea typeface="MS Gothic" charset="0"/>
                <a:cs typeface="MS Gothic" charset="0"/>
              </a:defRPr>
            </a:lvl3pPr>
            <a:lvl4pPr marL="1600200" indent="-228600" eaLnBrk="0">
              <a:defRPr sz="2300">
                <a:solidFill>
                  <a:schemeClr val="bg1"/>
                </a:solidFill>
                <a:latin typeface="Arial" charset="0"/>
                <a:ea typeface="MS Gothic" charset="0"/>
                <a:cs typeface="MS Gothic" charset="0"/>
              </a:defRPr>
            </a:lvl4pPr>
            <a:lvl5pPr marL="2057400" indent="-228600" eaLnBrk="0">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9pPr>
          </a:lstStyle>
          <a:p>
            <a:pPr eaLnBrk="1"/>
            <a:endParaRPr lang="en-US" sz="2400">
              <a:solidFill>
                <a:srgbClr val="FFFFFF"/>
              </a:solidFill>
            </a:endParaRPr>
          </a:p>
        </p:txBody>
      </p:sp>
      <p:sp>
        <p:nvSpPr>
          <p:cNvPr id="222213" name="Text Box 3"/>
          <p:cNvSpPr>
            <a:spLocks noGrp="1" noChangeArrowheads="1"/>
          </p:cNvSpPr>
          <p:nvPr>
            <p:ph type="body"/>
          </p:nvPr>
        </p:nvSpPr>
        <p:spPr>
          <a:xfrm>
            <a:off x="777875" y="4776788"/>
            <a:ext cx="6210300" cy="45196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FAA26D3D-D897-4be2-8F04-BA451C77F1D7}">
              <ma14:placeholderFlag xmlns:ma14="http://schemas.microsoft.com/office/mac/drawingml/2011/main" val="1"/>
            </a:ext>
          </a:extLst>
        </p:spPr>
        <p:txBody>
          <a:bodyPr wrap="none" anchor="ctr"/>
          <a:lstStyle/>
          <a:p>
            <a:endParaRPr lang="en-US">
              <a:ea typeface="MS PGothic" charset="0"/>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24258" name="Rectangle 11"/>
          <p:cNvSpPr txBox="1">
            <a:spLocks noGrp="1" noChangeArrowheads="1"/>
          </p:cNvSpPr>
          <p:nvPr/>
        </p:nvSpPr>
        <p:spPr bwMode="auto">
          <a:xfrm>
            <a:off x="4398963" y="9555163"/>
            <a:ext cx="3363912" cy="49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9pPr>
          </a:lstStyle>
          <a:p>
            <a:pPr algn="r" eaLnBrk="1">
              <a:lnSpc>
                <a:spcPct val="98000"/>
              </a:lnSpc>
              <a:buFont typeface="Wingdings" charset="0"/>
              <a:buNone/>
            </a:pPr>
            <a:fld id="{31FE2C3C-3947-074E-855E-6DF00ABDFF56}" type="slidenum">
              <a:rPr lang="en-GB" sz="1400">
                <a:solidFill>
                  <a:srgbClr val="000000"/>
                </a:solidFill>
                <a:latin typeface="Times New Roman" charset="0"/>
              </a:rPr>
              <a:pPr algn="r" eaLnBrk="1">
                <a:lnSpc>
                  <a:spcPct val="98000"/>
                </a:lnSpc>
                <a:buFont typeface="Wingdings" charset="0"/>
                <a:buNone/>
              </a:pPr>
              <a:t>56</a:t>
            </a:fld>
            <a:endParaRPr lang="en-GB" sz="1400">
              <a:solidFill>
                <a:srgbClr val="000000"/>
              </a:solidFill>
              <a:latin typeface="Times New Roman" charset="0"/>
            </a:endParaRPr>
          </a:p>
        </p:txBody>
      </p:sp>
      <p:sp>
        <p:nvSpPr>
          <p:cNvPr id="224259" name="Text Box 1"/>
          <p:cNvSpPr txBox="1">
            <a:spLocks noChangeArrowheads="1"/>
          </p:cNvSpPr>
          <p:nvPr/>
        </p:nvSpPr>
        <p:spPr bwMode="auto">
          <a:xfrm>
            <a:off x="4398963" y="9555163"/>
            <a:ext cx="3371850"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9pPr>
          </a:lstStyle>
          <a:p>
            <a:pPr algn="r" eaLnBrk="1">
              <a:lnSpc>
                <a:spcPct val="98000"/>
              </a:lnSpc>
              <a:buFont typeface="Wingdings" charset="0"/>
              <a:buNone/>
            </a:pPr>
            <a:fld id="{44C076EC-6BB2-4447-8A35-5C7563E0B4A8}" type="slidenum">
              <a:rPr lang="en-GB" sz="1400">
                <a:solidFill>
                  <a:srgbClr val="000000"/>
                </a:solidFill>
                <a:latin typeface="Times New Roman" charset="0"/>
              </a:rPr>
              <a:pPr algn="r" eaLnBrk="1">
                <a:lnSpc>
                  <a:spcPct val="98000"/>
                </a:lnSpc>
                <a:buFont typeface="Wingdings" charset="0"/>
                <a:buNone/>
              </a:pPr>
              <a:t>56</a:t>
            </a:fld>
            <a:endParaRPr lang="en-GB" sz="1400">
              <a:solidFill>
                <a:srgbClr val="000000"/>
              </a:solidFill>
              <a:latin typeface="Times New Roman" charset="0"/>
            </a:endParaRPr>
          </a:p>
        </p:txBody>
      </p:sp>
      <p:sp>
        <p:nvSpPr>
          <p:cNvPr id="224260" name="Text Box 2"/>
          <p:cNvSpPr txBox="1">
            <a:spLocks noChangeArrowheads="1"/>
          </p:cNvSpPr>
          <p:nvPr/>
        </p:nvSpPr>
        <p:spPr bwMode="auto">
          <a:xfrm>
            <a:off x="1101725" y="763588"/>
            <a:ext cx="5567363" cy="3771900"/>
          </a:xfrm>
          <a:prstGeom prst="rect">
            <a:avLst/>
          </a:prstGeom>
          <a:solidFill>
            <a:srgbClr val="FFFFFF"/>
          </a:solidFill>
          <a:ln w="9360">
            <a:solidFill>
              <a:srgbClr val="000000"/>
            </a:solidFill>
            <a:miter lim="800000"/>
            <a:headEnd/>
            <a:tailEnd/>
          </a:ln>
        </p:spPr>
        <p:txBody>
          <a:bodyPr wrap="none" anchor="ctr"/>
          <a:lstStyle>
            <a:lvl1pPr eaLnBrk="0">
              <a:defRPr sz="2300">
                <a:solidFill>
                  <a:schemeClr val="bg1"/>
                </a:solidFill>
                <a:latin typeface="Arial" charset="0"/>
                <a:ea typeface="MS Gothic" charset="0"/>
                <a:cs typeface="MS Gothic" charset="0"/>
              </a:defRPr>
            </a:lvl1pPr>
            <a:lvl2pPr marL="742950" indent="-285750" eaLnBrk="0">
              <a:defRPr sz="2300">
                <a:solidFill>
                  <a:schemeClr val="bg1"/>
                </a:solidFill>
                <a:latin typeface="Arial" charset="0"/>
                <a:ea typeface="MS Gothic" charset="0"/>
                <a:cs typeface="MS Gothic" charset="0"/>
              </a:defRPr>
            </a:lvl2pPr>
            <a:lvl3pPr marL="1143000" indent="-228600" eaLnBrk="0">
              <a:defRPr sz="2300">
                <a:solidFill>
                  <a:schemeClr val="bg1"/>
                </a:solidFill>
                <a:latin typeface="Arial" charset="0"/>
                <a:ea typeface="MS Gothic" charset="0"/>
                <a:cs typeface="MS Gothic" charset="0"/>
              </a:defRPr>
            </a:lvl3pPr>
            <a:lvl4pPr marL="1600200" indent="-228600" eaLnBrk="0">
              <a:defRPr sz="2300">
                <a:solidFill>
                  <a:schemeClr val="bg1"/>
                </a:solidFill>
                <a:latin typeface="Arial" charset="0"/>
                <a:ea typeface="MS Gothic" charset="0"/>
                <a:cs typeface="MS Gothic" charset="0"/>
              </a:defRPr>
            </a:lvl4pPr>
            <a:lvl5pPr marL="2057400" indent="-228600" eaLnBrk="0">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9pPr>
          </a:lstStyle>
          <a:p>
            <a:pPr eaLnBrk="1"/>
            <a:endParaRPr lang="en-US" sz="2400">
              <a:solidFill>
                <a:srgbClr val="FFFFFF"/>
              </a:solidFill>
            </a:endParaRPr>
          </a:p>
        </p:txBody>
      </p:sp>
      <p:sp>
        <p:nvSpPr>
          <p:cNvPr id="224261" name="Text Box 3"/>
          <p:cNvSpPr>
            <a:spLocks noGrp="1" noChangeArrowheads="1"/>
          </p:cNvSpPr>
          <p:nvPr>
            <p:ph type="body"/>
          </p:nvPr>
        </p:nvSpPr>
        <p:spPr>
          <a:xfrm>
            <a:off x="777875" y="4776788"/>
            <a:ext cx="6210300" cy="45196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FAA26D3D-D897-4be2-8F04-BA451C77F1D7}">
              <ma14:placeholderFlag xmlns:ma14="http://schemas.microsoft.com/office/mac/drawingml/2011/main" val="1"/>
            </a:ext>
          </a:extLst>
        </p:spPr>
        <p:txBody>
          <a:bodyPr wrap="none" anchor="ctr"/>
          <a:lstStyle/>
          <a:p>
            <a:endParaRPr lang="en-US">
              <a:ea typeface="MS PGothic" charset="0"/>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26306" name="Rectangle 11"/>
          <p:cNvSpPr txBox="1">
            <a:spLocks noGrp="1" noChangeArrowheads="1"/>
          </p:cNvSpPr>
          <p:nvPr/>
        </p:nvSpPr>
        <p:spPr bwMode="auto">
          <a:xfrm>
            <a:off x="4398963" y="9555163"/>
            <a:ext cx="3363912" cy="49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9pPr>
          </a:lstStyle>
          <a:p>
            <a:pPr algn="r" eaLnBrk="1">
              <a:lnSpc>
                <a:spcPct val="98000"/>
              </a:lnSpc>
              <a:buFont typeface="Wingdings" charset="0"/>
              <a:buNone/>
            </a:pPr>
            <a:fld id="{0B12690D-D485-E148-A8D7-B4A3C3BDE69B}" type="slidenum">
              <a:rPr lang="en-GB" sz="1400">
                <a:solidFill>
                  <a:srgbClr val="000000"/>
                </a:solidFill>
                <a:latin typeface="Times New Roman" charset="0"/>
              </a:rPr>
              <a:pPr algn="r" eaLnBrk="1">
                <a:lnSpc>
                  <a:spcPct val="98000"/>
                </a:lnSpc>
                <a:buFont typeface="Wingdings" charset="0"/>
                <a:buNone/>
              </a:pPr>
              <a:t>57</a:t>
            </a:fld>
            <a:endParaRPr lang="en-GB" sz="1400">
              <a:solidFill>
                <a:srgbClr val="000000"/>
              </a:solidFill>
              <a:latin typeface="Times New Roman" charset="0"/>
            </a:endParaRPr>
          </a:p>
        </p:txBody>
      </p:sp>
      <p:sp>
        <p:nvSpPr>
          <p:cNvPr id="226307" name="Text Box 1"/>
          <p:cNvSpPr txBox="1">
            <a:spLocks noChangeArrowheads="1"/>
          </p:cNvSpPr>
          <p:nvPr/>
        </p:nvSpPr>
        <p:spPr bwMode="auto">
          <a:xfrm>
            <a:off x="4398963" y="9555163"/>
            <a:ext cx="3371850"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9pPr>
          </a:lstStyle>
          <a:p>
            <a:pPr algn="r" eaLnBrk="1">
              <a:lnSpc>
                <a:spcPct val="98000"/>
              </a:lnSpc>
              <a:buFont typeface="Wingdings" charset="0"/>
              <a:buNone/>
            </a:pPr>
            <a:fld id="{2609141E-DA4E-D747-ACD1-C7DB16A0EEE6}" type="slidenum">
              <a:rPr lang="en-GB" sz="1400">
                <a:solidFill>
                  <a:srgbClr val="000000"/>
                </a:solidFill>
                <a:latin typeface="Times New Roman" charset="0"/>
              </a:rPr>
              <a:pPr algn="r" eaLnBrk="1">
                <a:lnSpc>
                  <a:spcPct val="98000"/>
                </a:lnSpc>
                <a:buFont typeface="Wingdings" charset="0"/>
                <a:buNone/>
              </a:pPr>
              <a:t>57</a:t>
            </a:fld>
            <a:endParaRPr lang="en-GB" sz="1400">
              <a:solidFill>
                <a:srgbClr val="000000"/>
              </a:solidFill>
              <a:latin typeface="Times New Roman" charset="0"/>
            </a:endParaRPr>
          </a:p>
        </p:txBody>
      </p:sp>
      <p:sp>
        <p:nvSpPr>
          <p:cNvPr id="226308" name="Text Box 2"/>
          <p:cNvSpPr txBox="1">
            <a:spLocks noChangeArrowheads="1"/>
          </p:cNvSpPr>
          <p:nvPr/>
        </p:nvSpPr>
        <p:spPr bwMode="auto">
          <a:xfrm>
            <a:off x="1101725" y="763588"/>
            <a:ext cx="5567363" cy="3771900"/>
          </a:xfrm>
          <a:prstGeom prst="rect">
            <a:avLst/>
          </a:prstGeom>
          <a:solidFill>
            <a:srgbClr val="FFFFFF"/>
          </a:solidFill>
          <a:ln w="9360">
            <a:solidFill>
              <a:srgbClr val="000000"/>
            </a:solidFill>
            <a:miter lim="800000"/>
            <a:headEnd/>
            <a:tailEnd/>
          </a:ln>
        </p:spPr>
        <p:txBody>
          <a:bodyPr wrap="none" anchor="ctr"/>
          <a:lstStyle>
            <a:lvl1pPr eaLnBrk="0">
              <a:defRPr sz="2300">
                <a:solidFill>
                  <a:schemeClr val="bg1"/>
                </a:solidFill>
                <a:latin typeface="Arial" charset="0"/>
                <a:ea typeface="MS Gothic" charset="0"/>
                <a:cs typeface="MS Gothic" charset="0"/>
              </a:defRPr>
            </a:lvl1pPr>
            <a:lvl2pPr marL="742950" indent="-285750" eaLnBrk="0">
              <a:defRPr sz="2300">
                <a:solidFill>
                  <a:schemeClr val="bg1"/>
                </a:solidFill>
                <a:latin typeface="Arial" charset="0"/>
                <a:ea typeface="MS Gothic" charset="0"/>
                <a:cs typeface="MS Gothic" charset="0"/>
              </a:defRPr>
            </a:lvl2pPr>
            <a:lvl3pPr marL="1143000" indent="-228600" eaLnBrk="0">
              <a:defRPr sz="2300">
                <a:solidFill>
                  <a:schemeClr val="bg1"/>
                </a:solidFill>
                <a:latin typeface="Arial" charset="0"/>
                <a:ea typeface="MS Gothic" charset="0"/>
                <a:cs typeface="MS Gothic" charset="0"/>
              </a:defRPr>
            </a:lvl3pPr>
            <a:lvl4pPr marL="1600200" indent="-228600" eaLnBrk="0">
              <a:defRPr sz="2300">
                <a:solidFill>
                  <a:schemeClr val="bg1"/>
                </a:solidFill>
                <a:latin typeface="Arial" charset="0"/>
                <a:ea typeface="MS Gothic" charset="0"/>
                <a:cs typeface="MS Gothic" charset="0"/>
              </a:defRPr>
            </a:lvl4pPr>
            <a:lvl5pPr marL="2057400" indent="-228600" eaLnBrk="0">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9pPr>
          </a:lstStyle>
          <a:p>
            <a:pPr eaLnBrk="1"/>
            <a:endParaRPr lang="en-US" sz="2400">
              <a:solidFill>
                <a:srgbClr val="FFFFFF"/>
              </a:solidFill>
            </a:endParaRPr>
          </a:p>
        </p:txBody>
      </p:sp>
      <p:sp>
        <p:nvSpPr>
          <p:cNvPr id="226309" name="Text Box 3"/>
          <p:cNvSpPr>
            <a:spLocks noGrp="1" noChangeArrowheads="1"/>
          </p:cNvSpPr>
          <p:nvPr>
            <p:ph type="body"/>
          </p:nvPr>
        </p:nvSpPr>
        <p:spPr>
          <a:xfrm>
            <a:off x="777875" y="4776788"/>
            <a:ext cx="6210300" cy="45196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FAA26D3D-D897-4be2-8F04-BA451C77F1D7}">
              <ma14:placeholderFlag xmlns:ma14="http://schemas.microsoft.com/office/mac/drawingml/2011/main" val="1"/>
            </a:ext>
          </a:extLst>
        </p:spPr>
        <p:txBody>
          <a:bodyPr wrap="none" anchor="ctr"/>
          <a:lstStyle/>
          <a:p>
            <a:endParaRPr lang="en-US">
              <a:ea typeface="MS PGothic" charset="0"/>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28354" name="Rectangle 11"/>
          <p:cNvSpPr txBox="1">
            <a:spLocks noGrp="1" noChangeArrowheads="1"/>
          </p:cNvSpPr>
          <p:nvPr/>
        </p:nvSpPr>
        <p:spPr bwMode="auto">
          <a:xfrm>
            <a:off x="4398963" y="9555163"/>
            <a:ext cx="3363912" cy="49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9pPr>
          </a:lstStyle>
          <a:p>
            <a:pPr algn="r" eaLnBrk="1">
              <a:lnSpc>
                <a:spcPct val="98000"/>
              </a:lnSpc>
              <a:buFont typeface="Wingdings" charset="0"/>
              <a:buNone/>
            </a:pPr>
            <a:fld id="{AE895716-AE3C-114B-99D9-EAD2BF04B580}" type="slidenum">
              <a:rPr lang="en-GB" sz="1400">
                <a:solidFill>
                  <a:srgbClr val="000000"/>
                </a:solidFill>
                <a:latin typeface="Times New Roman" charset="0"/>
              </a:rPr>
              <a:pPr algn="r" eaLnBrk="1">
                <a:lnSpc>
                  <a:spcPct val="98000"/>
                </a:lnSpc>
                <a:buFont typeface="Wingdings" charset="0"/>
                <a:buNone/>
              </a:pPr>
              <a:t>58</a:t>
            </a:fld>
            <a:endParaRPr lang="en-GB" sz="1400">
              <a:solidFill>
                <a:srgbClr val="000000"/>
              </a:solidFill>
              <a:latin typeface="Times New Roman" charset="0"/>
            </a:endParaRPr>
          </a:p>
        </p:txBody>
      </p:sp>
      <p:sp>
        <p:nvSpPr>
          <p:cNvPr id="228355" name="Text Box 1"/>
          <p:cNvSpPr txBox="1">
            <a:spLocks noChangeArrowheads="1"/>
          </p:cNvSpPr>
          <p:nvPr/>
        </p:nvSpPr>
        <p:spPr bwMode="auto">
          <a:xfrm>
            <a:off x="4398963" y="9555163"/>
            <a:ext cx="3371850"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9pPr>
          </a:lstStyle>
          <a:p>
            <a:pPr algn="r" eaLnBrk="1">
              <a:lnSpc>
                <a:spcPct val="98000"/>
              </a:lnSpc>
              <a:buFont typeface="Wingdings" charset="0"/>
              <a:buNone/>
            </a:pPr>
            <a:fld id="{EB1FF2B2-C011-0B41-9144-F1582A17000A}" type="slidenum">
              <a:rPr lang="en-GB" sz="1400">
                <a:solidFill>
                  <a:srgbClr val="000000"/>
                </a:solidFill>
                <a:latin typeface="Times New Roman" charset="0"/>
              </a:rPr>
              <a:pPr algn="r" eaLnBrk="1">
                <a:lnSpc>
                  <a:spcPct val="98000"/>
                </a:lnSpc>
                <a:buFont typeface="Wingdings" charset="0"/>
                <a:buNone/>
              </a:pPr>
              <a:t>58</a:t>
            </a:fld>
            <a:endParaRPr lang="en-GB" sz="1400">
              <a:solidFill>
                <a:srgbClr val="000000"/>
              </a:solidFill>
              <a:latin typeface="Times New Roman" charset="0"/>
            </a:endParaRPr>
          </a:p>
        </p:txBody>
      </p:sp>
      <p:sp>
        <p:nvSpPr>
          <p:cNvPr id="228356" name="Text Box 2"/>
          <p:cNvSpPr txBox="1">
            <a:spLocks noChangeArrowheads="1"/>
          </p:cNvSpPr>
          <p:nvPr/>
        </p:nvSpPr>
        <p:spPr bwMode="auto">
          <a:xfrm>
            <a:off x="1101725" y="763588"/>
            <a:ext cx="5567363" cy="3771900"/>
          </a:xfrm>
          <a:prstGeom prst="rect">
            <a:avLst/>
          </a:prstGeom>
          <a:solidFill>
            <a:srgbClr val="FFFFFF"/>
          </a:solidFill>
          <a:ln w="9360">
            <a:solidFill>
              <a:srgbClr val="000000"/>
            </a:solidFill>
            <a:miter lim="800000"/>
            <a:headEnd/>
            <a:tailEnd/>
          </a:ln>
        </p:spPr>
        <p:txBody>
          <a:bodyPr wrap="none" anchor="ctr"/>
          <a:lstStyle>
            <a:lvl1pPr eaLnBrk="0">
              <a:defRPr sz="2300">
                <a:solidFill>
                  <a:schemeClr val="bg1"/>
                </a:solidFill>
                <a:latin typeface="Arial" charset="0"/>
                <a:ea typeface="MS Gothic" charset="0"/>
                <a:cs typeface="MS Gothic" charset="0"/>
              </a:defRPr>
            </a:lvl1pPr>
            <a:lvl2pPr marL="742950" indent="-285750" eaLnBrk="0">
              <a:defRPr sz="2300">
                <a:solidFill>
                  <a:schemeClr val="bg1"/>
                </a:solidFill>
                <a:latin typeface="Arial" charset="0"/>
                <a:ea typeface="MS Gothic" charset="0"/>
                <a:cs typeface="MS Gothic" charset="0"/>
              </a:defRPr>
            </a:lvl2pPr>
            <a:lvl3pPr marL="1143000" indent="-228600" eaLnBrk="0">
              <a:defRPr sz="2300">
                <a:solidFill>
                  <a:schemeClr val="bg1"/>
                </a:solidFill>
                <a:latin typeface="Arial" charset="0"/>
                <a:ea typeface="MS Gothic" charset="0"/>
                <a:cs typeface="MS Gothic" charset="0"/>
              </a:defRPr>
            </a:lvl3pPr>
            <a:lvl4pPr marL="1600200" indent="-228600" eaLnBrk="0">
              <a:defRPr sz="2300">
                <a:solidFill>
                  <a:schemeClr val="bg1"/>
                </a:solidFill>
                <a:latin typeface="Arial" charset="0"/>
                <a:ea typeface="MS Gothic" charset="0"/>
                <a:cs typeface="MS Gothic" charset="0"/>
              </a:defRPr>
            </a:lvl4pPr>
            <a:lvl5pPr marL="2057400" indent="-228600" eaLnBrk="0">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9pPr>
          </a:lstStyle>
          <a:p>
            <a:pPr eaLnBrk="1"/>
            <a:endParaRPr lang="en-US" sz="2400">
              <a:solidFill>
                <a:srgbClr val="FFFFFF"/>
              </a:solidFill>
            </a:endParaRPr>
          </a:p>
        </p:txBody>
      </p:sp>
      <p:sp>
        <p:nvSpPr>
          <p:cNvPr id="228357" name="Text Box 3"/>
          <p:cNvSpPr>
            <a:spLocks noGrp="1" noChangeArrowheads="1"/>
          </p:cNvSpPr>
          <p:nvPr>
            <p:ph type="body"/>
          </p:nvPr>
        </p:nvSpPr>
        <p:spPr>
          <a:xfrm>
            <a:off x="777875" y="4776788"/>
            <a:ext cx="6210300" cy="45196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FAA26D3D-D897-4be2-8F04-BA451C77F1D7}">
              <ma14:placeholderFlag xmlns:ma14="http://schemas.microsoft.com/office/mac/drawingml/2011/main" val="1"/>
            </a:ext>
          </a:extLst>
        </p:spPr>
        <p:txBody>
          <a:bodyPr wrap="none" anchor="ctr"/>
          <a:lstStyle/>
          <a:p>
            <a:endParaRPr lang="en-US">
              <a:ea typeface="MS PGothic" charset="0"/>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30402" name="Rectangle 11"/>
          <p:cNvSpPr txBox="1">
            <a:spLocks noGrp="1" noChangeArrowheads="1"/>
          </p:cNvSpPr>
          <p:nvPr/>
        </p:nvSpPr>
        <p:spPr bwMode="auto">
          <a:xfrm>
            <a:off x="4398963" y="9555163"/>
            <a:ext cx="3363912" cy="49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9pPr>
          </a:lstStyle>
          <a:p>
            <a:pPr algn="r" eaLnBrk="1">
              <a:lnSpc>
                <a:spcPct val="98000"/>
              </a:lnSpc>
              <a:buFont typeface="Wingdings" charset="0"/>
              <a:buNone/>
            </a:pPr>
            <a:fld id="{F9B5A6F1-50F5-F24B-A7DE-B3E5D3F3D53D}" type="slidenum">
              <a:rPr lang="en-GB" sz="1400">
                <a:solidFill>
                  <a:srgbClr val="000000"/>
                </a:solidFill>
                <a:latin typeface="Times New Roman" charset="0"/>
              </a:rPr>
              <a:pPr algn="r" eaLnBrk="1">
                <a:lnSpc>
                  <a:spcPct val="98000"/>
                </a:lnSpc>
                <a:buFont typeface="Wingdings" charset="0"/>
                <a:buNone/>
              </a:pPr>
              <a:t>59</a:t>
            </a:fld>
            <a:endParaRPr lang="en-GB" sz="1400">
              <a:solidFill>
                <a:srgbClr val="000000"/>
              </a:solidFill>
              <a:latin typeface="Times New Roman" charset="0"/>
            </a:endParaRPr>
          </a:p>
        </p:txBody>
      </p:sp>
      <p:sp>
        <p:nvSpPr>
          <p:cNvPr id="230403" name="Text Box 1"/>
          <p:cNvSpPr txBox="1">
            <a:spLocks noChangeArrowheads="1"/>
          </p:cNvSpPr>
          <p:nvPr/>
        </p:nvSpPr>
        <p:spPr bwMode="auto">
          <a:xfrm>
            <a:off x="4398963" y="9555163"/>
            <a:ext cx="3371850"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9pPr>
          </a:lstStyle>
          <a:p>
            <a:pPr algn="r" eaLnBrk="1">
              <a:lnSpc>
                <a:spcPct val="98000"/>
              </a:lnSpc>
              <a:buFont typeface="Wingdings" charset="0"/>
              <a:buNone/>
            </a:pPr>
            <a:fld id="{63CA8939-C740-2544-9B94-29C37ADD745E}" type="slidenum">
              <a:rPr lang="en-GB" sz="1400">
                <a:solidFill>
                  <a:srgbClr val="000000"/>
                </a:solidFill>
                <a:latin typeface="Times New Roman" charset="0"/>
              </a:rPr>
              <a:pPr algn="r" eaLnBrk="1">
                <a:lnSpc>
                  <a:spcPct val="98000"/>
                </a:lnSpc>
                <a:buFont typeface="Wingdings" charset="0"/>
                <a:buNone/>
              </a:pPr>
              <a:t>59</a:t>
            </a:fld>
            <a:endParaRPr lang="en-GB" sz="1400">
              <a:solidFill>
                <a:srgbClr val="000000"/>
              </a:solidFill>
              <a:latin typeface="Times New Roman" charset="0"/>
            </a:endParaRPr>
          </a:p>
        </p:txBody>
      </p:sp>
      <p:sp>
        <p:nvSpPr>
          <p:cNvPr id="230404" name="Text Box 2"/>
          <p:cNvSpPr txBox="1">
            <a:spLocks noChangeArrowheads="1"/>
          </p:cNvSpPr>
          <p:nvPr/>
        </p:nvSpPr>
        <p:spPr bwMode="auto">
          <a:xfrm>
            <a:off x="1101725" y="763588"/>
            <a:ext cx="5567363" cy="3771900"/>
          </a:xfrm>
          <a:prstGeom prst="rect">
            <a:avLst/>
          </a:prstGeom>
          <a:solidFill>
            <a:srgbClr val="FFFFFF"/>
          </a:solidFill>
          <a:ln w="9360">
            <a:solidFill>
              <a:srgbClr val="000000"/>
            </a:solidFill>
            <a:miter lim="800000"/>
            <a:headEnd/>
            <a:tailEnd/>
          </a:ln>
        </p:spPr>
        <p:txBody>
          <a:bodyPr wrap="none" anchor="ctr"/>
          <a:lstStyle>
            <a:lvl1pPr eaLnBrk="0">
              <a:defRPr sz="2300">
                <a:solidFill>
                  <a:schemeClr val="bg1"/>
                </a:solidFill>
                <a:latin typeface="Arial" charset="0"/>
                <a:ea typeface="MS Gothic" charset="0"/>
                <a:cs typeface="MS Gothic" charset="0"/>
              </a:defRPr>
            </a:lvl1pPr>
            <a:lvl2pPr marL="742950" indent="-285750" eaLnBrk="0">
              <a:defRPr sz="2300">
                <a:solidFill>
                  <a:schemeClr val="bg1"/>
                </a:solidFill>
                <a:latin typeface="Arial" charset="0"/>
                <a:ea typeface="MS Gothic" charset="0"/>
                <a:cs typeface="MS Gothic" charset="0"/>
              </a:defRPr>
            </a:lvl2pPr>
            <a:lvl3pPr marL="1143000" indent="-228600" eaLnBrk="0">
              <a:defRPr sz="2300">
                <a:solidFill>
                  <a:schemeClr val="bg1"/>
                </a:solidFill>
                <a:latin typeface="Arial" charset="0"/>
                <a:ea typeface="MS Gothic" charset="0"/>
                <a:cs typeface="MS Gothic" charset="0"/>
              </a:defRPr>
            </a:lvl3pPr>
            <a:lvl4pPr marL="1600200" indent="-228600" eaLnBrk="0">
              <a:defRPr sz="2300">
                <a:solidFill>
                  <a:schemeClr val="bg1"/>
                </a:solidFill>
                <a:latin typeface="Arial" charset="0"/>
                <a:ea typeface="MS Gothic" charset="0"/>
                <a:cs typeface="MS Gothic" charset="0"/>
              </a:defRPr>
            </a:lvl4pPr>
            <a:lvl5pPr marL="2057400" indent="-228600" eaLnBrk="0">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9pPr>
          </a:lstStyle>
          <a:p>
            <a:pPr eaLnBrk="1"/>
            <a:endParaRPr lang="en-US" sz="2400"/>
          </a:p>
        </p:txBody>
      </p:sp>
      <p:sp>
        <p:nvSpPr>
          <p:cNvPr id="230405" name="Text Box 3"/>
          <p:cNvSpPr>
            <a:spLocks noGrp="1" noChangeArrowheads="1"/>
          </p:cNvSpPr>
          <p:nvPr>
            <p:ph type="body"/>
          </p:nvPr>
        </p:nvSpPr>
        <p:spPr>
          <a:xfrm>
            <a:off x="777875" y="4776788"/>
            <a:ext cx="6210300" cy="45196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FAA26D3D-D897-4be2-8F04-BA451C77F1D7}">
              <ma14:placeholderFlag xmlns:ma14="http://schemas.microsoft.com/office/mac/drawingml/2011/main" val="1"/>
            </a:ext>
          </a:extLst>
        </p:spPr>
        <p:txBody>
          <a:bodyPr wrap="none" anchor="ctr"/>
          <a:lstStyle/>
          <a:p>
            <a:endParaRPr lang="en-US">
              <a:ea typeface="MS PGothic"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3906" name="Rectangle 11"/>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defTabSz="455613"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1pPr>
            <a:lvl2pPr marL="742950" indent="-285750" defTabSz="455613"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2pPr>
            <a:lvl3pPr marL="1143000" indent="-228600" defTabSz="455613"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3pPr>
            <a:lvl4pPr marL="1600200" indent="-228600" defTabSz="455613"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4pPr>
            <a:lvl5pPr marL="2057400" indent="-228600" defTabSz="455613"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5pPr>
            <a:lvl6pPr marL="2514600" indent="-228600" defTabSz="455613"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6pPr>
            <a:lvl7pPr marL="2971800" indent="-228600" defTabSz="455613"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7pPr>
            <a:lvl8pPr marL="3429000" indent="-228600" defTabSz="455613"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8pPr>
            <a:lvl9pPr marL="3886200" indent="-228600" defTabSz="455613"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9pPr>
          </a:lstStyle>
          <a:p>
            <a:pPr eaLnBrk="1"/>
            <a:fld id="{223F947D-CBD7-F245-B7D9-50A781BB4851}" type="slidenum">
              <a:rPr lang="en-GB" sz="1400">
                <a:solidFill>
                  <a:srgbClr val="000000"/>
                </a:solidFill>
                <a:latin typeface="Times New Roman" charset="0"/>
                <a:ea typeface="ＭＳ Ｐゴシック" charset="0"/>
                <a:cs typeface="ＭＳ Ｐゴシック" charset="0"/>
              </a:rPr>
              <a:pPr eaLnBrk="1"/>
              <a:t>6</a:t>
            </a:fld>
            <a:endParaRPr lang="en-GB" sz="1400">
              <a:solidFill>
                <a:srgbClr val="000000"/>
              </a:solidFill>
              <a:latin typeface="Times New Roman" charset="0"/>
              <a:ea typeface="ＭＳ Ｐゴシック" charset="0"/>
              <a:cs typeface="ＭＳ Ｐゴシック" charset="0"/>
            </a:endParaRPr>
          </a:p>
        </p:txBody>
      </p:sp>
      <p:sp>
        <p:nvSpPr>
          <p:cNvPr id="123907" name="Text Box 1"/>
          <p:cNvSpPr txBox="1">
            <a:spLocks noChangeArrowheads="1"/>
          </p:cNvSpPr>
          <p:nvPr/>
        </p:nvSpPr>
        <p:spPr bwMode="auto">
          <a:xfrm>
            <a:off x="4398963" y="9555163"/>
            <a:ext cx="3371850"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9pPr>
          </a:lstStyle>
          <a:p>
            <a:pPr algn="r" eaLnBrk="1">
              <a:lnSpc>
                <a:spcPct val="98000"/>
              </a:lnSpc>
              <a:buFont typeface="Wingdings" charset="0"/>
              <a:buNone/>
            </a:pPr>
            <a:fld id="{1210972C-5BAF-9848-A589-FCABE8439E5A}" type="slidenum">
              <a:rPr lang="en-GB" sz="1400">
                <a:solidFill>
                  <a:srgbClr val="000000"/>
                </a:solidFill>
                <a:latin typeface="Times New Roman" charset="0"/>
                <a:ea typeface="ＭＳ Ｐゴシック" charset="0"/>
                <a:cs typeface="ＭＳ Ｐゴシック" charset="0"/>
              </a:rPr>
              <a:pPr algn="r" eaLnBrk="1">
                <a:lnSpc>
                  <a:spcPct val="98000"/>
                </a:lnSpc>
                <a:buFont typeface="Wingdings" charset="0"/>
                <a:buNone/>
              </a:pPr>
              <a:t>6</a:t>
            </a:fld>
            <a:endParaRPr lang="en-GB" sz="1400">
              <a:solidFill>
                <a:srgbClr val="000000"/>
              </a:solidFill>
              <a:latin typeface="Times New Roman" charset="0"/>
              <a:ea typeface="ＭＳ Ｐゴシック" charset="0"/>
              <a:cs typeface="ＭＳ Ｐゴシック" charset="0"/>
            </a:endParaRPr>
          </a:p>
        </p:txBody>
      </p:sp>
      <p:sp>
        <p:nvSpPr>
          <p:cNvPr id="123908" name="Text Box 2"/>
          <p:cNvSpPr txBox="1">
            <a:spLocks noChangeArrowheads="1"/>
          </p:cNvSpPr>
          <p:nvPr/>
        </p:nvSpPr>
        <p:spPr bwMode="auto">
          <a:xfrm>
            <a:off x="1101725" y="763588"/>
            <a:ext cx="5567363" cy="3771900"/>
          </a:xfrm>
          <a:prstGeom prst="rect">
            <a:avLst/>
          </a:prstGeom>
          <a:solidFill>
            <a:srgbClr val="FFFFFF"/>
          </a:solidFill>
          <a:ln w="9360">
            <a:solidFill>
              <a:srgbClr val="000000"/>
            </a:solidFill>
            <a:miter lim="800000"/>
            <a:headEnd/>
            <a:tailEnd/>
          </a:ln>
        </p:spPr>
        <p:txBody>
          <a:bodyPr wrap="none" anchor="ctr"/>
          <a:lstStyle>
            <a:lvl1pPr eaLnBrk="0">
              <a:defRPr sz="2300">
                <a:solidFill>
                  <a:schemeClr val="bg1"/>
                </a:solidFill>
                <a:latin typeface="Arial" charset="0"/>
                <a:ea typeface="MS Gothic" charset="0"/>
                <a:cs typeface="MS Gothic" charset="0"/>
              </a:defRPr>
            </a:lvl1pPr>
            <a:lvl2pPr marL="742950" indent="-285750" eaLnBrk="0">
              <a:defRPr sz="2300">
                <a:solidFill>
                  <a:schemeClr val="bg1"/>
                </a:solidFill>
                <a:latin typeface="Arial" charset="0"/>
                <a:ea typeface="MS Gothic" charset="0"/>
                <a:cs typeface="MS Gothic" charset="0"/>
              </a:defRPr>
            </a:lvl2pPr>
            <a:lvl3pPr marL="1143000" indent="-228600" eaLnBrk="0">
              <a:defRPr sz="2300">
                <a:solidFill>
                  <a:schemeClr val="bg1"/>
                </a:solidFill>
                <a:latin typeface="Arial" charset="0"/>
                <a:ea typeface="MS Gothic" charset="0"/>
                <a:cs typeface="MS Gothic" charset="0"/>
              </a:defRPr>
            </a:lvl3pPr>
            <a:lvl4pPr marL="1600200" indent="-228600" eaLnBrk="0">
              <a:defRPr sz="2300">
                <a:solidFill>
                  <a:schemeClr val="bg1"/>
                </a:solidFill>
                <a:latin typeface="Arial" charset="0"/>
                <a:ea typeface="MS Gothic" charset="0"/>
                <a:cs typeface="MS Gothic" charset="0"/>
              </a:defRPr>
            </a:lvl4pPr>
            <a:lvl5pPr marL="2057400" indent="-228600" eaLnBrk="0">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9pPr>
          </a:lstStyle>
          <a:p>
            <a:pPr eaLnBrk="1"/>
            <a:endParaRPr lang="en-US" sz="2400">
              <a:solidFill>
                <a:srgbClr val="FFFFFF"/>
              </a:solidFill>
              <a:ea typeface="ＭＳ Ｐゴシック" charset="0"/>
              <a:cs typeface="ＭＳ Ｐゴシック" charset="0"/>
            </a:endParaRPr>
          </a:p>
        </p:txBody>
      </p:sp>
      <p:sp>
        <p:nvSpPr>
          <p:cNvPr id="123909" name="Text Box 3"/>
          <p:cNvSpPr>
            <a:spLocks noGrp="1" noChangeArrowheads="1"/>
          </p:cNvSpPr>
          <p:nvPr>
            <p:ph type="body"/>
          </p:nvPr>
        </p:nvSpPr>
        <p:spPr>
          <a:xfrm>
            <a:off x="777875" y="4776788"/>
            <a:ext cx="6210300" cy="45196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FAA26D3D-D897-4be2-8F04-BA451C77F1D7}">
              <ma14:placeholderFlag xmlns:ma14="http://schemas.microsoft.com/office/mac/drawingml/2011/main" val="1"/>
            </a:ext>
          </a:extLst>
        </p:spPr>
        <p:txBody>
          <a:bodyPr wrap="none" anchor="ctr"/>
          <a:lstStyle/>
          <a:p>
            <a:endParaRPr lang="en-US">
              <a:ea typeface="ＭＳ Ｐゴシック" charset="0"/>
              <a:cs typeface="ＭＳ Ｐゴシック" charset="0"/>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32450" name="Rectangle 11"/>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defTabSz="455613"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1pPr>
            <a:lvl2pPr marL="742950" indent="-285750" defTabSz="455613"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2pPr>
            <a:lvl3pPr marL="1143000" indent="-228600" defTabSz="455613"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3pPr>
            <a:lvl4pPr marL="1600200" indent="-228600" defTabSz="455613"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4pPr>
            <a:lvl5pPr marL="2057400" indent="-228600" defTabSz="455613"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5pPr>
            <a:lvl6pPr marL="2514600" indent="-228600" defTabSz="455613"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6pPr>
            <a:lvl7pPr marL="2971800" indent="-228600" defTabSz="455613"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7pPr>
            <a:lvl8pPr marL="3429000" indent="-228600" defTabSz="455613"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8pPr>
            <a:lvl9pPr marL="3886200" indent="-228600" defTabSz="455613"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9pPr>
          </a:lstStyle>
          <a:p>
            <a:pPr eaLnBrk="1"/>
            <a:fld id="{ED797858-E394-3642-BC2B-FAEE56BD3673}" type="slidenum">
              <a:rPr lang="en-GB" sz="1400">
                <a:solidFill>
                  <a:srgbClr val="000000"/>
                </a:solidFill>
                <a:latin typeface="Times New Roman" charset="0"/>
              </a:rPr>
              <a:pPr eaLnBrk="1"/>
              <a:t>60</a:t>
            </a:fld>
            <a:endParaRPr lang="en-GB" sz="1400">
              <a:solidFill>
                <a:srgbClr val="000000"/>
              </a:solidFill>
              <a:latin typeface="Times New Roman" charset="0"/>
            </a:endParaRPr>
          </a:p>
        </p:txBody>
      </p:sp>
      <p:sp>
        <p:nvSpPr>
          <p:cNvPr id="232451" name="Text Box 1"/>
          <p:cNvSpPr txBox="1">
            <a:spLocks noChangeArrowheads="1"/>
          </p:cNvSpPr>
          <p:nvPr/>
        </p:nvSpPr>
        <p:spPr bwMode="auto">
          <a:xfrm>
            <a:off x="4398963" y="9555163"/>
            <a:ext cx="3371850"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9pPr>
          </a:lstStyle>
          <a:p>
            <a:pPr algn="r" eaLnBrk="1">
              <a:lnSpc>
                <a:spcPct val="98000"/>
              </a:lnSpc>
              <a:buFont typeface="Wingdings" charset="0"/>
              <a:buNone/>
            </a:pPr>
            <a:fld id="{16AA43CC-6172-E44E-95DC-CA23D33312B7}" type="slidenum">
              <a:rPr lang="en-GB" sz="1400">
                <a:solidFill>
                  <a:srgbClr val="000000"/>
                </a:solidFill>
                <a:latin typeface="Times New Roman" charset="0"/>
              </a:rPr>
              <a:pPr algn="r" eaLnBrk="1">
                <a:lnSpc>
                  <a:spcPct val="98000"/>
                </a:lnSpc>
                <a:buFont typeface="Wingdings" charset="0"/>
                <a:buNone/>
              </a:pPr>
              <a:t>60</a:t>
            </a:fld>
            <a:endParaRPr lang="en-GB" sz="1400">
              <a:solidFill>
                <a:srgbClr val="000000"/>
              </a:solidFill>
              <a:latin typeface="Times New Roman" charset="0"/>
            </a:endParaRPr>
          </a:p>
        </p:txBody>
      </p:sp>
      <p:sp>
        <p:nvSpPr>
          <p:cNvPr id="232452" name="Text Box 2"/>
          <p:cNvSpPr txBox="1">
            <a:spLocks noChangeArrowheads="1"/>
          </p:cNvSpPr>
          <p:nvPr/>
        </p:nvSpPr>
        <p:spPr bwMode="auto">
          <a:xfrm>
            <a:off x="1101725" y="763588"/>
            <a:ext cx="5567363" cy="3771900"/>
          </a:xfrm>
          <a:prstGeom prst="rect">
            <a:avLst/>
          </a:prstGeom>
          <a:solidFill>
            <a:srgbClr val="FFFFFF"/>
          </a:solidFill>
          <a:ln w="9360">
            <a:solidFill>
              <a:srgbClr val="000000"/>
            </a:solidFill>
            <a:miter lim="800000"/>
            <a:headEnd/>
            <a:tailEnd/>
          </a:ln>
        </p:spPr>
        <p:txBody>
          <a:bodyPr wrap="none" anchor="ctr"/>
          <a:lstStyle>
            <a:lvl1pPr eaLnBrk="0">
              <a:defRPr sz="2300">
                <a:solidFill>
                  <a:schemeClr val="bg1"/>
                </a:solidFill>
                <a:latin typeface="Arial" charset="0"/>
                <a:ea typeface="MS Gothic" charset="0"/>
                <a:cs typeface="MS Gothic" charset="0"/>
              </a:defRPr>
            </a:lvl1pPr>
            <a:lvl2pPr marL="742950" indent="-285750" eaLnBrk="0">
              <a:defRPr sz="2300">
                <a:solidFill>
                  <a:schemeClr val="bg1"/>
                </a:solidFill>
                <a:latin typeface="Arial" charset="0"/>
                <a:ea typeface="MS Gothic" charset="0"/>
                <a:cs typeface="MS Gothic" charset="0"/>
              </a:defRPr>
            </a:lvl2pPr>
            <a:lvl3pPr marL="1143000" indent="-228600" eaLnBrk="0">
              <a:defRPr sz="2300">
                <a:solidFill>
                  <a:schemeClr val="bg1"/>
                </a:solidFill>
                <a:latin typeface="Arial" charset="0"/>
                <a:ea typeface="MS Gothic" charset="0"/>
                <a:cs typeface="MS Gothic" charset="0"/>
              </a:defRPr>
            </a:lvl3pPr>
            <a:lvl4pPr marL="1600200" indent="-228600" eaLnBrk="0">
              <a:defRPr sz="2300">
                <a:solidFill>
                  <a:schemeClr val="bg1"/>
                </a:solidFill>
                <a:latin typeface="Arial" charset="0"/>
                <a:ea typeface="MS Gothic" charset="0"/>
                <a:cs typeface="MS Gothic" charset="0"/>
              </a:defRPr>
            </a:lvl4pPr>
            <a:lvl5pPr marL="2057400" indent="-228600" eaLnBrk="0">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9pPr>
          </a:lstStyle>
          <a:p>
            <a:pPr eaLnBrk="1"/>
            <a:endParaRPr lang="en-US" sz="2400">
              <a:solidFill>
                <a:srgbClr val="FFFFFF"/>
              </a:solidFill>
            </a:endParaRPr>
          </a:p>
        </p:txBody>
      </p:sp>
      <p:sp>
        <p:nvSpPr>
          <p:cNvPr id="232453" name="Text Box 3"/>
          <p:cNvSpPr>
            <a:spLocks noGrp="1" noChangeArrowheads="1"/>
          </p:cNvSpPr>
          <p:nvPr>
            <p:ph type="body"/>
          </p:nvPr>
        </p:nvSpPr>
        <p:spPr>
          <a:xfrm>
            <a:off x="777875" y="4776788"/>
            <a:ext cx="6210300" cy="45196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FAA26D3D-D897-4be2-8F04-BA451C77F1D7}">
              <ma14:placeholderFlag xmlns:ma14="http://schemas.microsoft.com/office/mac/drawingml/2011/main" val="1"/>
            </a:ext>
          </a:extLst>
        </p:spPr>
        <p:txBody>
          <a:bodyPr wrap="none" anchor="ctr"/>
          <a:lstStyle/>
          <a:p>
            <a:endParaRPr lang="en-US">
              <a:ea typeface="MS PGothic" charset="0"/>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34498" name="Rectangle 11"/>
          <p:cNvSpPr txBox="1">
            <a:spLocks noGrp="1" noChangeArrowheads="1"/>
          </p:cNvSpPr>
          <p:nvPr/>
        </p:nvSpPr>
        <p:spPr bwMode="auto">
          <a:xfrm>
            <a:off x="4398963" y="9555163"/>
            <a:ext cx="3363912" cy="49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9pPr>
          </a:lstStyle>
          <a:p>
            <a:pPr algn="r" eaLnBrk="1">
              <a:lnSpc>
                <a:spcPct val="98000"/>
              </a:lnSpc>
              <a:buFont typeface="Wingdings" charset="0"/>
              <a:buNone/>
            </a:pPr>
            <a:fld id="{6F1A06B6-D828-DB41-88D2-0E8A9EC749A5}" type="slidenum">
              <a:rPr lang="en-GB" sz="1400">
                <a:solidFill>
                  <a:srgbClr val="000000"/>
                </a:solidFill>
                <a:latin typeface="Times New Roman" charset="0"/>
              </a:rPr>
              <a:pPr algn="r" eaLnBrk="1">
                <a:lnSpc>
                  <a:spcPct val="98000"/>
                </a:lnSpc>
                <a:buFont typeface="Wingdings" charset="0"/>
                <a:buNone/>
              </a:pPr>
              <a:t>61</a:t>
            </a:fld>
            <a:endParaRPr lang="en-GB" sz="1400">
              <a:solidFill>
                <a:srgbClr val="000000"/>
              </a:solidFill>
              <a:latin typeface="Times New Roman" charset="0"/>
            </a:endParaRPr>
          </a:p>
        </p:txBody>
      </p:sp>
      <p:sp>
        <p:nvSpPr>
          <p:cNvPr id="234499" name="Text Box 1"/>
          <p:cNvSpPr txBox="1">
            <a:spLocks noChangeArrowheads="1"/>
          </p:cNvSpPr>
          <p:nvPr/>
        </p:nvSpPr>
        <p:spPr bwMode="auto">
          <a:xfrm>
            <a:off x="4398963" y="9555163"/>
            <a:ext cx="3371850"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9pPr>
          </a:lstStyle>
          <a:p>
            <a:pPr algn="r" eaLnBrk="1">
              <a:lnSpc>
                <a:spcPct val="98000"/>
              </a:lnSpc>
              <a:buFont typeface="Wingdings" charset="0"/>
              <a:buNone/>
            </a:pPr>
            <a:fld id="{26830BD4-FDDA-B44E-8389-9DA24B6C9F19}" type="slidenum">
              <a:rPr lang="en-GB" sz="1400">
                <a:solidFill>
                  <a:srgbClr val="000000"/>
                </a:solidFill>
                <a:latin typeface="Times New Roman" charset="0"/>
              </a:rPr>
              <a:pPr algn="r" eaLnBrk="1">
                <a:lnSpc>
                  <a:spcPct val="98000"/>
                </a:lnSpc>
                <a:buFont typeface="Wingdings" charset="0"/>
                <a:buNone/>
              </a:pPr>
              <a:t>61</a:t>
            </a:fld>
            <a:endParaRPr lang="en-GB" sz="1400">
              <a:solidFill>
                <a:srgbClr val="000000"/>
              </a:solidFill>
              <a:latin typeface="Times New Roman" charset="0"/>
            </a:endParaRPr>
          </a:p>
        </p:txBody>
      </p:sp>
      <p:sp>
        <p:nvSpPr>
          <p:cNvPr id="234500" name="Text Box 2"/>
          <p:cNvSpPr txBox="1">
            <a:spLocks noChangeArrowheads="1"/>
          </p:cNvSpPr>
          <p:nvPr/>
        </p:nvSpPr>
        <p:spPr bwMode="auto">
          <a:xfrm>
            <a:off x="1101725" y="763588"/>
            <a:ext cx="5567363" cy="3771900"/>
          </a:xfrm>
          <a:prstGeom prst="rect">
            <a:avLst/>
          </a:prstGeom>
          <a:solidFill>
            <a:srgbClr val="FFFFFF"/>
          </a:solidFill>
          <a:ln w="9360">
            <a:solidFill>
              <a:srgbClr val="000000"/>
            </a:solidFill>
            <a:miter lim="800000"/>
            <a:headEnd/>
            <a:tailEnd/>
          </a:ln>
        </p:spPr>
        <p:txBody>
          <a:bodyPr wrap="none" anchor="ctr"/>
          <a:lstStyle>
            <a:lvl1pPr eaLnBrk="0">
              <a:defRPr sz="2300">
                <a:solidFill>
                  <a:schemeClr val="bg1"/>
                </a:solidFill>
                <a:latin typeface="Arial" charset="0"/>
                <a:ea typeface="MS Gothic" charset="0"/>
                <a:cs typeface="MS Gothic" charset="0"/>
              </a:defRPr>
            </a:lvl1pPr>
            <a:lvl2pPr marL="742950" indent="-285750" eaLnBrk="0">
              <a:defRPr sz="2300">
                <a:solidFill>
                  <a:schemeClr val="bg1"/>
                </a:solidFill>
                <a:latin typeface="Arial" charset="0"/>
                <a:ea typeface="MS Gothic" charset="0"/>
                <a:cs typeface="MS Gothic" charset="0"/>
              </a:defRPr>
            </a:lvl2pPr>
            <a:lvl3pPr marL="1143000" indent="-228600" eaLnBrk="0">
              <a:defRPr sz="2300">
                <a:solidFill>
                  <a:schemeClr val="bg1"/>
                </a:solidFill>
                <a:latin typeface="Arial" charset="0"/>
                <a:ea typeface="MS Gothic" charset="0"/>
                <a:cs typeface="MS Gothic" charset="0"/>
              </a:defRPr>
            </a:lvl3pPr>
            <a:lvl4pPr marL="1600200" indent="-228600" eaLnBrk="0">
              <a:defRPr sz="2300">
                <a:solidFill>
                  <a:schemeClr val="bg1"/>
                </a:solidFill>
                <a:latin typeface="Arial" charset="0"/>
                <a:ea typeface="MS Gothic" charset="0"/>
                <a:cs typeface="MS Gothic" charset="0"/>
              </a:defRPr>
            </a:lvl4pPr>
            <a:lvl5pPr marL="2057400" indent="-228600" eaLnBrk="0">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9pPr>
          </a:lstStyle>
          <a:p>
            <a:pPr eaLnBrk="1"/>
            <a:endParaRPr lang="en-US" sz="2400">
              <a:solidFill>
                <a:srgbClr val="FFFFFF"/>
              </a:solidFill>
            </a:endParaRPr>
          </a:p>
        </p:txBody>
      </p:sp>
      <p:sp>
        <p:nvSpPr>
          <p:cNvPr id="234501" name="Text Box 3"/>
          <p:cNvSpPr>
            <a:spLocks noGrp="1" noChangeArrowheads="1"/>
          </p:cNvSpPr>
          <p:nvPr>
            <p:ph type="body"/>
          </p:nvPr>
        </p:nvSpPr>
        <p:spPr>
          <a:xfrm>
            <a:off x="777875" y="4776788"/>
            <a:ext cx="6210300" cy="45196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FAA26D3D-D897-4be2-8F04-BA451C77F1D7}">
              <ma14:placeholderFlag xmlns:ma14="http://schemas.microsoft.com/office/mac/drawingml/2011/main" val="1"/>
            </a:ext>
          </a:extLst>
        </p:spPr>
        <p:txBody>
          <a:bodyPr wrap="none" anchor="ctr"/>
          <a:lstStyle/>
          <a:p>
            <a:endParaRPr lang="en-US">
              <a:ea typeface="MS PGothic" charset="0"/>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36546" name="Rectangle 11"/>
          <p:cNvSpPr txBox="1">
            <a:spLocks noGrp="1" noChangeArrowheads="1"/>
          </p:cNvSpPr>
          <p:nvPr/>
        </p:nvSpPr>
        <p:spPr bwMode="auto">
          <a:xfrm>
            <a:off x="4398963" y="9555163"/>
            <a:ext cx="3363912" cy="49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9pPr>
          </a:lstStyle>
          <a:p>
            <a:pPr algn="r" eaLnBrk="1">
              <a:lnSpc>
                <a:spcPct val="98000"/>
              </a:lnSpc>
              <a:buFont typeface="Wingdings" charset="0"/>
              <a:buNone/>
            </a:pPr>
            <a:fld id="{A4C3DD7D-F2D2-F049-8EDE-066A557887B2}" type="slidenum">
              <a:rPr lang="en-GB" sz="1400">
                <a:solidFill>
                  <a:srgbClr val="000000"/>
                </a:solidFill>
                <a:latin typeface="Times New Roman" charset="0"/>
              </a:rPr>
              <a:pPr algn="r" eaLnBrk="1">
                <a:lnSpc>
                  <a:spcPct val="98000"/>
                </a:lnSpc>
                <a:buFont typeface="Wingdings" charset="0"/>
                <a:buNone/>
              </a:pPr>
              <a:t>62</a:t>
            </a:fld>
            <a:endParaRPr lang="en-GB" sz="1400">
              <a:solidFill>
                <a:srgbClr val="000000"/>
              </a:solidFill>
              <a:latin typeface="Times New Roman" charset="0"/>
            </a:endParaRPr>
          </a:p>
        </p:txBody>
      </p:sp>
      <p:sp>
        <p:nvSpPr>
          <p:cNvPr id="236547" name="Text Box 1"/>
          <p:cNvSpPr txBox="1">
            <a:spLocks noChangeArrowheads="1"/>
          </p:cNvSpPr>
          <p:nvPr/>
        </p:nvSpPr>
        <p:spPr bwMode="auto">
          <a:xfrm>
            <a:off x="4398963" y="9555163"/>
            <a:ext cx="3371850"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9pPr>
          </a:lstStyle>
          <a:p>
            <a:pPr algn="r" eaLnBrk="1">
              <a:lnSpc>
                <a:spcPct val="98000"/>
              </a:lnSpc>
              <a:buFont typeface="Wingdings" charset="0"/>
              <a:buNone/>
            </a:pPr>
            <a:fld id="{05E20A3C-19C3-6842-BD41-809E5C5F2E3D}" type="slidenum">
              <a:rPr lang="en-GB" sz="1400">
                <a:solidFill>
                  <a:srgbClr val="000000"/>
                </a:solidFill>
                <a:latin typeface="Times New Roman" charset="0"/>
              </a:rPr>
              <a:pPr algn="r" eaLnBrk="1">
                <a:lnSpc>
                  <a:spcPct val="98000"/>
                </a:lnSpc>
                <a:buFont typeface="Wingdings" charset="0"/>
                <a:buNone/>
              </a:pPr>
              <a:t>62</a:t>
            </a:fld>
            <a:endParaRPr lang="en-GB" sz="1400">
              <a:solidFill>
                <a:srgbClr val="000000"/>
              </a:solidFill>
              <a:latin typeface="Times New Roman" charset="0"/>
            </a:endParaRPr>
          </a:p>
        </p:txBody>
      </p:sp>
      <p:sp>
        <p:nvSpPr>
          <p:cNvPr id="236548" name="Text Box 2"/>
          <p:cNvSpPr txBox="1">
            <a:spLocks noChangeArrowheads="1"/>
          </p:cNvSpPr>
          <p:nvPr/>
        </p:nvSpPr>
        <p:spPr bwMode="auto">
          <a:xfrm>
            <a:off x="1101725" y="763588"/>
            <a:ext cx="5567363" cy="3771900"/>
          </a:xfrm>
          <a:prstGeom prst="rect">
            <a:avLst/>
          </a:prstGeom>
          <a:solidFill>
            <a:srgbClr val="FFFFFF"/>
          </a:solidFill>
          <a:ln w="9360">
            <a:solidFill>
              <a:srgbClr val="000000"/>
            </a:solidFill>
            <a:miter lim="800000"/>
            <a:headEnd/>
            <a:tailEnd/>
          </a:ln>
        </p:spPr>
        <p:txBody>
          <a:bodyPr wrap="none" anchor="ctr"/>
          <a:lstStyle>
            <a:lvl1pPr eaLnBrk="0">
              <a:defRPr sz="2300">
                <a:solidFill>
                  <a:schemeClr val="bg1"/>
                </a:solidFill>
                <a:latin typeface="Arial" charset="0"/>
                <a:ea typeface="MS Gothic" charset="0"/>
                <a:cs typeface="MS Gothic" charset="0"/>
              </a:defRPr>
            </a:lvl1pPr>
            <a:lvl2pPr marL="742950" indent="-285750" eaLnBrk="0">
              <a:defRPr sz="2300">
                <a:solidFill>
                  <a:schemeClr val="bg1"/>
                </a:solidFill>
                <a:latin typeface="Arial" charset="0"/>
                <a:ea typeface="MS Gothic" charset="0"/>
                <a:cs typeface="MS Gothic" charset="0"/>
              </a:defRPr>
            </a:lvl2pPr>
            <a:lvl3pPr marL="1143000" indent="-228600" eaLnBrk="0">
              <a:defRPr sz="2300">
                <a:solidFill>
                  <a:schemeClr val="bg1"/>
                </a:solidFill>
                <a:latin typeface="Arial" charset="0"/>
                <a:ea typeface="MS Gothic" charset="0"/>
                <a:cs typeface="MS Gothic" charset="0"/>
              </a:defRPr>
            </a:lvl3pPr>
            <a:lvl4pPr marL="1600200" indent="-228600" eaLnBrk="0">
              <a:defRPr sz="2300">
                <a:solidFill>
                  <a:schemeClr val="bg1"/>
                </a:solidFill>
                <a:latin typeface="Arial" charset="0"/>
                <a:ea typeface="MS Gothic" charset="0"/>
                <a:cs typeface="MS Gothic" charset="0"/>
              </a:defRPr>
            </a:lvl4pPr>
            <a:lvl5pPr marL="2057400" indent="-228600" eaLnBrk="0">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9pPr>
          </a:lstStyle>
          <a:p>
            <a:pPr eaLnBrk="1"/>
            <a:endParaRPr lang="en-US" sz="2400">
              <a:solidFill>
                <a:srgbClr val="FFFFFF"/>
              </a:solidFill>
            </a:endParaRPr>
          </a:p>
        </p:txBody>
      </p:sp>
      <p:sp>
        <p:nvSpPr>
          <p:cNvPr id="236549" name="Text Box 3"/>
          <p:cNvSpPr>
            <a:spLocks noGrp="1" noChangeArrowheads="1"/>
          </p:cNvSpPr>
          <p:nvPr>
            <p:ph type="body"/>
          </p:nvPr>
        </p:nvSpPr>
        <p:spPr>
          <a:xfrm>
            <a:off x="777875" y="4776788"/>
            <a:ext cx="6210300" cy="45196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FAA26D3D-D897-4be2-8F04-BA451C77F1D7}">
              <ma14:placeholderFlag xmlns:ma14="http://schemas.microsoft.com/office/mac/drawingml/2011/main" val="1"/>
            </a:ext>
          </a:extLst>
        </p:spPr>
        <p:txBody>
          <a:bodyPr wrap="none" anchor="ctr"/>
          <a:lstStyle/>
          <a:p>
            <a:endParaRPr lang="en-US">
              <a:ea typeface="MS PGothic" charset="0"/>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38594" name="Rectangle 11"/>
          <p:cNvSpPr txBox="1">
            <a:spLocks noGrp="1" noChangeArrowheads="1"/>
          </p:cNvSpPr>
          <p:nvPr/>
        </p:nvSpPr>
        <p:spPr bwMode="auto">
          <a:xfrm>
            <a:off x="4398963" y="9555163"/>
            <a:ext cx="3363912" cy="49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9pPr>
          </a:lstStyle>
          <a:p>
            <a:pPr algn="r" eaLnBrk="1">
              <a:lnSpc>
                <a:spcPct val="98000"/>
              </a:lnSpc>
              <a:buFont typeface="Wingdings" charset="0"/>
              <a:buNone/>
            </a:pPr>
            <a:fld id="{6678A399-1AEC-0D4D-9D4F-AF2839805352}" type="slidenum">
              <a:rPr lang="en-GB" sz="1400">
                <a:solidFill>
                  <a:srgbClr val="000000"/>
                </a:solidFill>
                <a:latin typeface="Times New Roman" charset="0"/>
              </a:rPr>
              <a:pPr algn="r" eaLnBrk="1">
                <a:lnSpc>
                  <a:spcPct val="98000"/>
                </a:lnSpc>
                <a:buFont typeface="Wingdings" charset="0"/>
                <a:buNone/>
              </a:pPr>
              <a:t>63</a:t>
            </a:fld>
            <a:endParaRPr lang="en-GB" sz="1400">
              <a:solidFill>
                <a:srgbClr val="000000"/>
              </a:solidFill>
              <a:latin typeface="Times New Roman" charset="0"/>
            </a:endParaRPr>
          </a:p>
        </p:txBody>
      </p:sp>
      <p:sp>
        <p:nvSpPr>
          <p:cNvPr id="238595" name="Text Box 1"/>
          <p:cNvSpPr txBox="1">
            <a:spLocks noChangeArrowheads="1"/>
          </p:cNvSpPr>
          <p:nvPr/>
        </p:nvSpPr>
        <p:spPr bwMode="auto">
          <a:xfrm>
            <a:off x="4398963" y="9555163"/>
            <a:ext cx="3371850"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9pPr>
          </a:lstStyle>
          <a:p>
            <a:pPr algn="r" eaLnBrk="1">
              <a:lnSpc>
                <a:spcPct val="98000"/>
              </a:lnSpc>
              <a:buFont typeface="Wingdings" charset="0"/>
              <a:buNone/>
            </a:pPr>
            <a:fld id="{D5B5CF9F-9955-874D-924B-1750B8E2BEE9}" type="slidenum">
              <a:rPr lang="en-GB" sz="1400">
                <a:solidFill>
                  <a:srgbClr val="000000"/>
                </a:solidFill>
                <a:latin typeface="Times New Roman" charset="0"/>
              </a:rPr>
              <a:pPr algn="r" eaLnBrk="1">
                <a:lnSpc>
                  <a:spcPct val="98000"/>
                </a:lnSpc>
                <a:buFont typeface="Wingdings" charset="0"/>
                <a:buNone/>
              </a:pPr>
              <a:t>63</a:t>
            </a:fld>
            <a:endParaRPr lang="en-GB" sz="1400">
              <a:solidFill>
                <a:srgbClr val="000000"/>
              </a:solidFill>
              <a:latin typeface="Times New Roman" charset="0"/>
            </a:endParaRPr>
          </a:p>
        </p:txBody>
      </p:sp>
      <p:sp>
        <p:nvSpPr>
          <p:cNvPr id="238596" name="Text Box 2"/>
          <p:cNvSpPr txBox="1">
            <a:spLocks noChangeArrowheads="1"/>
          </p:cNvSpPr>
          <p:nvPr/>
        </p:nvSpPr>
        <p:spPr bwMode="auto">
          <a:xfrm>
            <a:off x="1101725" y="763588"/>
            <a:ext cx="5567363" cy="3771900"/>
          </a:xfrm>
          <a:prstGeom prst="rect">
            <a:avLst/>
          </a:prstGeom>
          <a:solidFill>
            <a:srgbClr val="FFFFFF"/>
          </a:solidFill>
          <a:ln w="9360">
            <a:solidFill>
              <a:srgbClr val="000000"/>
            </a:solidFill>
            <a:miter lim="800000"/>
            <a:headEnd/>
            <a:tailEnd/>
          </a:ln>
        </p:spPr>
        <p:txBody>
          <a:bodyPr wrap="none" anchor="ctr"/>
          <a:lstStyle>
            <a:lvl1pPr eaLnBrk="0">
              <a:defRPr sz="2300">
                <a:solidFill>
                  <a:schemeClr val="bg1"/>
                </a:solidFill>
                <a:latin typeface="Arial" charset="0"/>
                <a:ea typeface="MS Gothic" charset="0"/>
                <a:cs typeface="MS Gothic" charset="0"/>
              </a:defRPr>
            </a:lvl1pPr>
            <a:lvl2pPr marL="742950" indent="-285750" eaLnBrk="0">
              <a:defRPr sz="2300">
                <a:solidFill>
                  <a:schemeClr val="bg1"/>
                </a:solidFill>
                <a:latin typeface="Arial" charset="0"/>
                <a:ea typeface="MS Gothic" charset="0"/>
                <a:cs typeface="MS Gothic" charset="0"/>
              </a:defRPr>
            </a:lvl2pPr>
            <a:lvl3pPr marL="1143000" indent="-228600" eaLnBrk="0">
              <a:defRPr sz="2300">
                <a:solidFill>
                  <a:schemeClr val="bg1"/>
                </a:solidFill>
                <a:latin typeface="Arial" charset="0"/>
                <a:ea typeface="MS Gothic" charset="0"/>
                <a:cs typeface="MS Gothic" charset="0"/>
              </a:defRPr>
            </a:lvl3pPr>
            <a:lvl4pPr marL="1600200" indent="-228600" eaLnBrk="0">
              <a:defRPr sz="2300">
                <a:solidFill>
                  <a:schemeClr val="bg1"/>
                </a:solidFill>
                <a:latin typeface="Arial" charset="0"/>
                <a:ea typeface="MS Gothic" charset="0"/>
                <a:cs typeface="MS Gothic" charset="0"/>
              </a:defRPr>
            </a:lvl4pPr>
            <a:lvl5pPr marL="2057400" indent="-228600" eaLnBrk="0">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9pPr>
          </a:lstStyle>
          <a:p>
            <a:pPr eaLnBrk="1"/>
            <a:endParaRPr lang="en-US" sz="2400">
              <a:solidFill>
                <a:srgbClr val="FFFFFF"/>
              </a:solidFill>
            </a:endParaRPr>
          </a:p>
        </p:txBody>
      </p:sp>
      <p:sp>
        <p:nvSpPr>
          <p:cNvPr id="238597" name="Text Box 3"/>
          <p:cNvSpPr>
            <a:spLocks noGrp="1" noChangeArrowheads="1"/>
          </p:cNvSpPr>
          <p:nvPr>
            <p:ph type="body"/>
          </p:nvPr>
        </p:nvSpPr>
        <p:spPr>
          <a:xfrm>
            <a:off x="777875" y="4776788"/>
            <a:ext cx="6210300" cy="45196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FAA26D3D-D897-4be2-8F04-BA451C77F1D7}">
              <ma14:placeholderFlag xmlns:ma14="http://schemas.microsoft.com/office/mac/drawingml/2011/main" val="1"/>
            </a:ext>
          </a:extLst>
        </p:spPr>
        <p:txBody>
          <a:bodyPr wrap="none" anchor="ctr"/>
          <a:lstStyle/>
          <a:p>
            <a:endParaRPr lang="en-US">
              <a:ea typeface="MS PGothic" charset="0"/>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40642" name="Rectangle 11"/>
          <p:cNvSpPr txBox="1">
            <a:spLocks noGrp="1" noChangeArrowheads="1"/>
          </p:cNvSpPr>
          <p:nvPr/>
        </p:nvSpPr>
        <p:spPr bwMode="auto">
          <a:xfrm>
            <a:off x="4398963" y="9555163"/>
            <a:ext cx="3363912" cy="49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9pPr>
          </a:lstStyle>
          <a:p>
            <a:pPr algn="r" eaLnBrk="1">
              <a:lnSpc>
                <a:spcPct val="98000"/>
              </a:lnSpc>
              <a:buFont typeface="Wingdings" charset="0"/>
              <a:buNone/>
            </a:pPr>
            <a:fld id="{0E026018-EDDE-C34C-BC61-9228A9000BC9}" type="slidenum">
              <a:rPr lang="en-GB" sz="1400">
                <a:solidFill>
                  <a:srgbClr val="000000"/>
                </a:solidFill>
                <a:latin typeface="Times New Roman" charset="0"/>
              </a:rPr>
              <a:pPr algn="r" eaLnBrk="1">
                <a:lnSpc>
                  <a:spcPct val="98000"/>
                </a:lnSpc>
                <a:buFont typeface="Wingdings" charset="0"/>
                <a:buNone/>
              </a:pPr>
              <a:t>64</a:t>
            </a:fld>
            <a:endParaRPr lang="en-GB" sz="1400">
              <a:solidFill>
                <a:srgbClr val="000000"/>
              </a:solidFill>
              <a:latin typeface="Times New Roman" charset="0"/>
            </a:endParaRPr>
          </a:p>
        </p:txBody>
      </p:sp>
      <p:sp>
        <p:nvSpPr>
          <p:cNvPr id="240643" name="Text Box 1"/>
          <p:cNvSpPr txBox="1">
            <a:spLocks noChangeArrowheads="1"/>
          </p:cNvSpPr>
          <p:nvPr/>
        </p:nvSpPr>
        <p:spPr bwMode="auto">
          <a:xfrm>
            <a:off x="4398963" y="9555163"/>
            <a:ext cx="3371850"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9pPr>
          </a:lstStyle>
          <a:p>
            <a:pPr algn="r" eaLnBrk="1">
              <a:lnSpc>
                <a:spcPct val="98000"/>
              </a:lnSpc>
              <a:buFont typeface="Wingdings" charset="0"/>
              <a:buNone/>
            </a:pPr>
            <a:fld id="{4D2F663D-18C5-5F4C-A020-AE4B60C8F1B0}" type="slidenum">
              <a:rPr lang="en-GB" sz="1400">
                <a:solidFill>
                  <a:srgbClr val="000000"/>
                </a:solidFill>
                <a:latin typeface="Times New Roman" charset="0"/>
              </a:rPr>
              <a:pPr algn="r" eaLnBrk="1">
                <a:lnSpc>
                  <a:spcPct val="98000"/>
                </a:lnSpc>
                <a:buFont typeface="Wingdings" charset="0"/>
                <a:buNone/>
              </a:pPr>
              <a:t>64</a:t>
            </a:fld>
            <a:endParaRPr lang="en-GB" sz="1400">
              <a:solidFill>
                <a:srgbClr val="000000"/>
              </a:solidFill>
              <a:latin typeface="Times New Roman" charset="0"/>
            </a:endParaRPr>
          </a:p>
        </p:txBody>
      </p:sp>
      <p:sp>
        <p:nvSpPr>
          <p:cNvPr id="240644" name="Text Box 2"/>
          <p:cNvSpPr txBox="1">
            <a:spLocks noChangeArrowheads="1"/>
          </p:cNvSpPr>
          <p:nvPr/>
        </p:nvSpPr>
        <p:spPr bwMode="auto">
          <a:xfrm>
            <a:off x="1101725" y="763588"/>
            <a:ext cx="5567363" cy="3771900"/>
          </a:xfrm>
          <a:prstGeom prst="rect">
            <a:avLst/>
          </a:prstGeom>
          <a:solidFill>
            <a:srgbClr val="FFFFFF"/>
          </a:solidFill>
          <a:ln w="9360">
            <a:solidFill>
              <a:srgbClr val="000000"/>
            </a:solidFill>
            <a:miter lim="800000"/>
            <a:headEnd/>
            <a:tailEnd/>
          </a:ln>
        </p:spPr>
        <p:txBody>
          <a:bodyPr wrap="none" anchor="ctr"/>
          <a:lstStyle>
            <a:lvl1pPr eaLnBrk="0">
              <a:defRPr sz="2300">
                <a:solidFill>
                  <a:schemeClr val="bg1"/>
                </a:solidFill>
                <a:latin typeface="Arial" charset="0"/>
                <a:ea typeface="MS Gothic" charset="0"/>
                <a:cs typeface="MS Gothic" charset="0"/>
              </a:defRPr>
            </a:lvl1pPr>
            <a:lvl2pPr marL="742950" indent="-285750" eaLnBrk="0">
              <a:defRPr sz="2300">
                <a:solidFill>
                  <a:schemeClr val="bg1"/>
                </a:solidFill>
                <a:latin typeface="Arial" charset="0"/>
                <a:ea typeface="MS Gothic" charset="0"/>
                <a:cs typeface="MS Gothic" charset="0"/>
              </a:defRPr>
            </a:lvl2pPr>
            <a:lvl3pPr marL="1143000" indent="-228600" eaLnBrk="0">
              <a:defRPr sz="2300">
                <a:solidFill>
                  <a:schemeClr val="bg1"/>
                </a:solidFill>
                <a:latin typeface="Arial" charset="0"/>
                <a:ea typeface="MS Gothic" charset="0"/>
                <a:cs typeface="MS Gothic" charset="0"/>
              </a:defRPr>
            </a:lvl3pPr>
            <a:lvl4pPr marL="1600200" indent="-228600" eaLnBrk="0">
              <a:defRPr sz="2300">
                <a:solidFill>
                  <a:schemeClr val="bg1"/>
                </a:solidFill>
                <a:latin typeface="Arial" charset="0"/>
                <a:ea typeface="MS Gothic" charset="0"/>
                <a:cs typeface="MS Gothic" charset="0"/>
              </a:defRPr>
            </a:lvl4pPr>
            <a:lvl5pPr marL="2057400" indent="-228600" eaLnBrk="0">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9pPr>
          </a:lstStyle>
          <a:p>
            <a:pPr eaLnBrk="1"/>
            <a:endParaRPr lang="en-US" sz="2400">
              <a:solidFill>
                <a:srgbClr val="FFFFFF"/>
              </a:solidFill>
            </a:endParaRPr>
          </a:p>
        </p:txBody>
      </p:sp>
      <p:sp>
        <p:nvSpPr>
          <p:cNvPr id="240645" name="Text Box 3"/>
          <p:cNvSpPr>
            <a:spLocks noGrp="1" noChangeArrowheads="1"/>
          </p:cNvSpPr>
          <p:nvPr>
            <p:ph type="body"/>
          </p:nvPr>
        </p:nvSpPr>
        <p:spPr>
          <a:xfrm>
            <a:off x="777875" y="4776788"/>
            <a:ext cx="6210300" cy="45196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FAA26D3D-D897-4be2-8F04-BA451C77F1D7}">
              <ma14:placeholderFlag xmlns:ma14="http://schemas.microsoft.com/office/mac/drawingml/2011/main" val="1"/>
            </a:ext>
          </a:extLst>
        </p:spPr>
        <p:txBody>
          <a:bodyPr wrap="none" anchor="ctr"/>
          <a:lstStyle/>
          <a:p>
            <a:endParaRPr lang="en-US">
              <a:ea typeface="MS PGothic" charset="0"/>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42690" name="Rectangle 11"/>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defTabSz="455613"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1pPr>
            <a:lvl2pPr marL="742950" indent="-285750" defTabSz="455613"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2pPr>
            <a:lvl3pPr marL="1143000" indent="-228600" defTabSz="455613"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3pPr>
            <a:lvl4pPr marL="1600200" indent="-228600" defTabSz="455613"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4pPr>
            <a:lvl5pPr marL="2057400" indent="-228600" defTabSz="455613"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5pPr>
            <a:lvl6pPr marL="2514600" indent="-228600" defTabSz="455613"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6pPr>
            <a:lvl7pPr marL="2971800" indent="-228600" defTabSz="455613"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7pPr>
            <a:lvl8pPr marL="3429000" indent="-228600" defTabSz="455613"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8pPr>
            <a:lvl9pPr marL="3886200" indent="-228600" defTabSz="455613"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9pPr>
          </a:lstStyle>
          <a:p>
            <a:pPr eaLnBrk="1"/>
            <a:fld id="{22BF15C4-BC68-B444-8A91-28AC3841F9BE}" type="slidenum">
              <a:rPr lang="en-GB" sz="1400">
                <a:solidFill>
                  <a:srgbClr val="000000"/>
                </a:solidFill>
                <a:latin typeface="Times New Roman" charset="0"/>
              </a:rPr>
              <a:pPr eaLnBrk="1"/>
              <a:t>65</a:t>
            </a:fld>
            <a:endParaRPr lang="en-GB" sz="1400">
              <a:solidFill>
                <a:srgbClr val="000000"/>
              </a:solidFill>
              <a:latin typeface="Times New Roman" charset="0"/>
            </a:endParaRPr>
          </a:p>
        </p:txBody>
      </p:sp>
      <p:sp>
        <p:nvSpPr>
          <p:cNvPr id="242691" name="Text Box 1"/>
          <p:cNvSpPr txBox="1">
            <a:spLocks noChangeArrowheads="1"/>
          </p:cNvSpPr>
          <p:nvPr/>
        </p:nvSpPr>
        <p:spPr bwMode="auto">
          <a:xfrm>
            <a:off x="4398963" y="9555163"/>
            <a:ext cx="3371850"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9pPr>
          </a:lstStyle>
          <a:p>
            <a:pPr algn="r" eaLnBrk="1">
              <a:lnSpc>
                <a:spcPct val="98000"/>
              </a:lnSpc>
              <a:buFont typeface="Wingdings" charset="0"/>
              <a:buNone/>
            </a:pPr>
            <a:fld id="{40940A66-746C-E347-AD44-486C23263546}" type="slidenum">
              <a:rPr lang="en-GB" sz="1400">
                <a:solidFill>
                  <a:srgbClr val="000000"/>
                </a:solidFill>
                <a:latin typeface="Times New Roman" charset="0"/>
              </a:rPr>
              <a:pPr algn="r" eaLnBrk="1">
                <a:lnSpc>
                  <a:spcPct val="98000"/>
                </a:lnSpc>
                <a:buFont typeface="Wingdings" charset="0"/>
                <a:buNone/>
              </a:pPr>
              <a:t>65</a:t>
            </a:fld>
            <a:endParaRPr lang="en-GB" sz="1400">
              <a:solidFill>
                <a:srgbClr val="000000"/>
              </a:solidFill>
              <a:latin typeface="Times New Roman" charset="0"/>
            </a:endParaRPr>
          </a:p>
        </p:txBody>
      </p:sp>
      <p:sp>
        <p:nvSpPr>
          <p:cNvPr id="242692" name="Text Box 2"/>
          <p:cNvSpPr txBox="1">
            <a:spLocks noChangeArrowheads="1"/>
          </p:cNvSpPr>
          <p:nvPr/>
        </p:nvSpPr>
        <p:spPr bwMode="auto">
          <a:xfrm>
            <a:off x="1101725" y="763588"/>
            <a:ext cx="5567363" cy="3771900"/>
          </a:xfrm>
          <a:prstGeom prst="rect">
            <a:avLst/>
          </a:prstGeom>
          <a:solidFill>
            <a:srgbClr val="FFFFFF"/>
          </a:solidFill>
          <a:ln w="9360">
            <a:solidFill>
              <a:srgbClr val="000000"/>
            </a:solidFill>
            <a:miter lim="800000"/>
            <a:headEnd/>
            <a:tailEnd/>
          </a:ln>
        </p:spPr>
        <p:txBody>
          <a:bodyPr wrap="none" anchor="ctr"/>
          <a:lstStyle>
            <a:lvl1pPr eaLnBrk="0">
              <a:defRPr sz="2300">
                <a:solidFill>
                  <a:schemeClr val="bg1"/>
                </a:solidFill>
                <a:latin typeface="Arial" charset="0"/>
                <a:ea typeface="MS Gothic" charset="0"/>
                <a:cs typeface="MS Gothic" charset="0"/>
              </a:defRPr>
            </a:lvl1pPr>
            <a:lvl2pPr marL="742950" indent="-285750" eaLnBrk="0">
              <a:defRPr sz="2300">
                <a:solidFill>
                  <a:schemeClr val="bg1"/>
                </a:solidFill>
                <a:latin typeface="Arial" charset="0"/>
                <a:ea typeface="MS Gothic" charset="0"/>
                <a:cs typeface="MS Gothic" charset="0"/>
              </a:defRPr>
            </a:lvl2pPr>
            <a:lvl3pPr marL="1143000" indent="-228600" eaLnBrk="0">
              <a:defRPr sz="2300">
                <a:solidFill>
                  <a:schemeClr val="bg1"/>
                </a:solidFill>
                <a:latin typeface="Arial" charset="0"/>
                <a:ea typeface="MS Gothic" charset="0"/>
                <a:cs typeface="MS Gothic" charset="0"/>
              </a:defRPr>
            </a:lvl3pPr>
            <a:lvl4pPr marL="1600200" indent="-228600" eaLnBrk="0">
              <a:defRPr sz="2300">
                <a:solidFill>
                  <a:schemeClr val="bg1"/>
                </a:solidFill>
                <a:latin typeface="Arial" charset="0"/>
                <a:ea typeface="MS Gothic" charset="0"/>
                <a:cs typeface="MS Gothic" charset="0"/>
              </a:defRPr>
            </a:lvl4pPr>
            <a:lvl5pPr marL="2057400" indent="-228600" eaLnBrk="0">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9pPr>
          </a:lstStyle>
          <a:p>
            <a:pPr eaLnBrk="1"/>
            <a:endParaRPr lang="en-US" sz="2400">
              <a:solidFill>
                <a:srgbClr val="FFFFFF"/>
              </a:solidFill>
            </a:endParaRPr>
          </a:p>
        </p:txBody>
      </p:sp>
      <p:sp>
        <p:nvSpPr>
          <p:cNvPr id="242693" name="Text Box 3"/>
          <p:cNvSpPr>
            <a:spLocks noGrp="1" noChangeArrowheads="1"/>
          </p:cNvSpPr>
          <p:nvPr>
            <p:ph type="body"/>
          </p:nvPr>
        </p:nvSpPr>
        <p:spPr>
          <a:xfrm>
            <a:off x="777875" y="4776788"/>
            <a:ext cx="6210300" cy="45196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FAA26D3D-D897-4be2-8F04-BA451C77F1D7}">
              <ma14:placeholderFlag xmlns:ma14="http://schemas.microsoft.com/office/mac/drawingml/2011/main" val="1"/>
            </a:ext>
          </a:extLst>
        </p:spPr>
        <p:txBody>
          <a:bodyPr wrap="none" anchor="ctr"/>
          <a:lstStyle/>
          <a:p>
            <a:endParaRPr lang="en-US">
              <a:ea typeface="MS PGothic" charset="0"/>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44738" name="Rectangle 11"/>
          <p:cNvSpPr txBox="1">
            <a:spLocks noGrp="1" noChangeArrowheads="1"/>
          </p:cNvSpPr>
          <p:nvPr/>
        </p:nvSpPr>
        <p:spPr bwMode="auto">
          <a:xfrm>
            <a:off x="4398963" y="9555163"/>
            <a:ext cx="3363912" cy="49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9pPr>
          </a:lstStyle>
          <a:p>
            <a:pPr algn="r" eaLnBrk="1">
              <a:lnSpc>
                <a:spcPct val="98000"/>
              </a:lnSpc>
              <a:buFont typeface="Wingdings" charset="0"/>
              <a:buNone/>
            </a:pPr>
            <a:fld id="{F776A973-0D2A-FC4A-803D-C29D4FB3F1BE}" type="slidenum">
              <a:rPr lang="en-GB" sz="1400">
                <a:solidFill>
                  <a:srgbClr val="000000"/>
                </a:solidFill>
                <a:latin typeface="Times New Roman" charset="0"/>
              </a:rPr>
              <a:pPr algn="r" eaLnBrk="1">
                <a:lnSpc>
                  <a:spcPct val="98000"/>
                </a:lnSpc>
                <a:buFont typeface="Wingdings" charset="0"/>
                <a:buNone/>
              </a:pPr>
              <a:t>66</a:t>
            </a:fld>
            <a:endParaRPr lang="en-GB" sz="1400">
              <a:solidFill>
                <a:srgbClr val="000000"/>
              </a:solidFill>
              <a:latin typeface="Times New Roman" charset="0"/>
            </a:endParaRPr>
          </a:p>
        </p:txBody>
      </p:sp>
      <p:sp>
        <p:nvSpPr>
          <p:cNvPr id="244739" name="Text Box 1"/>
          <p:cNvSpPr txBox="1">
            <a:spLocks noChangeArrowheads="1"/>
          </p:cNvSpPr>
          <p:nvPr/>
        </p:nvSpPr>
        <p:spPr bwMode="auto">
          <a:xfrm>
            <a:off x="4398963" y="9555163"/>
            <a:ext cx="3371850"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9pPr>
          </a:lstStyle>
          <a:p>
            <a:pPr algn="r" eaLnBrk="1">
              <a:lnSpc>
                <a:spcPct val="98000"/>
              </a:lnSpc>
              <a:buFont typeface="Wingdings" charset="0"/>
              <a:buNone/>
            </a:pPr>
            <a:fld id="{7A5EFFE6-FA05-EE47-8E30-9EFECFEA576C}" type="slidenum">
              <a:rPr lang="en-GB" sz="1400">
                <a:solidFill>
                  <a:srgbClr val="000000"/>
                </a:solidFill>
                <a:latin typeface="Times New Roman" charset="0"/>
              </a:rPr>
              <a:pPr algn="r" eaLnBrk="1">
                <a:lnSpc>
                  <a:spcPct val="98000"/>
                </a:lnSpc>
                <a:buFont typeface="Wingdings" charset="0"/>
                <a:buNone/>
              </a:pPr>
              <a:t>66</a:t>
            </a:fld>
            <a:endParaRPr lang="en-GB" sz="1400">
              <a:solidFill>
                <a:srgbClr val="000000"/>
              </a:solidFill>
              <a:latin typeface="Times New Roman" charset="0"/>
            </a:endParaRPr>
          </a:p>
        </p:txBody>
      </p:sp>
      <p:sp>
        <p:nvSpPr>
          <p:cNvPr id="244740" name="Text Box 2"/>
          <p:cNvSpPr txBox="1">
            <a:spLocks noChangeArrowheads="1"/>
          </p:cNvSpPr>
          <p:nvPr/>
        </p:nvSpPr>
        <p:spPr bwMode="auto">
          <a:xfrm>
            <a:off x="1101725" y="763588"/>
            <a:ext cx="5567363" cy="3771900"/>
          </a:xfrm>
          <a:prstGeom prst="rect">
            <a:avLst/>
          </a:prstGeom>
          <a:solidFill>
            <a:srgbClr val="FFFFFF"/>
          </a:solidFill>
          <a:ln w="9360">
            <a:solidFill>
              <a:srgbClr val="000000"/>
            </a:solidFill>
            <a:miter lim="800000"/>
            <a:headEnd/>
            <a:tailEnd/>
          </a:ln>
        </p:spPr>
        <p:txBody>
          <a:bodyPr wrap="none" anchor="ctr"/>
          <a:lstStyle>
            <a:lvl1pPr eaLnBrk="0">
              <a:defRPr sz="2300">
                <a:solidFill>
                  <a:schemeClr val="bg1"/>
                </a:solidFill>
                <a:latin typeface="Arial" charset="0"/>
                <a:ea typeface="MS Gothic" charset="0"/>
                <a:cs typeface="MS Gothic" charset="0"/>
              </a:defRPr>
            </a:lvl1pPr>
            <a:lvl2pPr marL="742950" indent="-285750" eaLnBrk="0">
              <a:defRPr sz="2300">
                <a:solidFill>
                  <a:schemeClr val="bg1"/>
                </a:solidFill>
                <a:latin typeface="Arial" charset="0"/>
                <a:ea typeface="MS Gothic" charset="0"/>
                <a:cs typeface="MS Gothic" charset="0"/>
              </a:defRPr>
            </a:lvl2pPr>
            <a:lvl3pPr marL="1143000" indent="-228600" eaLnBrk="0">
              <a:defRPr sz="2300">
                <a:solidFill>
                  <a:schemeClr val="bg1"/>
                </a:solidFill>
                <a:latin typeface="Arial" charset="0"/>
                <a:ea typeface="MS Gothic" charset="0"/>
                <a:cs typeface="MS Gothic" charset="0"/>
              </a:defRPr>
            </a:lvl3pPr>
            <a:lvl4pPr marL="1600200" indent="-228600" eaLnBrk="0">
              <a:defRPr sz="2300">
                <a:solidFill>
                  <a:schemeClr val="bg1"/>
                </a:solidFill>
                <a:latin typeface="Arial" charset="0"/>
                <a:ea typeface="MS Gothic" charset="0"/>
                <a:cs typeface="MS Gothic" charset="0"/>
              </a:defRPr>
            </a:lvl4pPr>
            <a:lvl5pPr marL="2057400" indent="-228600" eaLnBrk="0">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9pPr>
          </a:lstStyle>
          <a:p>
            <a:pPr eaLnBrk="1"/>
            <a:endParaRPr lang="en-US" sz="2400">
              <a:solidFill>
                <a:srgbClr val="FFFFFF"/>
              </a:solidFill>
            </a:endParaRPr>
          </a:p>
        </p:txBody>
      </p:sp>
      <p:sp>
        <p:nvSpPr>
          <p:cNvPr id="244741" name="Text Box 3"/>
          <p:cNvSpPr>
            <a:spLocks noGrp="1" noChangeArrowheads="1"/>
          </p:cNvSpPr>
          <p:nvPr>
            <p:ph type="body"/>
          </p:nvPr>
        </p:nvSpPr>
        <p:spPr>
          <a:xfrm>
            <a:off x="777875" y="4776788"/>
            <a:ext cx="6210300" cy="45196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FAA26D3D-D897-4be2-8F04-BA451C77F1D7}">
              <ma14:placeholderFlag xmlns:ma14="http://schemas.microsoft.com/office/mac/drawingml/2011/main" val="1"/>
            </a:ext>
          </a:extLst>
        </p:spPr>
        <p:txBody>
          <a:bodyPr wrap="none" anchor="ctr"/>
          <a:lstStyle/>
          <a:p>
            <a:endParaRPr lang="en-US">
              <a:ea typeface="MS PGothic" charset="0"/>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46786" name="Rectangle 11"/>
          <p:cNvSpPr txBox="1">
            <a:spLocks noGrp="1" noChangeArrowheads="1"/>
          </p:cNvSpPr>
          <p:nvPr/>
        </p:nvSpPr>
        <p:spPr bwMode="auto">
          <a:xfrm>
            <a:off x="4398963" y="9555163"/>
            <a:ext cx="3363912" cy="49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9pPr>
          </a:lstStyle>
          <a:p>
            <a:pPr algn="r" eaLnBrk="1">
              <a:lnSpc>
                <a:spcPct val="98000"/>
              </a:lnSpc>
              <a:buFont typeface="Wingdings" charset="0"/>
              <a:buNone/>
            </a:pPr>
            <a:fld id="{C2A576A2-07CB-954E-A473-78E83EC7135F}" type="slidenum">
              <a:rPr lang="en-GB" sz="1400">
                <a:solidFill>
                  <a:srgbClr val="000000"/>
                </a:solidFill>
                <a:latin typeface="Times New Roman" charset="0"/>
              </a:rPr>
              <a:pPr algn="r" eaLnBrk="1">
                <a:lnSpc>
                  <a:spcPct val="98000"/>
                </a:lnSpc>
                <a:buFont typeface="Wingdings" charset="0"/>
                <a:buNone/>
              </a:pPr>
              <a:t>67</a:t>
            </a:fld>
            <a:endParaRPr lang="en-GB" sz="1400">
              <a:solidFill>
                <a:srgbClr val="000000"/>
              </a:solidFill>
              <a:latin typeface="Times New Roman" charset="0"/>
            </a:endParaRPr>
          </a:p>
        </p:txBody>
      </p:sp>
      <p:sp>
        <p:nvSpPr>
          <p:cNvPr id="246787" name="Text Box 1"/>
          <p:cNvSpPr txBox="1">
            <a:spLocks noChangeArrowheads="1"/>
          </p:cNvSpPr>
          <p:nvPr/>
        </p:nvSpPr>
        <p:spPr bwMode="auto">
          <a:xfrm>
            <a:off x="4398963" y="9555163"/>
            <a:ext cx="3371850"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9pPr>
          </a:lstStyle>
          <a:p>
            <a:pPr algn="r" eaLnBrk="1">
              <a:lnSpc>
                <a:spcPct val="98000"/>
              </a:lnSpc>
              <a:buFont typeface="Wingdings" charset="0"/>
              <a:buNone/>
            </a:pPr>
            <a:fld id="{F89BC1E5-40C3-3841-9F08-D21E3AB3C99C}" type="slidenum">
              <a:rPr lang="en-GB" sz="1400">
                <a:solidFill>
                  <a:srgbClr val="000000"/>
                </a:solidFill>
                <a:latin typeface="Times New Roman" charset="0"/>
              </a:rPr>
              <a:pPr algn="r" eaLnBrk="1">
                <a:lnSpc>
                  <a:spcPct val="98000"/>
                </a:lnSpc>
                <a:buFont typeface="Wingdings" charset="0"/>
                <a:buNone/>
              </a:pPr>
              <a:t>67</a:t>
            </a:fld>
            <a:endParaRPr lang="en-GB" sz="1400">
              <a:solidFill>
                <a:srgbClr val="000000"/>
              </a:solidFill>
              <a:latin typeface="Times New Roman" charset="0"/>
            </a:endParaRPr>
          </a:p>
        </p:txBody>
      </p:sp>
      <p:sp>
        <p:nvSpPr>
          <p:cNvPr id="246788" name="Text Box 2"/>
          <p:cNvSpPr txBox="1">
            <a:spLocks noChangeArrowheads="1"/>
          </p:cNvSpPr>
          <p:nvPr/>
        </p:nvSpPr>
        <p:spPr bwMode="auto">
          <a:xfrm>
            <a:off x="1101725" y="763588"/>
            <a:ext cx="5567363" cy="3771900"/>
          </a:xfrm>
          <a:prstGeom prst="rect">
            <a:avLst/>
          </a:prstGeom>
          <a:solidFill>
            <a:srgbClr val="FFFFFF"/>
          </a:solidFill>
          <a:ln w="9360">
            <a:solidFill>
              <a:srgbClr val="000000"/>
            </a:solidFill>
            <a:miter lim="800000"/>
            <a:headEnd/>
            <a:tailEnd/>
          </a:ln>
        </p:spPr>
        <p:txBody>
          <a:bodyPr wrap="none" anchor="ctr"/>
          <a:lstStyle>
            <a:lvl1pPr eaLnBrk="0">
              <a:defRPr sz="2300">
                <a:solidFill>
                  <a:schemeClr val="bg1"/>
                </a:solidFill>
                <a:latin typeface="Arial" charset="0"/>
                <a:ea typeface="MS Gothic" charset="0"/>
                <a:cs typeface="MS Gothic" charset="0"/>
              </a:defRPr>
            </a:lvl1pPr>
            <a:lvl2pPr marL="742950" indent="-285750" eaLnBrk="0">
              <a:defRPr sz="2300">
                <a:solidFill>
                  <a:schemeClr val="bg1"/>
                </a:solidFill>
                <a:latin typeface="Arial" charset="0"/>
                <a:ea typeface="MS Gothic" charset="0"/>
                <a:cs typeface="MS Gothic" charset="0"/>
              </a:defRPr>
            </a:lvl2pPr>
            <a:lvl3pPr marL="1143000" indent="-228600" eaLnBrk="0">
              <a:defRPr sz="2300">
                <a:solidFill>
                  <a:schemeClr val="bg1"/>
                </a:solidFill>
                <a:latin typeface="Arial" charset="0"/>
                <a:ea typeface="MS Gothic" charset="0"/>
                <a:cs typeface="MS Gothic" charset="0"/>
              </a:defRPr>
            </a:lvl3pPr>
            <a:lvl4pPr marL="1600200" indent="-228600" eaLnBrk="0">
              <a:defRPr sz="2300">
                <a:solidFill>
                  <a:schemeClr val="bg1"/>
                </a:solidFill>
                <a:latin typeface="Arial" charset="0"/>
                <a:ea typeface="MS Gothic" charset="0"/>
                <a:cs typeface="MS Gothic" charset="0"/>
              </a:defRPr>
            </a:lvl4pPr>
            <a:lvl5pPr marL="2057400" indent="-228600" eaLnBrk="0">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9pPr>
          </a:lstStyle>
          <a:p>
            <a:pPr eaLnBrk="1"/>
            <a:endParaRPr lang="en-US" sz="2400"/>
          </a:p>
        </p:txBody>
      </p:sp>
      <p:sp>
        <p:nvSpPr>
          <p:cNvPr id="246789" name="Text Box 3"/>
          <p:cNvSpPr>
            <a:spLocks noGrp="1" noChangeArrowheads="1"/>
          </p:cNvSpPr>
          <p:nvPr>
            <p:ph type="body"/>
          </p:nvPr>
        </p:nvSpPr>
        <p:spPr>
          <a:xfrm>
            <a:off x="777875" y="4776788"/>
            <a:ext cx="6210300" cy="45196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FAA26D3D-D897-4be2-8F04-BA451C77F1D7}">
              <ma14:placeholderFlag xmlns:ma14="http://schemas.microsoft.com/office/mac/drawingml/2011/main" val="1"/>
            </a:ext>
          </a:extLst>
        </p:spPr>
        <p:txBody>
          <a:bodyPr wrap="none" anchor="ctr"/>
          <a:lstStyle/>
          <a:p>
            <a:endParaRPr lang="en-US">
              <a:ea typeface="MS PGothic" charset="0"/>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48834" name="Rectangle 11"/>
          <p:cNvSpPr txBox="1">
            <a:spLocks noGrp="1" noChangeArrowheads="1"/>
          </p:cNvSpPr>
          <p:nvPr/>
        </p:nvSpPr>
        <p:spPr bwMode="auto">
          <a:xfrm>
            <a:off x="4398963" y="9555163"/>
            <a:ext cx="3363912" cy="49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9pPr>
          </a:lstStyle>
          <a:p>
            <a:pPr algn="r" eaLnBrk="1">
              <a:lnSpc>
                <a:spcPct val="98000"/>
              </a:lnSpc>
              <a:buFont typeface="Wingdings" charset="0"/>
              <a:buNone/>
            </a:pPr>
            <a:fld id="{8CC859B9-CC62-0E44-BB99-EB89E3E7C937}" type="slidenum">
              <a:rPr lang="en-GB" sz="1400">
                <a:solidFill>
                  <a:srgbClr val="000000"/>
                </a:solidFill>
                <a:latin typeface="Times New Roman" charset="0"/>
              </a:rPr>
              <a:pPr algn="r" eaLnBrk="1">
                <a:lnSpc>
                  <a:spcPct val="98000"/>
                </a:lnSpc>
                <a:buFont typeface="Wingdings" charset="0"/>
                <a:buNone/>
              </a:pPr>
              <a:t>68</a:t>
            </a:fld>
            <a:endParaRPr lang="en-GB" sz="1400">
              <a:solidFill>
                <a:srgbClr val="000000"/>
              </a:solidFill>
              <a:latin typeface="Times New Roman" charset="0"/>
            </a:endParaRPr>
          </a:p>
        </p:txBody>
      </p:sp>
      <p:sp>
        <p:nvSpPr>
          <p:cNvPr id="248835" name="Text Box 1"/>
          <p:cNvSpPr txBox="1">
            <a:spLocks noChangeArrowheads="1"/>
          </p:cNvSpPr>
          <p:nvPr/>
        </p:nvSpPr>
        <p:spPr bwMode="auto">
          <a:xfrm>
            <a:off x="4398963" y="9555163"/>
            <a:ext cx="3371850"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9pPr>
          </a:lstStyle>
          <a:p>
            <a:pPr algn="r" eaLnBrk="1">
              <a:lnSpc>
                <a:spcPct val="98000"/>
              </a:lnSpc>
              <a:buFont typeface="Wingdings" charset="0"/>
              <a:buNone/>
            </a:pPr>
            <a:fld id="{843B0F76-EE30-EE45-B4EE-4B50FDFDCE90}" type="slidenum">
              <a:rPr lang="en-GB" sz="1400">
                <a:solidFill>
                  <a:srgbClr val="000000"/>
                </a:solidFill>
                <a:latin typeface="Times New Roman" charset="0"/>
              </a:rPr>
              <a:pPr algn="r" eaLnBrk="1">
                <a:lnSpc>
                  <a:spcPct val="98000"/>
                </a:lnSpc>
                <a:buFont typeface="Wingdings" charset="0"/>
                <a:buNone/>
              </a:pPr>
              <a:t>68</a:t>
            </a:fld>
            <a:endParaRPr lang="en-GB" sz="1400">
              <a:solidFill>
                <a:srgbClr val="000000"/>
              </a:solidFill>
              <a:latin typeface="Times New Roman" charset="0"/>
            </a:endParaRPr>
          </a:p>
        </p:txBody>
      </p:sp>
      <p:sp>
        <p:nvSpPr>
          <p:cNvPr id="248836" name="Text Box 2"/>
          <p:cNvSpPr txBox="1">
            <a:spLocks noChangeArrowheads="1"/>
          </p:cNvSpPr>
          <p:nvPr/>
        </p:nvSpPr>
        <p:spPr bwMode="auto">
          <a:xfrm>
            <a:off x="1101725" y="763588"/>
            <a:ext cx="5567363" cy="3771900"/>
          </a:xfrm>
          <a:prstGeom prst="rect">
            <a:avLst/>
          </a:prstGeom>
          <a:solidFill>
            <a:srgbClr val="FFFFFF"/>
          </a:solidFill>
          <a:ln w="9360">
            <a:solidFill>
              <a:srgbClr val="000000"/>
            </a:solidFill>
            <a:miter lim="800000"/>
            <a:headEnd/>
            <a:tailEnd/>
          </a:ln>
        </p:spPr>
        <p:txBody>
          <a:bodyPr wrap="none" anchor="ctr"/>
          <a:lstStyle>
            <a:lvl1pPr eaLnBrk="0">
              <a:defRPr sz="2300">
                <a:solidFill>
                  <a:schemeClr val="bg1"/>
                </a:solidFill>
                <a:latin typeface="Arial" charset="0"/>
                <a:ea typeface="MS Gothic" charset="0"/>
                <a:cs typeface="MS Gothic" charset="0"/>
              </a:defRPr>
            </a:lvl1pPr>
            <a:lvl2pPr marL="742950" indent="-285750" eaLnBrk="0">
              <a:defRPr sz="2300">
                <a:solidFill>
                  <a:schemeClr val="bg1"/>
                </a:solidFill>
                <a:latin typeface="Arial" charset="0"/>
                <a:ea typeface="MS Gothic" charset="0"/>
                <a:cs typeface="MS Gothic" charset="0"/>
              </a:defRPr>
            </a:lvl2pPr>
            <a:lvl3pPr marL="1143000" indent="-228600" eaLnBrk="0">
              <a:defRPr sz="2300">
                <a:solidFill>
                  <a:schemeClr val="bg1"/>
                </a:solidFill>
                <a:latin typeface="Arial" charset="0"/>
                <a:ea typeface="MS Gothic" charset="0"/>
                <a:cs typeface="MS Gothic" charset="0"/>
              </a:defRPr>
            </a:lvl3pPr>
            <a:lvl4pPr marL="1600200" indent="-228600" eaLnBrk="0">
              <a:defRPr sz="2300">
                <a:solidFill>
                  <a:schemeClr val="bg1"/>
                </a:solidFill>
                <a:latin typeface="Arial" charset="0"/>
                <a:ea typeface="MS Gothic" charset="0"/>
                <a:cs typeface="MS Gothic" charset="0"/>
              </a:defRPr>
            </a:lvl4pPr>
            <a:lvl5pPr marL="2057400" indent="-228600" eaLnBrk="0">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9pPr>
          </a:lstStyle>
          <a:p>
            <a:pPr eaLnBrk="1"/>
            <a:endParaRPr lang="en-US" sz="2400">
              <a:solidFill>
                <a:srgbClr val="FFFFFF"/>
              </a:solidFill>
            </a:endParaRPr>
          </a:p>
        </p:txBody>
      </p:sp>
      <p:sp>
        <p:nvSpPr>
          <p:cNvPr id="248837" name="Text Box 3"/>
          <p:cNvSpPr>
            <a:spLocks noGrp="1" noChangeArrowheads="1"/>
          </p:cNvSpPr>
          <p:nvPr>
            <p:ph type="body"/>
          </p:nvPr>
        </p:nvSpPr>
        <p:spPr>
          <a:xfrm>
            <a:off x="777875" y="4776788"/>
            <a:ext cx="6210300" cy="45196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FAA26D3D-D897-4be2-8F04-BA451C77F1D7}">
              <ma14:placeholderFlag xmlns:ma14="http://schemas.microsoft.com/office/mac/drawingml/2011/main" val="1"/>
            </a:ext>
          </a:extLst>
        </p:spPr>
        <p:txBody>
          <a:bodyPr wrap="none" anchor="ctr"/>
          <a:lstStyle/>
          <a:p>
            <a:endParaRPr lang="en-US">
              <a:ea typeface="MS PGothic" charset="0"/>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50882" name="Rectangle 11"/>
          <p:cNvSpPr txBox="1">
            <a:spLocks noGrp="1" noChangeArrowheads="1"/>
          </p:cNvSpPr>
          <p:nvPr/>
        </p:nvSpPr>
        <p:spPr bwMode="auto">
          <a:xfrm>
            <a:off x="4398963" y="9555163"/>
            <a:ext cx="3363912" cy="49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9pPr>
          </a:lstStyle>
          <a:p>
            <a:pPr algn="r" eaLnBrk="1">
              <a:lnSpc>
                <a:spcPct val="98000"/>
              </a:lnSpc>
              <a:buFont typeface="Wingdings" charset="0"/>
              <a:buNone/>
            </a:pPr>
            <a:fld id="{F29FD12F-BFA8-2642-9223-C79E916DBA6E}" type="slidenum">
              <a:rPr lang="en-GB" sz="1400">
                <a:solidFill>
                  <a:srgbClr val="000000"/>
                </a:solidFill>
                <a:latin typeface="Times New Roman" charset="0"/>
              </a:rPr>
              <a:pPr algn="r" eaLnBrk="1">
                <a:lnSpc>
                  <a:spcPct val="98000"/>
                </a:lnSpc>
                <a:buFont typeface="Wingdings" charset="0"/>
                <a:buNone/>
              </a:pPr>
              <a:t>69</a:t>
            </a:fld>
            <a:endParaRPr lang="en-GB" sz="1400">
              <a:solidFill>
                <a:srgbClr val="000000"/>
              </a:solidFill>
              <a:latin typeface="Times New Roman" charset="0"/>
            </a:endParaRPr>
          </a:p>
        </p:txBody>
      </p:sp>
      <p:sp>
        <p:nvSpPr>
          <p:cNvPr id="250883" name="Text Box 1"/>
          <p:cNvSpPr txBox="1">
            <a:spLocks noChangeArrowheads="1"/>
          </p:cNvSpPr>
          <p:nvPr/>
        </p:nvSpPr>
        <p:spPr bwMode="auto">
          <a:xfrm>
            <a:off x="4398963" y="9555163"/>
            <a:ext cx="3371850"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9pPr>
          </a:lstStyle>
          <a:p>
            <a:pPr algn="r" eaLnBrk="1">
              <a:lnSpc>
                <a:spcPct val="98000"/>
              </a:lnSpc>
              <a:buFont typeface="Wingdings" charset="0"/>
              <a:buNone/>
            </a:pPr>
            <a:fld id="{181E12FD-E322-5B42-A374-660A5537BEC0}" type="slidenum">
              <a:rPr lang="en-GB" sz="1400">
                <a:solidFill>
                  <a:srgbClr val="000000"/>
                </a:solidFill>
                <a:latin typeface="Times New Roman" charset="0"/>
              </a:rPr>
              <a:pPr algn="r" eaLnBrk="1">
                <a:lnSpc>
                  <a:spcPct val="98000"/>
                </a:lnSpc>
                <a:buFont typeface="Wingdings" charset="0"/>
                <a:buNone/>
              </a:pPr>
              <a:t>69</a:t>
            </a:fld>
            <a:endParaRPr lang="en-GB" sz="1400">
              <a:solidFill>
                <a:srgbClr val="000000"/>
              </a:solidFill>
              <a:latin typeface="Times New Roman" charset="0"/>
            </a:endParaRPr>
          </a:p>
        </p:txBody>
      </p:sp>
      <p:sp>
        <p:nvSpPr>
          <p:cNvPr id="250884" name="Text Box 2"/>
          <p:cNvSpPr txBox="1">
            <a:spLocks noChangeArrowheads="1"/>
          </p:cNvSpPr>
          <p:nvPr/>
        </p:nvSpPr>
        <p:spPr bwMode="auto">
          <a:xfrm>
            <a:off x="1101725" y="763588"/>
            <a:ext cx="5567363" cy="3771900"/>
          </a:xfrm>
          <a:prstGeom prst="rect">
            <a:avLst/>
          </a:prstGeom>
          <a:solidFill>
            <a:srgbClr val="FFFFFF"/>
          </a:solidFill>
          <a:ln w="9360">
            <a:solidFill>
              <a:srgbClr val="000000"/>
            </a:solidFill>
            <a:miter lim="800000"/>
            <a:headEnd/>
            <a:tailEnd/>
          </a:ln>
        </p:spPr>
        <p:txBody>
          <a:bodyPr wrap="none" anchor="ctr"/>
          <a:lstStyle>
            <a:lvl1pPr eaLnBrk="0">
              <a:defRPr sz="2300">
                <a:solidFill>
                  <a:schemeClr val="bg1"/>
                </a:solidFill>
                <a:latin typeface="Arial" charset="0"/>
                <a:ea typeface="MS Gothic" charset="0"/>
                <a:cs typeface="MS Gothic" charset="0"/>
              </a:defRPr>
            </a:lvl1pPr>
            <a:lvl2pPr marL="742950" indent="-285750" eaLnBrk="0">
              <a:defRPr sz="2300">
                <a:solidFill>
                  <a:schemeClr val="bg1"/>
                </a:solidFill>
                <a:latin typeface="Arial" charset="0"/>
                <a:ea typeface="MS Gothic" charset="0"/>
                <a:cs typeface="MS Gothic" charset="0"/>
              </a:defRPr>
            </a:lvl2pPr>
            <a:lvl3pPr marL="1143000" indent="-228600" eaLnBrk="0">
              <a:defRPr sz="2300">
                <a:solidFill>
                  <a:schemeClr val="bg1"/>
                </a:solidFill>
                <a:latin typeface="Arial" charset="0"/>
                <a:ea typeface="MS Gothic" charset="0"/>
                <a:cs typeface="MS Gothic" charset="0"/>
              </a:defRPr>
            </a:lvl3pPr>
            <a:lvl4pPr marL="1600200" indent="-228600" eaLnBrk="0">
              <a:defRPr sz="2300">
                <a:solidFill>
                  <a:schemeClr val="bg1"/>
                </a:solidFill>
                <a:latin typeface="Arial" charset="0"/>
                <a:ea typeface="MS Gothic" charset="0"/>
                <a:cs typeface="MS Gothic" charset="0"/>
              </a:defRPr>
            </a:lvl4pPr>
            <a:lvl5pPr marL="2057400" indent="-228600" eaLnBrk="0">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9pPr>
          </a:lstStyle>
          <a:p>
            <a:pPr eaLnBrk="1"/>
            <a:endParaRPr lang="en-US" sz="2400">
              <a:solidFill>
                <a:srgbClr val="FFFFFF"/>
              </a:solidFill>
            </a:endParaRPr>
          </a:p>
        </p:txBody>
      </p:sp>
      <p:sp>
        <p:nvSpPr>
          <p:cNvPr id="250885" name="Text Box 3"/>
          <p:cNvSpPr>
            <a:spLocks noGrp="1" noChangeArrowheads="1"/>
          </p:cNvSpPr>
          <p:nvPr>
            <p:ph type="body"/>
          </p:nvPr>
        </p:nvSpPr>
        <p:spPr>
          <a:xfrm>
            <a:off x="777875" y="4776788"/>
            <a:ext cx="6210300" cy="45196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FAA26D3D-D897-4be2-8F04-BA451C77F1D7}">
              <ma14:placeholderFlag xmlns:ma14="http://schemas.microsoft.com/office/mac/drawingml/2011/main" val="1"/>
            </a:ext>
          </a:extLst>
        </p:spPr>
        <p:txBody>
          <a:bodyPr wrap="none" anchor="ctr"/>
          <a:lstStyle/>
          <a:p>
            <a:endParaRPr lang="en-US">
              <a:ea typeface="MS PGothic"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5954" name="Rectangle 11"/>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defTabSz="455613"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1pPr>
            <a:lvl2pPr marL="742950" indent="-285750" defTabSz="455613"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2pPr>
            <a:lvl3pPr marL="1143000" indent="-228600" defTabSz="455613"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3pPr>
            <a:lvl4pPr marL="1600200" indent="-228600" defTabSz="455613"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4pPr>
            <a:lvl5pPr marL="2057400" indent="-228600" defTabSz="455613"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5pPr>
            <a:lvl6pPr marL="2514600" indent="-228600" defTabSz="455613"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6pPr>
            <a:lvl7pPr marL="2971800" indent="-228600" defTabSz="455613"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7pPr>
            <a:lvl8pPr marL="3429000" indent="-228600" defTabSz="455613"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8pPr>
            <a:lvl9pPr marL="3886200" indent="-228600" defTabSz="455613"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9pPr>
          </a:lstStyle>
          <a:p>
            <a:pPr eaLnBrk="1"/>
            <a:fld id="{8120CD2A-2DD1-664C-B39C-4E931205E158}" type="slidenum">
              <a:rPr lang="en-GB" sz="1400">
                <a:solidFill>
                  <a:srgbClr val="000000"/>
                </a:solidFill>
                <a:latin typeface="Times New Roman" charset="0"/>
                <a:ea typeface="ＭＳ Ｐゴシック" charset="0"/>
                <a:cs typeface="ＭＳ Ｐゴシック" charset="0"/>
              </a:rPr>
              <a:pPr eaLnBrk="1"/>
              <a:t>7</a:t>
            </a:fld>
            <a:endParaRPr lang="en-GB" sz="1400">
              <a:solidFill>
                <a:srgbClr val="000000"/>
              </a:solidFill>
              <a:latin typeface="Times New Roman" charset="0"/>
              <a:ea typeface="ＭＳ Ｐゴシック" charset="0"/>
              <a:cs typeface="ＭＳ Ｐゴシック" charset="0"/>
            </a:endParaRPr>
          </a:p>
        </p:txBody>
      </p:sp>
      <p:sp>
        <p:nvSpPr>
          <p:cNvPr id="125955" name="Text Box 1"/>
          <p:cNvSpPr txBox="1">
            <a:spLocks noChangeArrowheads="1"/>
          </p:cNvSpPr>
          <p:nvPr/>
        </p:nvSpPr>
        <p:spPr bwMode="auto">
          <a:xfrm>
            <a:off x="4398963" y="9555163"/>
            <a:ext cx="3371850"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9pPr>
          </a:lstStyle>
          <a:p>
            <a:pPr algn="r" eaLnBrk="1">
              <a:lnSpc>
                <a:spcPct val="98000"/>
              </a:lnSpc>
              <a:buFont typeface="Wingdings" charset="0"/>
              <a:buNone/>
            </a:pPr>
            <a:fld id="{D5B74B98-9A0C-5E4D-A467-AEBFC48453E6}" type="slidenum">
              <a:rPr lang="en-GB" sz="1400">
                <a:solidFill>
                  <a:srgbClr val="000000"/>
                </a:solidFill>
                <a:latin typeface="Times New Roman" charset="0"/>
                <a:ea typeface="ＭＳ Ｐゴシック" charset="0"/>
                <a:cs typeface="ＭＳ Ｐゴシック" charset="0"/>
              </a:rPr>
              <a:pPr algn="r" eaLnBrk="1">
                <a:lnSpc>
                  <a:spcPct val="98000"/>
                </a:lnSpc>
                <a:buFont typeface="Wingdings" charset="0"/>
                <a:buNone/>
              </a:pPr>
              <a:t>7</a:t>
            </a:fld>
            <a:endParaRPr lang="en-GB" sz="1400">
              <a:solidFill>
                <a:srgbClr val="000000"/>
              </a:solidFill>
              <a:latin typeface="Times New Roman" charset="0"/>
              <a:ea typeface="ＭＳ Ｐゴシック" charset="0"/>
              <a:cs typeface="ＭＳ Ｐゴシック" charset="0"/>
            </a:endParaRPr>
          </a:p>
        </p:txBody>
      </p:sp>
      <p:sp>
        <p:nvSpPr>
          <p:cNvPr id="125956" name="Text Box 2"/>
          <p:cNvSpPr txBox="1">
            <a:spLocks noChangeArrowheads="1"/>
          </p:cNvSpPr>
          <p:nvPr/>
        </p:nvSpPr>
        <p:spPr bwMode="auto">
          <a:xfrm>
            <a:off x="1101725" y="763588"/>
            <a:ext cx="5567363" cy="3771900"/>
          </a:xfrm>
          <a:prstGeom prst="rect">
            <a:avLst/>
          </a:prstGeom>
          <a:solidFill>
            <a:srgbClr val="FFFFFF"/>
          </a:solidFill>
          <a:ln w="9360">
            <a:solidFill>
              <a:srgbClr val="000000"/>
            </a:solidFill>
            <a:miter lim="800000"/>
            <a:headEnd/>
            <a:tailEnd/>
          </a:ln>
        </p:spPr>
        <p:txBody>
          <a:bodyPr wrap="none" anchor="ctr"/>
          <a:lstStyle>
            <a:lvl1pPr eaLnBrk="0">
              <a:defRPr sz="2300">
                <a:solidFill>
                  <a:schemeClr val="bg1"/>
                </a:solidFill>
                <a:latin typeface="Arial" charset="0"/>
                <a:ea typeface="MS Gothic" charset="0"/>
                <a:cs typeface="MS Gothic" charset="0"/>
              </a:defRPr>
            </a:lvl1pPr>
            <a:lvl2pPr marL="742950" indent="-285750" eaLnBrk="0">
              <a:defRPr sz="2300">
                <a:solidFill>
                  <a:schemeClr val="bg1"/>
                </a:solidFill>
                <a:latin typeface="Arial" charset="0"/>
                <a:ea typeface="MS Gothic" charset="0"/>
                <a:cs typeface="MS Gothic" charset="0"/>
              </a:defRPr>
            </a:lvl2pPr>
            <a:lvl3pPr marL="1143000" indent="-228600" eaLnBrk="0">
              <a:defRPr sz="2300">
                <a:solidFill>
                  <a:schemeClr val="bg1"/>
                </a:solidFill>
                <a:latin typeface="Arial" charset="0"/>
                <a:ea typeface="MS Gothic" charset="0"/>
                <a:cs typeface="MS Gothic" charset="0"/>
              </a:defRPr>
            </a:lvl3pPr>
            <a:lvl4pPr marL="1600200" indent="-228600" eaLnBrk="0">
              <a:defRPr sz="2300">
                <a:solidFill>
                  <a:schemeClr val="bg1"/>
                </a:solidFill>
                <a:latin typeface="Arial" charset="0"/>
                <a:ea typeface="MS Gothic" charset="0"/>
                <a:cs typeface="MS Gothic" charset="0"/>
              </a:defRPr>
            </a:lvl4pPr>
            <a:lvl5pPr marL="2057400" indent="-228600" eaLnBrk="0">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9pPr>
          </a:lstStyle>
          <a:p>
            <a:pPr eaLnBrk="1"/>
            <a:endParaRPr lang="en-US" sz="2400">
              <a:solidFill>
                <a:srgbClr val="FFFFFF"/>
              </a:solidFill>
              <a:ea typeface="ＭＳ Ｐゴシック" charset="0"/>
              <a:cs typeface="ＭＳ Ｐゴシック" charset="0"/>
            </a:endParaRPr>
          </a:p>
        </p:txBody>
      </p:sp>
      <p:sp>
        <p:nvSpPr>
          <p:cNvPr id="125957" name="Text Box 3"/>
          <p:cNvSpPr>
            <a:spLocks noGrp="1" noChangeArrowheads="1"/>
          </p:cNvSpPr>
          <p:nvPr>
            <p:ph type="body"/>
          </p:nvPr>
        </p:nvSpPr>
        <p:spPr>
          <a:xfrm>
            <a:off x="777875" y="4776788"/>
            <a:ext cx="6210300" cy="45196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FAA26D3D-D897-4be2-8F04-BA451C77F1D7}">
              <ma14:placeholderFlag xmlns:ma14="http://schemas.microsoft.com/office/mac/drawingml/2011/main" val="1"/>
            </a:ext>
          </a:extLst>
        </p:spPr>
        <p:txBody>
          <a:bodyPr wrap="none" anchor="ctr"/>
          <a:lstStyle/>
          <a:p>
            <a:endParaRPr lang="en-US">
              <a:ea typeface="ＭＳ Ｐゴシック" charset="0"/>
              <a:cs typeface="ＭＳ Ｐゴシック" charset="0"/>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52930" name="Rectangle 11"/>
          <p:cNvSpPr txBox="1">
            <a:spLocks noGrp="1" noChangeArrowheads="1"/>
          </p:cNvSpPr>
          <p:nvPr/>
        </p:nvSpPr>
        <p:spPr bwMode="auto">
          <a:xfrm>
            <a:off x="4398963" y="9555163"/>
            <a:ext cx="3363912" cy="49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9pPr>
          </a:lstStyle>
          <a:p>
            <a:pPr algn="r" eaLnBrk="1">
              <a:lnSpc>
                <a:spcPct val="98000"/>
              </a:lnSpc>
              <a:buFont typeface="Wingdings" charset="0"/>
              <a:buNone/>
            </a:pPr>
            <a:fld id="{A0B20FFF-813E-E544-AA01-C5874DAD9FE1}" type="slidenum">
              <a:rPr lang="en-GB" sz="1400">
                <a:solidFill>
                  <a:srgbClr val="000000"/>
                </a:solidFill>
                <a:latin typeface="Times New Roman" charset="0"/>
              </a:rPr>
              <a:pPr algn="r" eaLnBrk="1">
                <a:lnSpc>
                  <a:spcPct val="98000"/>
                </a:lnSpc>
                <a:buFont typeface="Wingdings" charset="0"/>
                <a:buNone/>
              </a:pPr>
              <a:t>70</a:t>
            </a:fld>
            <a:endParaRPr lang="en-GB" sz="1400">
              <a:solidFill>
                <a:srgbClr val="000000"/>
              </a:solidFill>
              <a:latin typeface="Times New Roman" charset="0"/>
            </a:endParaRPr>
          </a:p>
        </p:txBody>
      </p:sp>
      <p:sp>
        <p:nvSpPr>
          <p:cNvPr id="252931" name="Text Box 1"/>
          <p:cNvSpPr txBox="1">
            <a:spLocks noChangeArrowheads="1"/>
          </p:cNvSpPr>
          <p:nvPr/>
        </p:nvSpPr>
        <p:spPr bwMode="auto">
          <a:xfrm>
            <a:off x="4398963" y="9555163"/>
            <a:ext cx="3371850"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9pPr>
          </a:lstStyle>
          <a:p>
            <a:pPr algn="r" eaLnBrk="1">
              <a:lnSpc>
                <a:spcPct val="98000"/>
              </a:lnSpc>
              <a:buFont typeface="Wingdings" charset="0"/>
              <a:buNone/>
            </a:pPr>
            <a:fld id="{B018C550-7362-3845-9191-FF325148A77E}" type="slidenum">
              <a:rPr lang="en-GB" sz="1400">
                <a:solidFill>
                  <a:srgbClr val="000000"/>
                </a:solidFill>
                <a:latin typeface="Times New Roman" charset="0"/>
              </a:rPr>
              <a:pPr algn="r" eaLnBrk="1">
                <a:lnSpc>
                  <a:spcPct val="98000"/>
                </a:lnSpc>
                <a:buFont typeface="Wingdings" charset="0"/>
                <a:buNone/>
              </a:pPr>
              <a:t>70</a:t>
            </a:fld>
            <a:endParaRPr lang="en-GB" sz="1400">
              <a:solidFill>
                <a:srgbClr val="000000"/>
              </a:solidFill>
              <a:latin typeface="Times New Roman" charset="0"/>
            </a:endParaRPr>
          </a:p>
        </p:txBody>
      </p:sp>
      <p:sp>
        <p:nvSpPr>
          <p:cNvPr id="252932" name="Text Box 2"/>
          <p:cNvSpPr txBox="1">
            <a:spLocks noChangeArrowheads="1"/>
          </p:cNvSpPr>
          <p:nvPr/>
        </p:nvSpPr>
        <p:spPr bwMode="auto">
          <a:xfrm>
            <a:off x="1101725" y="763588"/>
            <a:ext cx="5567363" cy="3771900"/>
          </a:xfrm>
          <a:prstGeom prst="rect">
            <a:avLst/>
          </a:prstGeom>
          <a:solidFill>
            <a:srgbClr val="FFFFFF"/>
          </a:solidFill>
          <a:ln w="9360">
            <a:solidFill>
              <a:srgbClr val="000000"/>
            </a:solidFill>
            <a:miter lim="800000"/>
            <a:headEnd/>
            <a:tailEnd/>
          </a:ln>
        </p:spPr>
        <p:txBody>
          <a:bodyPr wrap="none" anchor="ctr"/>
          <a:lstStyle>
            <a:lvl1pPr eaLnBrk="0">
              <a:defRPr sz="2300">
                <a:solidFill>
                  <a:schemeClr val="bg1"/>
                </a:solidFill>
                <a:latin typeface="Arial" charset="0"/>
                <a:ea typeface="MS Gothic" charset="0"/>
                <a:cs typeface="MS Gothic" charset="0"/>
              </a:defRPr>
            </a:lvl1pPr>
            <a:lvl2pPr marL="742950" indent="-285750" eaLnBrk="0">
              <a:defRPr sz="2300">
                <a:solidFill>
                  <a:schemeClr val="bg1"/>
                </a:solidFill>
                <a:latin typeface="Arial" charset="0"/>
                <a:ea typeface="MS Gothic" charset="0"/>
                <a:cs typeface="MS Gothic" charset="0"/>
              </a:defRPr>
            </a:lvl2pPr>
            <a:lvl3pPr marL="1143000" indent="-228600" eaLnBrk="0">
              <a:defRPr sz="2300">
                <a:solidFill>
                  <a:schemeClr val="bg1"/>
                </a:solidFill>
                <a:latin typeface="Arial" charset="0"/>
                <a:ea typeface="MS Gothic" charset="0"/>
                <a:cs typeface="MS Gothic" charset="0"/>
              </a:defRPr>
            </a:lvl3pPr>
            <a:lvl4pPr marL="1600200" indent="-228600" eaLnBrk="0">
              <a:defRPr sz="2300">
                <a:solidFill>
                  <a:schemeClr val="bg1"/>
                </a:solidFill>
                <a:latin typeface="Arial" charset="0"/>
                <a:ea typeface="MS Gothic" charset="0"/>
                <a:cs typeface="MS Gothic" charset="0"/>
              </a:defRPr>
            </a:lvl4pPr>
            <a:lvl5pPr marL="2057400" indent="-228600" eaLnBrk="0">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9pPr>
          </a:lstStyle>
          <a:p>
            <a:pPr eaLnBrk="1"/>
            <a:endParaRPr lang="en-US" sz="2400">
              <a:solidFill>
                <a:srgbClr val="FFFFFF"/>
              </a:solidFill>
            </a:endParaRPr>
          </a:p>
        </p:txBody>
      </p:sp>
      <p:sp>
        <p:nvSpPr>
          <p:cNvPr id="252933" name="Text Box 3"/>
          <p:cNvSpPr>
            <a:spLocks noGrp="1" noChangeArrowheads="1"/>
          </p:cNvSpPr>
          <p:nvPr>
            <p:ph type="body"/>
          </p:nvPr>
        </p:nvSpPr>
        <p:spPr>
          <a:xfrm>
            <a:off x="777875" y="4776788"/>
            <a:ext cx="6210300" cy="45196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FAA26D3D-D897-4be2-8F04-BA451C77F1D7}">
              <ma14:placeholderFlag xmlns:ma14="http://schemas.microsoft.com/office/mac/drawingml/2011/main" val="1"/>
            </a:ext>
          </a:extLst>
        </p:spPr>
        <p:txBody>
          <a:bodyPr wrap="none" anchor="ctr"/>
          <a:lstStyle/>
          <a:p>
            <a:endParaRPr lang="en-US">
              <a:ea typeface="MS PGothic" charset="0"/>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54978" name="Rectangle 11"/>
          <p:cNvSpPr txBox="1">
            <a:spLocks noGrp="1" noChangeArrowheads="1"/>
          </p:cNvSpPr>
          <p:nvPr/>
        </p:nvSpPr>
        <p:spPr bwMode="auto">
          <a:xfrm>
            <a:off x="4398963" y="9555163"/>
            <a:ext cx="3363912" cy="49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9pPr>
          </a:lstStyle>
          <a:p>
            <a:pPr algn="r" eaLnBrk="1">
              <a:lnSpc>
                <a:spcPct val="98000"/>
              </a:lnSpc>
              <a:buFont typeface="Wingdings" charset="0"/>
              <a:buNone/>
            </a:pPr>
            <a:fld id="{181B538C-88BF-8E4D-81F9-3B80BDAFFFA7}" type="slidenum">
              <a:rPr lang="en-GB" sz="1400">
                <a:solidFill>
                  <a:srgbClr val="000000"/>
                </a:solidFill>
                <a:latin typeface="Times New Roman" charset="0"/>
              </a:rPr>
              <a:pPr algn="r" eaLnBrk="1">
                <a:lnSpc>
                  <a:spcPct val="98000"/>
                </a:lnSpc>
                <a:buFont typeface="Wingdings" charset="0"/>
                <a:buNone/>
              </a:pPr>
              <a:t>71</a:t>
            </a:fld>
            <a:endParaRPr lang="en-GB" sz="1400">
              <a:solidFill>
                <a:srgbClr val="000000"/>
              </a:solidFill>
              <a:latin typeface="Times New Roman" charset="0"/>
            </a:endParaRPr>
          </a:p>
        </p:txBody>
      </p:sp>
      <p:sp>
        <p:nvSpPr>
          <p:cNvPr id="254979" name="Text Box 1"/>
          <p:cNvSpPr txBox="1">
            <a:spLocks noChangeArrowheads="1"/>
          </p:cNvSpPr>
          <p:nvPr/>
        </p:nvSpPr>
        <p:spPr bwMode="auto">
          <a:xfrm>
            <a:off x="4398963" y="9555163"/>
            <a:ext cx="3371850"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9pPr>
          </a:lstStyle>
          <a:p>
            <a:pPr algn="r" eaLnBrk="1">
              <a:lnSpc>
                <a:spcPct val="98000"/>
              </a:lnSpc>
              <a:buFont typeface="Wingdings" charset="0"/>
              <a:buNone/>
            </a:pPr>
            <a:fld id="{12D814E1-FE9E-ED48-BAB2-555C977360F9}" type="slidenum">
              <a:rPr lang="en-GB" sz="1400">
                <a:solidFill>
                  <a:srgbClr val="000000"/>
                </a:solidFill>
                <a:latin typeface="Times New Roman" charset="0"/>
              </a:rPr>
              <a:pPr algn="r" eaLnBrk="1">
                <a:lnSpc>
                  <a:spcPct val="98000"/>
                </a:lnSpc>
                <a:buFont typeface="Wingdings" charset="0"/>
                <a:buNone/>
              </a:pPr>
              <a:t>71</a:t>
            </a:fld>
            <a:endParaRPr lang="en-GB" sz="1400">
              <a:solidFill>
                <a:srgbClr val="000000"/>
              </a:solidFill>
              <a:latin typeface="Times New Roman" charset="0"/>
            </a:endParaRPr>
          </a:p>
        </p:txBody>
      </p:sp>
      <p:sp>
        <p:nvSpPr>
          <p:cNvPr id="254980" name="Text Box 2"/>
          <p:cNvSpPr txBox="1">
            <a:spLocks noChangeArrowheads="1"/>
          </p:cNvSpPr>
          <p:nvPr/>
        </p:nvSpPr>
        <p:spPr bwMode="auto">
          <a:xfrm>
            <a:off x="1101725" y="763588"/>
            <a:ext cx="5567363" cy="3771900"/>
          </a:xfrm>
          <a:prstGeom prst="rect">
            <a:avLst/>
          </a:prstGeom>
          <a:solidFill>
            <a:srgbClr val="FFFFFF"/>
          </a:solidFill>
          <a:ln w="9360">
            <a:solidFill>
              <a:srgbClr val="000000"/>
            </a:solidFill>
            <a:miter lim="800000"/>
            <a:headEnd/>
            <a:tailEnd/>
          </a:ln>
        </p:spPr>
        <p:txBody>
          <a:bodyPr wrap="none" anchor="ctr"/>
          <a:lstStyle>
            <a:lvl1pPr eaLnBrk="0">
              <a:defRPr sz="2300">
                <a:solidFill>
                  <a:schemeClr val="bg1"/>
                </a:solidFill>
                <a:latin typeface="Arial" charset="0"/>
                <a:ea typeface="MS Gothic" charset="0"/>
                <a:cs typeface="MS Gothic" charset="0"/>
              </a:defRPr>
            </a:lvl1pPr>
            <a:lvl2pPr marL="742950" indent="-285750" eaLnBrk="0">
              <a:defRPr sz="2300">
                <a:solidFill>
                  <a:schemeClr val="bg1"/>
                </a:solidFill>
                <a:latin typeface="Arial" charset="0"/>
                <a:ea typeface="MS Gothic" charset="0"/>
                <a:cs typeface="MS Gothic" charset="0"/>
              </a:defRPr>
            </a:lvl2pPr>
            <a:lvl3pPr marL="1143000" indent="-228600" eaLnBrk="0">
              <a:defRPr sz="2300">
                <a:solidFill>
                  <a:schemeClr val="bg1"/>
                </a:solidFill>
                <a:latin typeface="Arial" charset="0"/>
                <a:ea typeface="MS Gothic" charset="0"/>
                <a:cs typeface="MS Gothic" charset="0"/>
              </a:defRPr>
            </a:lvl3pPr>
            <a:lvl4pPr marL="1600200" indent="-228600" eaLnBrk="0">
              <a:defRPr sz="2300">
                <a:solidFill>
                  <a:schemeClr val="bg1"/>
                </a:solidFill>
                <a:latin typeface="Arial" charset="0"/>
                <a:ea typeface="MS Gothic" charset="0"/>
                <a:cs typeface="MS Gothic" charset="0"/>
              </a:defRPr>
            </a:lvl4pPr>
            <a:lvl5pPr marL="2057400" indent="-228600" eaLnBrk="0">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9pPr>
          </a:lstStyle>
          <a:p>
            <a:pPr eaLnBrk="1"/>
            <a:endParaRPr lang="en-US" sz="2400">
              <a:solidFill>
                <a:srgbClr val="FFFFFF"/>
              </a:solidFill>
            </a:endParaRPr>
          </a:p>
        </p:txBody>
      </p:sp>
      <p:sp>
        <p:nvSpPr>
          <p:cNvPr id="254981" name="Text Box 3"/>
          <p:cNvSpPr>
            <a:spLocks noGrp="1" noChangeArrowheads="1"/>
          </p:cNvSpPr>
          <p:nvPr>
            <p:ph type="body"/>
          </p:nvPr>
        </p:nvSpPr>
        <p:spPr>
          <a:xfrm>
            <a:off x="777875" y="4776788"/>
            <a:ext cx="6210300" cy="45196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FAA26D3D-D897-4be2-8F04-BA451C77F1D7}">
              <ma14:placeholderFlag xmlns:ma14="http://schemas.microsoft.com/office/mac/drawingml/2011/main" val="1"/>
            </a:ext>
          </a:extLst>
        </p:spPr>
        <p:txBody>
          <a:bodyPr wrap="none" anchor="ctr"/>
          <a:lstStyle/>
          <a:p>
            <a:endParaRPr lang="en-US">
              <a:ea typeface="MS PGothic" charset="0"/>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57026" name="Rectangle 11"/>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defTabSz="455613"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1pPr>
            <a:lvl2pPr marL="742950" indent="-285750" defTabSz="455613"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2pPr>
            <a:lvl3pPr marL="1143000" indent="-228600" defTabSz="455613"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3pPr>
            <a:lvl4pPr marL="1600200" indent="-228600" defTabSz="455613"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4pPr>
            <a:lvl5pPr marL="2057400" indent="-228600" defTabSz="455613"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5pPr>
            <a:lvl6pPr marL="2514600" indent="-228600" defTabSz="455613"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6pPr>
            <a:lvl7pPr marL="2971800" indent="-228600" defTabSz="455613"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7pPr>
            <a:lvl8pPr marL="3429000" indent="-228600" defTabSz="455613"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8pPr>
            <a:lvl9pPr marL="3886200" indent="-228600" defTabSz="455613"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9pPr>
          </a:lstStyle>
          <a:p>
            <a:pPr eaLnBrk="1"/>
            <a:fld id="{A6130077-3E6F-834C-AB56-9366C32A6F00}" type="slidenum">
              <a:rPr lang="en-GB" sz="1400">
                <a:solidFill>
                  <a:srgbClr val="000000"/>
                </a:solidFill>
                <a:latin typeface="Times New Roman" charset="0"/>
              </a:rPr>
              <a:pPr eaLnBrk="1"/>
              <a:t>72</a:t>
            </a:fld>
            <a:endParaRPr lang="en-GB" sz="1400">
              <a:solidFill>
                <a:srgbClr val="000000"/>
              </a:solidFill>
              <a:latin typeface="Times New Roman" charset="0"/>
            </a:endParaRPr>
          </a:p>
        </p:txBody>
      </p:sp>
      <p:sp>
        <p:nvSpPr>
          <p:cNvPr id="257027" name="Text Box 1"/>
          <p:cNvSpPr txBox="1">
            <a:spLocks noChangeArrowheads="1"/>
          </p:cNvSpPr>
          <p:nvPr/>
        </p:nvSpPr>
        <p:spPr bwMode="auto">
          <a:xfrm>
            <a:off x="4398963" y="9555163"/>
            <a:ext cx="3371850"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9pPr>
          </a:lstStyle>
          <a:p>
            <a:pPr algn="r" eaLnBrk="1">
              <a:lnSpc>
                <a:spcPct val="98000"/>
              </a:lnSpc>
              <a:buFont typeface="Wingdings" charset="0"/>
              <a:buNone/>
            </a:pPr>
            <a:fld id="{41FC4DB3-E6E1-3243-B3D4-705266237AAC}" type="slidenum">
              <a:rPr lang="en-GB" sz="1400">
                <a:solidFill>
                  <a:srgbClr val="000000"/>
                </a:solidFill>
                <a:latin typeface="Times New Roman" charset="0"/>
              </a:rPr>
              <a:pPr algn="r" eaLnBrk="1">
                <a:lnSpc>
                  <a:spcPct val="98000"/>
                </a:lnSpc>
                <a:buFont typeface="Wingdings" charset="0"/>
                <a:buNone/>
              </a:pPr>
              <a:t>72</a:t>
            </a:fld>
            <a:endParaRPr lang="en-GB" sz="1400">
              <a:solidFill>
                <a:srgbClr val="000000"/>
              </a:solidFill>
              <a:latin typeface="Times New Roman" charset="0"/>
            </a:endParaRPr>
          </a:p>
        </p:txBody>
      </p:sp>
      <p:sp>
        <p:nvSpPr>
          <p:cNvPr id="257028" name="Text Box 2"/>
          <p:cNvSpPr txBox="1">
            <a:spLocks noChangeArrowheads="1"/>
          </p:cNvSpPr>
          <p:nvPr/>
        </p:nvSpPr>
        <p:spPr bwMode="auto">
          <a:xfrm>
            <a:off x="1101725" y="763588"/>
            <a:ext cx="5567363" cy="3771900"/>
          </a:xfrm>
          <a:prstGeom prst="rect">
            <a:avLst/>
          </a:prstGeom>
          <a:solidFill>
            <a:srgbClr val="FFFFFF"/>
          </a:solidFill>
          <a:ln w="9360">
            <a:solidFill>
              <a:srgbClr val="000000"/>
            </a:solidFill>
            <a:miter lim="800000"/>
            <a:headEnd/>
            <a:tailEnd/>
          </a:ln>
        </p:spPr>
        <p:txBody>
          <a:bodyPr wrap="none" anchor="ctr"/>
          <a:lstStyle>
            <a:lvl1pPr eaLnBrk="0">
              <a:defRPr sz="2300">
                <a:solidFill>
                  <a:schemeClr val="bg1"/>
                </a:solidFill>
                <a:latin typeface="Arial" charset="0"/>
                <a:ea typeface="MS Gothic" charset="0"/>
                <a:cs typeface="MS Gothic" charset="0"/>
              </a:defRPr>
            </a:lvl1pPr>
            <a:lvl2pPr marL="742950" indent="-285750" eaLnBrk="0">
              <a:defRPr sz="2300">
                <a:solidFill>
                  <a:schemeClr val="bg1"/>
                </a:solidFill>
                <a:latin typeface="Arial" charset="0"/>
                <a:ea typeface="MS Gothic" charset="0"/>
                <a:cs typeface="MS Gothic" charset="0"/>
              </a:defRPr>
            </a:lvl2pPr>
            <a:lvl3pPr marL="1143000" indent="-228600" eaLnBrk="0">
              <a:defRPr sz="2300">
                <a:solidFill>
                  <a:schemeClr val="bg1"/>
                </a:solidFill>
                <a:latin typeface="Arial" charset="0"/>
                <a:ea typeface="MS Gothic" charset="0"/>
                <a:cs typeface="MS Gothic" charset="0"/>
              </a:defRPr>
            </a:lvl3pPr>
            <a:lvl4pPr marL="1600200" indent="-228600" eaLnBrk="0">
              <a:defRPr sz="2300">
                <a:solidFill>
                  <a:schemeClr val="bg1"/>
                </a:solidFill>
                <a:latin typeface="Arial" charset="0"/>
                <a:ea typeface="MS Gothic" charset="0"/>
                <a:cs typeface="MS Gothic" charset="0"/>
              </a:defRPr>
            </a:lvl4pPr>
            <a:lvl5pPr marL="2057400" indent="-228600" eaLnBrk="0">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9pPr>
          </a:lstStyle>
          <a:p>
            <a:pPr eaLnBrk="1"/>
            <a:endParaRPr lang="en-US" sz="2400">
              <a:solidFill>
                <a:srgbClr val="FFFFFF"/>
              </a:solidFill>
            </a:endParaRPr>
          </a:p>
        </p:txBody>
      </p:sp>
      <p:sp>
        <p:nvSpPr>
          <p:cNvPr id="257029" name="Text Box 3"/>
          <p:cNvSpPr>
            <a:spLocks noGrp="1" noChangeArrowheads="1"/>
          </p:cNvSpPr>
          <p:nvPr>
            <p:ph type="body"/>
          </p:nvPr>
        </p:nvSpPr>
        <p:spPr>
          <a:xfrm>
            <a:off x="777875" y="4776788"/>
            <a:ext cx="6210300" cy="45196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FAA26D3D-D897-4be2-8F04-BA451C77F1D7}">
              <ma14:placeholderFlag xmlns:ma14="http://schemas.microsoft.com/office/mac/drawingml/2011/main" val="1"/>
            </a:ext>
          </a:extLst>
        </p:spPr>
        <p:txBody>
          <a:bodyPr wrap="none" anchor="ctr"/>
          <a:lstStyle/>
          <a:p>
            <a:endParaRPr lang="en-US">
              <a:ea typeface="MS PGothic" charset="0"/>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59074" name="Rectangle 11"/>
          <p:cNvSpPr txBox="1">
            <a:spLocks noGrp="1" noChangeArrowheads="1"/>
          </p:cNvSpPr>
          <p:nvPr/>
        </p:nvSpPr>
        <p:spPr bwMode="auto">
          <a:xfrm>
            <a:off x="4398963" y="9555163"/>
            <a:ext cx="3363912" cy="49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9pPr>
          </a:lstStyle>
          <a:p>
            <a:pPr algn="r" eaLnBrk="1">
              <a:lnSpc>
                <a:spcPct val="98000"/>
              </a:lnSpc>
              <a:buFont typeface="Wingdings" charset="0"/>
              <a:buNone/>
            </a:pPr>
            <a:fld id="{B1D04FB8-48DA-4747-B657-CA827B46775A}" type="slidenum">
              <a:rPr lang="en-GB" sz="1400">
                <a:solidFill>
                  <a:srgbClr val="000000"/>
                </a:solidFill>
                <a:latin typeface="Times New Roman" charset="0"/>
              </a:rPr>
              <a:pPr algn="r" eaLnBrk="1">
                <a:lnSpc>
                  <a:spcPct val="98000"/>
                </a:lnSpc>
                <a:buFont typeface="Wingdings" charset="0"/>
                <a:buNone/>
              </a:pPr>
              <a:t>73</a:t>
            </a:fld>
            <a:endParaRPr lang="en-GB" sz="1400">
              <a:solidFill>
                <a:srgbClr val="000000"/>
              </a:solidFill>
              <a:latin typeface="Times New Roman" charset="0"/>
            </a:endParaRPr>
          </a:p>
        </p:txBody>
      </p:sp>
      <p:sp>
        <p:nvSpPr>
          <p:cNvPr id="259075" name="Text Box 1"/>
          <p:cNvSpPr txBox="1">
            <a:spLocks noChangeArrowheads="1"/>
          </p:cNvSpPr>
          <p:nvPr/>
        </p:nvSpPr>
        <p:spPr bwMode="auto">
          <a:xfrm>
            <a:off x="4398963" y="9555163"/>
            <a:ext cx="3371850"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9pPr>
          </a:lstStyle>
          <a:p>
            <a:pPr algn="r" eaLnBrk="1">
              <a:lnSpc>
                <a:spcPct val="98000"/>
              </a:lnSpc>
              <a:buFont typeface="Wingdings" charset="0"/>
              <a:buNone/>
            </a:pPr>
            <a:fld id="{513B28C4-4542-8746-8B6C-D0CB11714524}" type="slidenum">
              <a:rPr lang="en-GB" sz="1400">
                <a:solidFill>
                  <a:srgbClr val="000000"/>
                </a:solidFill>
                <a:latin typeface="Times New Roman" charset="0"/>
              </a:rPr>
              <a:pPr algn="r" eaLnBrk="1">
                <a:lnSpc>
                  <a:spcPct val="98000"/>
                </a:lnSpc>
                <a:buFont typeface="Wingdings" charset="0"/>
                <a:buNone/>
              </a:pPr>
              <a:t>73</a:t>
            </a:fld>
            <a:endParaRPr lang="en-GB" sz="1400">
              <a:solidFill>
                <a:srgbClr val="000000"/>
              </a:solidFill>
              <a:latin typeface="Times New Roman" charset="0"/>
            </a:endParaRPr>
          </a:p>
        </p:txBody>
      </p:sp>
      <p:sp>
        <p:nvSpPr>
          <p:cNvPr id="259076" name="Text Box 2"/>
          <p:cNvSpPr txBox="1">
            <a:spLocks noChangeArrowheads="1"/>
          </p:cNvSpPr>
          <p:nvPr/>
        </p:nvSpPr>
        <p:spPr bwMode="auto">
          <a:xfrm>
            <a:off x="1101725" y="763588"/>
            <a:ext cx="5567363" cy="3771900"/>
          </a:xfrm>
          <a:prstGeom prst="rect">
            <a:avLst/>
          </a:prstGeom>
          <a:solidFill>
            <a:srgbClr val="FFFFFF"/>
          </a:solidFill>
          <a:ln w="9360">
            <a:solidFill>
              <a:srgbClr val="000000"/>
            </a:solidFill>
            <a:miter lim="800000"/>
            <a:headEnd/>
            <a:tailEnd/>
          </a:ln>
        </p:spPr>
        <p:txBody>
          <a:bodyPr wrap="none" anchor="ctr"/>
          <a:lstStyle>
            <a:lvl1pPr eaLnBrk="0">
              <a:defRPr sz="2300">
                <a:solidFill>
                  <a:schemeClr val="bg1"/>
                </a:solidFill>
                <a:latin typeface="Arial" charset="0"/>
                <a:ea typeface="MS Gothic" charset="0"/>
                <a:cs typeface="MS Gothic" charset="0"/>
              </a:defRPr>
            </a:lvl1pPr>
            <a:lvl2pPr marL="742950" indent="-285750" eaLnBrk="0">
              <a:defRPr sz="2300">
                <a:solidFill>
                  <a:schemeClr val="bg1"/>
                </a:solidFill>
                <a:latin typeface="Arial" charset="0"/>
                <a:ea typeface="MS Gothic" charset="0"/>
                <a:cs typeface="MS Gothic" charset="0"/>
              </a:defRPr>
            </a:lvl2pPr>
            <a:lvl3pPr marL="1143000" indent="-228600" eaLnBrk="0">
              <a:defRPr sz="2300">
                <a:solidFill>
                  <a:schemeClr val="bg1"/>
                </a:solidFill>
                <a:latin typeface="Arial" charset="0"/>
                <a:ea typeface="MS Gothic" charset="0"/>
                <a:cs typeface="MS Gothic" charset="0"/>
              </a:defRPr>
            </a:lvl3pPr>
            <a:lvl4pPr marL="1600200" indent="-228600" eaLnBrk="0">
              <a:defRPr sz="2300">
                <a:solidFill>
                  <a:schemeClr val="bg1"/>
                </a:solidFill>
                <a:latin typeface="Arial" charset="0"/>
                <a:ea typeface="MS Gothic" charset="0"/>
                <a:cs typeface="MS Gothic" charset="0"/>
              </a:defRPr>
            </a:lvl4pPr>
            <a:lvl5pPr marL="2057400" indent="-228600" eaLnBrk="0">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9pPr>
          </a:lstStyle>
          <a:p>
            <a:pPr eaLnBrk="1"/>
            <a:endParaRPr lang="en-US" sz="2400">
              <a:solidFill>
                <a:srgbClr val="FFFFFF"/>
              </a:solidFill>
            </a:endParaRPr>
          </a:p>
        </p:txBody>
      </p:sp>
      <p:sp>
        <p:nvSpPr>
          <p:cNvPr id="259077" name="Text Box 3"/>
          <p:cNvSpPr>
            <a:spLocks noGrp="1" noChangeArrowheads="1"/>
          </p:cNvSpPr>
          <p:nvPr>
            <p:ph type="body"/>
          </p:nvPr>
        </p:nvSpPr>
        <p:spPr>
          <a:xfrm>
            <a:off x="777875" y="4776788"/>
            <a:ext cx="6210300" cy="45196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FAA26D3D-D897-4be2-8F04-BA451C77F1D7}">
              <ma14:placeholderFlag xmlns:ma14="http://schemas.microsoft.com/office/mac/drawingml/2011/main" val="1"/>
            </a:ext>
          </a:extLst>
        </p:spPr>
        <p:txBody>
          <a:bodyPr wrap="none" anchor="ctr"/>
          <a:lstStyle/>
          <a:p>
            <a:endParaRPr lang="en-US">
              <a:ea typeface="MS PGothic" charset="0"/>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61122" name="Rectangle 11"/>
          <p:cNvSpPr txBox="1">
            <a:spLocks noGrp="1" noChangeArrowheads="1"/>
          </p:cNvSpPr>
          <p:nvPr/>
        </p:nvSpPr>
        <p:spPr bwMode="auto">
          <a:xfrm>
            <a:off x="4398963" y="9555163"/>
            <a:ext cx="3363912" cy="49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9pPr>
          </a:lstStyle>
          <a:p>
            <a:pPr algn="r" eaLnBrk="1">
              <a:lnSpc>
                <a:spcPct val="98000"/>
              </a:lnSpc>
              <a:buFont typeface="Wingdings" charset="0"/>
              <a:buNone/>
            </a:pPr>
            <a:fld id="{48FB4E9F-DA5B-1C4C-A104-F73D5236A6AB}" type="slidenum">
              <a:rPr lang="en-GB" sz="1400">
                <a:solidFill>
                  <a:srgbClr val="000000"/>
                </a:solidFill>
                <a:latin typeface="Times New Roman" charset="0"/>
              </a:rPr>
              <a:pPr algn="r" eaLnBrk="1">
                <a:lnSpc>
                  <a:spcPct val="98000"/>
                </a:lnSpc>
                <a:buFont typeface="Wingdings" charset="0"/>
                <a:buNone/>
              </a:pPr>
              <a:t>74</a:t>
            </a:fld>
            <a:endParaRPr lang="en-GB" sz="1400">
              <a:solidFill>
                <a:srgbClr val="000000"/>
              </a:solidFill>
              <a:latin typeface="Times New Roman" charset="0"/>
            </a:endParaRPr>
          </a:p>
        </p:txBody>
      </p:sp>
      <p:sp>
        <p:nvSpPr>
          <p:cNvPr id="261123" name="Text Box 1"/>
          <p:cNvSpPr txBox="1">
            <a:spLocks noChangeArrowheads="1"/>
          </p:cNvSpPr>
          <p:nvPr/>
        </p:nvSpPr>
        <p:spPr bwMode="auto">
          <a:xfrm>
            <a:off x="4398963" y="9555163"/>
            <a:ext cx="3371850"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9pPr>
          </a:lstStyle>
          <a:p>
            <a:pPr algn="r" eaLnBrk="1">
              <a:lnSpc>
                <a:spcPct val="98000"/>
              </a:lnSpc>
              <a:buFont typeface="Wingdings" charset="0"/>
              <a:buNone/>
            </a:pPr>
            <a:fld id="{D2697326-3FB6-C648-A107-B6778BB3EE0D}" type="slidenum">
              <a:rPr lang="en-GB" sz="1400">
                <a:solidFill>
                  <a:srgbClr val="000000"/>
                </a:solidFill>
                <a:latin typeface="Times New Roman" charset="0"/>
              </a:rPr>
              <a:pPr algn="r" eaLnBrk="1">
                <a:lnSpc>
                  <a:spcPct val="98000"/>
                </a:lnSpc>
                <a:buFont typeface="Wingdings" charset="0"/>
                <a:buNone/>
              </a:pPr>
              <a:t>74</a:t>
            </a:fld>
            <a:endParaRPr lang="en-GB" sz="1400">
              <a:solidFill>
                <a:srgbClr val="000000"/>
              </a:solidFill>
              <a:latin typeface="Times New Roman" charset="0"/>
            </a:endParaRPr>
          </a:p>
        </p:txBody>
      </p:sp>
      <p:sp>
        <p:nvSpPr>
          <p:cNvPr id="261124" name="Text Box 2"/>
          <p:cNvSpPr txBox="1">
            <a:spLocks noChangeArrowheads="1"/>
          </p:cNvSpPr>
          <p:nvPr/>
        </p:nvSpPr>
        <p:spPr bwMode="auto">
          <a:xfrm>
            <a:off x="1101725" y="763588"/>
            <a:ext cx="5567363" cy="3771900"/>
          </a:xfrm>
          <a:prstGeom prst="rect">
            <a:avLst/>
          </a:prstGeom>
          <a:solidFill>
            <a:srgbClr val="FFFFFF"/>
          </a:solidFill>
          <a:ln w="9360">
            <a:solidFill>
              <a:srgbClr val="000000"/>
            </a:solidFill>
            <a:miter lim="800000"/>
            <a:headEnd/>
            <a:tailEnd/>
          </a:ln>
        </p:spPr>
        <p:txBody>
          <a:bodyPr wrap="none" anchor="ctr"/>
          <a:lstStyle>
            <a:lvl1pPr eaLnBrk="0">
              <a:defRPr sz="2300">
                <a:solidFill>
                  <a:schemeClr val="bg1"/>
                </a:solidFill>
                <a:latin typeface="Arial" charset="0"/>
                <a:ea typeface="MS Gothic" charset="0"/>
                <a:cs typeface="MS Gothic" charset="0"/>
              </a:defRPr>
            </a:lvl1pPr>
            <a:lvl2pPr marL="742950" indent="-285750" eaLnBrk="0">
              <a:defRPr sz="2300">
                <a:solidFill>
                  <a:schemeClr val="bg1"/>
                </a:solidFill>
                <a:latin typeface="Arial" charset="0"/>
                <a:ea typeface="MS Gothic" charset="0"/>
                <a:cs typeface="MS Gothic" charset="0"/>
              </a:defRPr>
            </a:lvl2pPr>
            <a:lvl3pPr marL="1143000" indent="-228600" eaLnBrk="0">
              <a:defRPr sz="2300">
                <a:solidFill>
                  <a:schemeClr val="bg1"/>
                </a:solidFill>
                <a:latin typeface="Arial" charset="0"/>
                <a:ea typeface="MS Gothic" charset="0"/>
                <a:cs typeface="MS Gothic" charset="0"/>
              </a:defRPr>
            </a:lvl3pPr>
            <a:lvl4pPr marL="1600200" indent="-228600" eaLnBrk="0">
              <a:defRPr sz="2300">
                <a:solidFill>
                  <a:schemeClr val="bg1"/>
                </a:solidFill>
                <a:latin typeface="Arial" charset="0"/>
                <a:ea typeface="MS Gothic" charset="0"/>
                <a:cs typeface="MS Gothic" charset="0"/>
              </a:defRPr>
            </a:lvl4pPr>
            <a:lvl5pPr marL="2057400" indent="-228600" eaLnBrk="0">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9pPr>
          </a:lstStyle>
          <a:p>
            <a:pPr eaLnBrk="1"/>
            <a:endParaRPr lang="en-US" sz="2400">
              <a:solidFill>
                <a:srgbClr val="FFFFFF"/>
              </a:solidFill>
            </a:endParaRPr>
          </a:p>
        </p:txBody>
      </p:sp>
      <p:sp>
        <p:nvSpPr>
          <p:cNvPr id="261125" name="Text Box 3"/>
          <p:cNvSpPr>
            <a:spLocks noGrp="1" noChangeArrowheads="1"/>
          </p:cNvSpPr>
          <p:nvPr>
            <p:ph type="body"/>
          </p:nvPr>
        </p:nvSpPr>
        <p:spPr>
          <a:xfrm>
            <a:off x="777875" y="4776788"/>
            <a:ext cx="6210300" cy="45196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FAA26D3D-D897-4be2-8F04-BA451C77F1D7}">
              <ma14:placeholderFlag xmlns:ma14="http://schemas.microsoft.com/office/mac/drawingml/2011/main" val="1"/>
            </a:ext>
          </a:extLst>
        </p:spPr>
        <p:txBody>
          <a:bodyPr wrap="none" anchor="ctr"/>
          <a:lstStyle/>
          <a:p>
            <a:endParaRPr lang="en-US">
              <a:ea typeface="MS PGothic" charset="0"/>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63170" name="Rectangle 11"/>
          <p:cNvSpPr txBox="1">
            <a:spLocks noGrp="1" noChangeArrowheads="1"/>
          </p:cNvSpPr>
          <p:nvPr/>
        </p:nvSpPr>
        <p:spPr bwMode="auto">
          <a:xfrm>
            <a:off x="4398963" y="9555163"/>
            <a:ext cx="3363912" cy="49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9pPr>
          </a:lstStyle>
          <a:p>
            <a:pPr algn="r" eaLnBrk="1">
              <a:lnSpc>
                <a:spcPct val="98000"/>
              </a:lnSpc>
              <a:buFont typeface="Wingdings" charset="0"/>
              <a:buNone/>
            </a:pPr>
            <a:fld id="{F9077BF1-D024-A947-9BE9-E9CFF6803D22}" type="slidenum">
              <a:rPr lang="en-GB" sz="1400">
                <a:solidFill>
                  <a:srgbClr val="000000"/>
                </a:solidFill>
                <a:latin typeface="Times New Roman" charset="0"/>
              </a:rPr>
              <a:pPr algn="r" eaLnBrk="1">
                <a:lnSpc>
                  <a:spcPct val="98000"/>
                </a:lnSpc>
                <a:buFont typeface="Wingdings" charset="0"/>
                <a:buNone/>
              </a:pPr>
              <a:t>75</a:t>
            </a:fld>
            <a:endParaRPr lang="en-GB" sz="1400">
              <a:solidFill>
                <a:srgbClr val="000000"/>
              </a:solidFill>
              <a:latin typeface="Times New Roman" charset="0"/>
            </a:endParaRPr>
          </a:p>
        </p:txBody>
      </p:sp>
      <p:sp>
        <p:nvSpPr>
          <p:cNvPr id="263171" name="Text Box 1"/>
          <p:cNvSpPr txBox="1">
            <a:spLocks noChangeArrowheads="1"/>
          </p:cNvSpPr>
          <p:nvPr/>
        </p:nvSpPr>
        <p:spPr bwMode="auto">
          <a:xfrm>
            <a:off x="4398963" y="9555163"/>
            <a:ext cx="3371850"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9pPr>
          </a:lstStyle>
          <a:p>
            <a:pPr algn="r" eaLnBrk="1">
              <a:lnSpc>
                <a:spcPct val="98000"/>
              </a:lnSpc>
              <a:buFont typeface="Wingdings" charset="0"/>
              <a:buNone/>
            </a:pPr>
            <a:fld id="{6670AF3A-56D4-C348-BE88-50BD878F0776}" type="slidenum">
              <a:rPr lang="en-GB" sz="1400">
                <a:solidFill>
                  <a:srgbClr val="000000"/>
                </a:solidFill>
                <a:latin typeface="Times New Roman" charset="0"/>
              </a:rPr>
              <a:pPr algn="r" eaLnBrk="1">
                <a:lnSpc>
                  <a:spcPct val="98000"/>
                </a:lnSpc>
                <a:buFont typeface="Wingdings" charset="0"/>
                <a:buNone/>
              </a:pPr>
              <a:t>75</a:t>
            </a:fld>
            <a:endParaRPr lang="en-GB" sz="1400">
              <a:solidFill>
                <a:srgbClr val="000000"/>
              </a:solidFill>
              <a:latin typeface="Times New Roman" charset="0"/>
            </a:endParaRPr>
          </a:p>
        </p:txBody>
      </p:sp>
      <p:sp>
        <p:nvSpPr>
          <p:cNvPr id="263172" name="Text Box 2"/>
          <p:cNvSpPr txBox="1">
            <a:spLocks noChangeArrowheads="1"/>
          </p:cNvSpPr>
          <p:nvPr/>
        </p:nvSpPr>
        <p:spPr bwMode="auto">
          <a:xfrm>
            <a:off x="1101725" y="763588"/>
            <a:ext cx="5567363" cy="3771900"/>
          </a:xfrm>
          <a:prstGeom prst="rect">
            <a:avLst/>
          </a:prstGeom>
          <a:solidFill>
            <a:srgbClr val="FFFFFF"/>
          </a:solidFill>
          <a:ln w="9360">
            <a:solidFill>
              <a:srgbClr val="000000"/>
            </a:solidFill>
            <a:miter lim="800000"/>
            <a:headEnd/>
            <a:tailEnd/>
          </a:ln>
        </p:spPr>
        <p:txBody>
          <a:bodyPr wrap="none" anchor="ctr"/>
          <a:lstStyle>
            <a:lvl1pPr eaLnBrk="0">
              <a:defRPr sz="2300">
                <a:solidFill>
                  <a:schemeClr val="bg1"/>
                </a:solidFill>
                <a:latin typeface="Arial" charset="0"/>
                <a:ea typeface="MS Gothic" charset="0"/>
                <a:cs typeface="MS Gothic" charset="0"/>
              </a:defRPr>
            </a:lvl1pPr>
            <a:lvl2pPr marL="742950" indent="-285750" eaLnBrk="0">
              <a:defRPr sz="2300">
                <a:solidFill>
                  <a:schemeClr val="bg1"/>
                </a:solidFill>
                <a:latin typeface="Arial" charset="0"/>
                <a:ea typeface="MS Gothic" charset="0"/>
                <a:cs typeface="MS Gothic" charset="0"/>
              </a:defRPr>
            </a:lvl2pPr>
            <a:lvl3pPr marL="1143000" indent="-228600" eaLnBrk="0">
              <a:defRPr sz="2300">
                <a:solidFill>
                  <a:schemeClr val="bg1"/>
                </a:solidFill>
                <a:latin typeface="Arial" charset="0"/>
                <a:ea typeface="MS Gothic" charset="0"/>
                <a:cs typeface="MS Gothic" charset="0"/>
              </a:defRPr>
            </a:lvl3pPr>
            <a:lvl4pPr marL="1600200" indent="-228600" eaLnBrk="0">
              <a:defRPr sz="2300">
                <a:solidFill>
                  <a:schemeClr val="bg1"/>
                </a:solidFill>
                <a:latin typeface="Arial" charset="0"/>
                <a:ea typeface="MS Gothic" charset="0"/>
                <a:cs typeface="MS Gothic" charset="0"/>
              </a:defRPr>
            </a:lvl4pPr>
            <a:lvl5pPr marL="2057400" indent="-228600" eaLnBrk="0">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9pPr>
          </a:lstStyle>
          <a:p>
            <a:pPr eaLnBrk="1"/>
            <a:endParaRPr lang="en-US" sz="2400">
              <a:solidFill>
                <a:srgbClr val="FFFFFF"/>
              </a:solidFill>
            </a:endParaRPr>
          </a:p>
        </p:txBody>
      </p:sp>
      <p:sp>
        <p:nvSpPr>
          <p:cNvPr id="263173" name="Text Box 3"/>
          <p:cNvSpPr>
            <a:spLocks noGrp="1" noChangeArrowheads="1"/>
          </p:cNvSpPr>
          <p:nvPr>
            <p:ph type="body"/>
          </p:nvPr>
        </p:nvSpPr>
        <p:spPr>
          <a:xfrm>
            <a:off x="777875" y="4776788"/>
            <a:ext cx="6210300" cy="45196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FAA26D3D-D897-4be2-8F04-BA451C77F1D7}">
              <ma14:placeholderFlag xmlns:ma14="http://schemas.microsoft.com/office/mac/drawingml/2011/main" val="1"/>
            </a:ext>
          </a:extLst>
        </p:spPr>
        <p:txBody>
          <a:bodyPr wrap="none" anchor="ctr"/>
          <a:lstStyle/>
          <a:p>
            <a:endParaRPr lang="en-US">
              <a:ea typeface="MS PGothic" charset="0"/>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65218" name="Rectangle 11"/>
          <p:cNvSpPr txBox="1">
            <a:spLocks noGrp="1" noChangeArrowheads="1"/>
          </p:cNvSpPr>
          <p:nvPr/>
        </p:nvSpPr>
        <p:spPr bwMode="auto">
          <a:xfrm>
            <a:off x="4398963" y="9555163"/>
            <a:ext cx="3363912" cy="49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9pPr>
          </a:lstStyle>
          <a:p>
            <a:pPr algn="r" eaLnBrk="1">
              <a:lnSpc>
                <a:spcPct val="98000"/>
              </a:lnSpc>
              <a:buFont typeface="Wingdings" charset="0"/>
              <a:buNone/>
            </a:pPr>
            <a:fld id="{DB441D52-6CEA-314B-A70D-9EDC3D93C8BF}" type="slidenum">
              <a:rPr lang="en-GB" sz="1400">
                <a:solidFill>
                  <a:srgbClr val="000000"/>
                </a:solidFill>
                <a:latin typeface="Times New Roman" charset="0"/>
              </a:rPr>
              <a:pPr algn="r" eaLnBrk="1">
                <a:lnSpc>
                  <a:spcPct val="98000"/>
                </a:lnSpc>
                <a:buFont typeface="Wingdings" charset="0"/>
                <a:buNone/>
              </a:pPr>
              <a:t>76</a:t>
            </a:fld>
            <a:endParaRPr lang="en-GB" sz="1400">
              <a:solidFill>
                <a:srgbClr val="000000"/>
              </a:solidFill>
              <a:latin typeface="Times New Roman" charset="0"/>
            </a:endParaRPr>
          </a:p>
        </p:txBody>
      </p:sp>
      <p:sp>
        <p:nvSpPr>
          <p:cNvPr id="265219" name="Text Box 1"/>
          <p:cNvSpPr txBox="1">
            <a:spLocks noChangeArrowheads="1"/>
          </p:cNvSpPr>
          <p:nvPr/>
        </p:nvSpPr>
        <p:spPr bwMode="auto">
          <a:xfrm>
            <a:off x="4398963" y="9555163"/>
            <a:ext cx="3371850"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9pPr>
          </a:lstStyle>
          <a:p>
            <a:pPr algn="r" eaLnBrk="1">
              <a:lnSpc>
                <a:spcPct val="98000"/>
              </a:lnSpc>
              <a:buFont typeface="Wingdings" charset="0"/>
              <a:buNone/>
            </a:pPr>
            <a:fld id="{82311509-C935-1940-8C80-A75BA4455B7C}" type="slidenum">
              <a:rPr lang="en-GB" sz="1400">
                <a:solidFill>
                  <a:srgbClr val="000000"/>
                </a:solidFill>
                <a:latin typeface="Times New Roman" charset="0"/>
              </a:rPr>
              <a:pPr algn="r" eaLnBrk="1">
                <a:lnSpc>
                  <a:spcPct val="98000"/>
                </a:lnSpc>
                <a:buFont typeface="Wingdings" charset="0"/>
                <a:buNone/>
              </a:pPr>
              <a:t>76</a:t>
            </a:fld>
            <a:endParaRPr lang="en-GB" sz="1400">
              <a:solidFill>
                <a:srgbClr val="000000"/>
              </a:solidFill>
              <a:latin typeface="Times New Roman" charset="0"/>
            </a:endParaRPr>
          </a:p>
        </p:txBody>
      </p:sp>
      <p:sp>
        <p:nvSpPr>
          <p:cNvPr id="265220" name="Text Box 2"/>
          <p:cNvSpPr txBox="1">
            <a:spLocks noChangeArrowheads="1"/>
          </p:cNvSpPr>
          <p:nvPr/>
        </p:nvSpPr>
        <p:spPr bwMode="auto">
          <a:xfrm>
            <a:off x="1101725" y="763588"/>
            <a:ext cx="5567363" cy="3771900"/>
          </a:xfrm>
          <a:prstGeom prst="rect">
            <a:avLst/>
          </a:prstGeom>
          <a:solidFill>
            <a:srgbClr val="FFFFFF"/>
          </a:solidFill>
          <a:ln w="9360">
            <a:solidFill>
              <a:srgbClr val="000000"/>
            </a:solidFill>
            <a:miter lim="800000"/>
            <a:headEnd/>
            <a:tailEnd/>
          </a:ln>
        </p:spPr>
        <p:txBody>
          <a:bodyPr wrap="none" anchor="ctr"/>
          <a:lstStyle>
            <a:lvl1pPr eaLnBrk="0">
              <a:defRPr sz="2300">
                <a:solidFill>
                  <a:schemeClr val="bg1"/>
                </a:solidFill>
                <a:latin typeface="Arial" charset="0"/>
                <a:ea typeface="MS Gothic" charset="0"/>
                <a:cs typeface="MS Gothic" charset="0"/>
              </a:defRPr>
            </a:lvl1pPr>
            <a:lvl2pPr marL="742950" indent="-285750" eaLnBrk="0">
              <a:defRPr sz="2300">
                <a:solidFill>
                  <a:schemeClr val="bg1"/>
                </a:solidFill>
                <a:latin typeface="Arial" charset="0"/>
                <a:ea typeface="MS Gothic" charset="0"/>
                <a:cs typeface="MS Gothic" charset="0"/>
              </a:defRPr>
            </a:lvl2pPr>
            <a:lvl3pPr marL="1143000" indent="-228600" eaLnBrk="0">
              <a:defRPr sz="2300">
                <a:solidFill>
                  <a:schemeClr val="bg1"/>
                </a:solidFill>
                <a:latin typeface="Arial" charset="0"/>
                <a:ea typeface="MS Gothic" charset="0"/>
                <a:cs typeface="MS Gothic" charset="0"/>
              </a:defRPr>
            </a:lvl3pPr>
            <a:lvl4pPr marL="1600200" indent="-228600" eaLnBrk="0">
              <a:defRPr sz="2300">
                <a:solidFill>
                  <a:schemeClr val="bg1"/>
                </a:solidFill>
                <a:latin typeface="Arial" charset="0"/>
                <a:ea typeface="MS Gothic" charset="0"/>
                <a:cs typeface="MS Gothic" charset="0"/>
              </a:defRPr>
            </a:lvl4pPr>
            <a:lvl5pPr marL="2057400" indent="-228600" eaLnBrk="0">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9pPr>
          </a:lstStyle>
          <a:p>
            <a:pPr eaLnBrk="1"/>
            <a:endParaRPr lang="en-US" sz="2400">
              <a:solidFill>
                <a:srgbClr val="FFFFFF"/>
              </a:solidFill>
            </a:endParaRPr>
          </a:p>
        </p:txBody>
      </p:sp>
      <p:sp>
        <p:nvSpPr>
          <p:cNvPr id="265221" name="Text Box 3"/>
          <p:cNvSpPr>
            <a:spLocks noGrp="1" noChangeArrowheads="1"/>
          </p:cNvSpPr>
          <p:nvPr>
            <p:ph type="body"/>
          </p:nvPr>
        </p:nvSpPr>
        <p:spPr>
          <a:xfrm>
            <a:off x="777875" y="4776788"/>
            <a:ext cx="6210300" cy="45196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FAA26D3D-D897-4be2-8F04-BA451C77F1D7}">
              <ma14:placeholderFlag xmlns:ma14="http://schemas.microsoft.com/office/mac/drawingml/2011/main" val="1"/>
            </a:ext>
          </a:extLst>
        </p:spPr>
        <p:txBody>
          <a:bodyPr wrap="none" anchor="ctr"/>
          <a:lstStyle/>
          <a:p>
            <a:endParaRPr lang="en-US">
              <a:ea typeface="MS PGothic" charset="0"/>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67266" name="Rectangle 11"/>
          <p:cNvSpPr txBox="1">
            <a:spLocks noGrp="1" noChangeArrowheads="1"/>
          </p:cNvSpPr>
          <p:nvPr/>
        </p:nvSpPr>
        <p:spPr bwMode="auto">
          <a:xfrm>
            <a:off x="4398963" y="9555163"/>
            <a:ext cx="3363912" cy="49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9pPr>
          </a:lstStyle>
          <a:p>
            <a:pPr algn="r" eaLnBrk="1">
              <a:lnSpc>
                <a:spcPct val="98000"/>
              </a:lnSpc>
              <a:buFont typeface="Wingdings" charset="0"/>
              <a:buNone/>
            </a:pPr>
            <a:fld id="{713C7EBD-2022-5E43-AB68-0A91C2A071E9}" type="slidenum">
              <a:rPr lang="en-GB" sz="1400">
                <a:solidFill>
                  <a:srgbClr val="000000"/>
                </a:solidFill>
                <a:latin typeface="Times New Roman" charset="0"/>
              </a:rPr>
              <a:pPr algn="r" eaLnBrk="1">
                <a:lnSpc>
                  <a:spcPct val="98000"/>
                </a:lnSpc>
                <a:buFont typeface="Wingdings" charset="0"/>
                <a:buNone/>
              </a:pPr>
              <a:t>77</a:t>
            </a:fld>
            <a:endParaRPr lang="en-GB" sz="1400">
              <a:solidFill>
                <a:srgbClr val="000000"/>
              </a:solidFill>
              <a:latin typeface="Times New Roman" charset="0"/>
            </a:endParaRPr>
          </a:p>
        </p:txBody>
      </p:sp>
      <p:sp>
        <p:nvSpPr>
          <p:cNvPr id="267267" name="Text Box 1"/>
          <p:cNvSpPr txBox="1">
            <a:spLocks noChangeArrowheads="1"/>
          </p:cNvSpPr>
          <p:nvPr/>
        </p:nvSpPr>
        <p:spPr bwMode="auto">
          <a:xfrm>
            <a:off x="4398963" y="9555163"/>
            <a:ext cx="3371850"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9pPr>
          </a:lstStyle>
          <a:p>
            <a:pPr algn="r" eaLnBrk="1">
              <a:lnSpc>
                <a:spcPct val="98000"/>
              </a:lnSpc>
              <a:buFont typeface="Wingdings" charset="0"/>
              <a:buNone/>
            </a:pPr>
            <a:fld id="{01CD0426-FCD1-7B47-8203-468A9257B8C7}" type="slidenum">
              <a:rPr lang="en-GB" sz="1400">
                <a:solidFill>
                  <a:srgbClr val="000000"/>
                </a:solidFill>
                <a:latin typeface="Times New Roman" charset="0"/>
              </a:rPr>
              <a:pPr algn="r" eaLnBrk="1">
                <a:lnSpc>
                  <a:spcPct val="98000"/>
                </a:lnSpc>
                <a:buFont typeface="Wingdings" charset="0"/>
                <a:buNone/>
              </a:pPr>
              <a:t>77</a:t>
            </a:fld>
            <a:endParaRPr lang="en-GB" sz="1400">
              <a:solidFill>
                <a:srgbClr val="000000"/>
              </a:solidFill>
              <a:latin typeface="Times New Roman" charset="0"/>
            </a:endParaRPr>
          </a:p>
        </p:txBody>
      </p:sp>
      <p:sp>
        <p:nvSpPr>
          <p:cNvPr id="267268" name="Text Box 2"/>
          <p:cNvSpPr txBox="1">
            <a:spLocks noChangeArrowheads="1"/>
          </p:cNvSpPr>
          <p:nvPr/>
        </p:nvSpPr>
        <p:spPr bwMode="auto">
          <a:xfrm>
            <a:off x="1101725" y="763588"/>
            <a:ext cx="5567363" cy="3771900"/>
          </a:xfrm>
          <a:prstGeom prst="rect">
            <a:avLst/>
          </a:prstGeom>
          <a:solidFill>
            <a:srgbClr val="FFFFFF"/>
          </a:solidFill>
          <a:ln w="9360">
            <a:solidFill>
              <a:srgbClr val="000000"/>
            </a:solidFill>
            <a:miter lim="800000"/>
            <a:headEnd/>
            <a:tailEnd/>
          </a:ln>
        </p:spPr>
        <p:txBody>
          <a:bodyPr wrap="none" anchor="ctr"/>
          <a:lstStyle>
            <a:lvl1pPr eaLnBrk="0">
              <a:defRPr sz="2300">
                <a:solidFill>
                  <a:schemeClr val="bg1"/>
                </a:solidFill>
                <a:latin typeface="Arial" charset="0"/>
                <a:ea typeface="MS Gothic" charset="0"/>
                <a:cs typeface="MS Gothic" charset="0"/>
              </a:defRPr>
            </a:lvl1pPr>
            <a:lvl2pPr marL="742950" indent="-285750" eaLnBrk="0">
              <a:defRPr sz="2300">
                <a:solidFill>
                  <a:schemeClr val="bg1"/>
                </a:solidFill>
                <a:latin typeface="Arial" charset="0"/>
                <a:ea typeface="MS Gothic" charset="0"/>
                <a:cs typeface="MS Gothic" charset="0"/>
              </a:defRPr>
            </a:lvl2pPr>
            <a:lvl3pPr marL="1143000" indent="-228600" eaLnBrk="0">
              <a:defRPr sz="2300">
                <a:solidFill>
                  <a:schemeClr val="bg1"/>
                </a:solidFill>
                <a:latin typeface="Arial" charset="0"/>
                <a:ea typeface="MS Gothic" charset="0"/>
                <a:cs typeface="MS Gothic" charset="0"/>
              </a:defRPr>
            </a:lvl3pPr>
            <a:lvl4pPr marL="1600200" indent="-228600" eaLnBrk="0">
              <a:defRPr sz="2300">
                <a:solidFill>
                  <a:schemeClr val="bg1"/>
                </a:solidFill>
                <a:latin typeface="Arial" charset="0"/>
                <a:ea typeface="MS Gothic" charset="0"/>
                <a:cs typeface="MS Gothic" charset="0"/>
              </a:defRPr>
            </a:lvl4pPr>
            <a:lvl5pPr marL="2057400" indent="-228600" eaLnBrk="0">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9pPr>
          </a:lstStyle>
          <a:p>
            <a:pPr eaLnBrk="1"/>
            <a:endParaRPr lang="en-US" sz="2400"/>
          </a:p>
        </p:txBody>
      </p:sp>
      <p:sp>
        <p:nvSpPr>
          <p:cNvPr id="267269" name="Text Box 3"/>
          <p:cNvSpPr>
            <a:spLocks noGrp="1" noChangeArrowheads="1"/>
          </p:cNvSpPr>
          <p:nvPr>
            <p:ph type="body"/>
          </p:nvPr>
        </p:nvSpPr>
        <p:spPr>
          <a:xfrm>
            <a:off x="777875" y="4776788"/>
            <a:ext cx="6210300" cy="45196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FAA26D3D-D897-4be2-8F04-BA451C77F1D7}">
              <ma14:placeholderFlag xmlns:ma14="http://schemas.microsoft.com/office/mac/drawingml/2011/main" val="1"/>
            </a:ext>
          </a:extLst>
        </p:spPr>
        <p:txBody>
          <a:bodyPr wrap="none" anchor="ctr"/>
          <a:lstStyle/>
          <a:p>
            <a:endParaRPr lang="en-US">
              <a:ea typeface="MS PGothic" charset="0"/>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69314" name="Rectangle 11"/>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defTabSz="455613"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1pPr>
            <a:lvl2pPr marL="742950" indent="-285750" defTabSz="455613"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2pPr>
            <a:lvl3pPr marL="1143000" indent="-228600" defTabSz="455613"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3pPr>
            <a:lvl4pPr marL="1600200" indent="-228600" defTabSz="455613"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4pPr>
            <a:lvl5pPr marL="2057400" indent="-228600" defTabSz="455613"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5pPr>
            <a:lvl6pPr marL="2514600" indent="-228600" defTabSz="455613"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6pPr>
            <a:lvl7pPr marL="2971800" indent="-228600" defTabSz="455613"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7pPr>
            <a:lvl8pPr marL="3429000" indent="-228600" defTabSz="455613"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8pPr>
            <a:lvl9pPr marL="3886200" indent="-228600" defTabSz="455613"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9pPr>
          </a:lstStyle>
          <a:p>
            <a:pPr eaLnBrk="1"/>
            <a:fld id="{39FB26AC-D982-664E-A108-9033A4ED355B}" type="slidenum">
              <a:rPr lang="en-GB" sz="1400">
                <a:solidFill>
                  <a:srgbClr val="000000"/>
                </a:solidFill>
                <a:latin typeface="Times New Roman" charset="0"/>
              </a:rPr>
              <a:pPr eaLnBrk="1"/>
              <a:t>78</a:t>
            </a:fld>
            <a:endParaRPr lang="en-GB" sz="1400">
              <a:solidFill>
                <a:srgbClr val="000000"/>
              </a:solidFill>
              <a:latin typeface="Times New Roman" charset="0"/>
            </a:endParaRPr>
          </a:p>
        </p:txBody>
      </p:sp>
      <p:sp>
        <p:nvSpPr>
          <p:cNvPr id="269315" name="Text Box 1"/>
          <p:cNvSpPr txBox="1">
            <a:spLocks noChangeArrowheads="1"/>
          </p:cNvSpPr>
          <p:nvPr/>
        </p:nvSpPr>
        <p:spPr bwMode="auto">
          <a:xfrm>
            <a:off x="4398963" y="9555163"/>
            <a:ext cx="3371850"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9pPr>
          </a:lstStyle>
          <a:p>
            <a:pPr algn="r" eaLnBrk="1">
              <a:lnSpc>
                <a:spcPct val="98000"/>
              </a:lnSpc>
              <a:buFont typeface="Wingdings" charset="0"/>
              <a:buNone/>
            </a:pPr>
            <a:fld id="{27CE9CAC-52E7-8C41-8D7C-BC6601D8CA8C}" type="slidenum">
              <a:rPr lang="en-GB" sz="1400">
                <a:solidFill>
                  <a:srgbClr val="000000"/>
                </a:solidFill>
                <a:latin typeface="Times New Roman" charset="0"/>
              </a:rPr>
              <a:pPr algn="r" eaLnBrk="1">
                <a:lnSpc>
                  <a:spcPct val="98000"/>
                </a:lnSpc>
                <a:buFont typeface="Wingdings" charset="0"/>
                <a:buNone/>
              </a:pPr>
              <a:t>78</a:t>
            </a:fld>
            <a:endParaRPr lang="en-GB" sz="1400">
              <a:solidFill>
                <a:srgbClr val="000000"/>
              </a:solidFill>
              <a:latin typeface="Times New Roman" charset="0"/>
            </a:endParaRPr>
          </a:p>
        </p:txBody>
      </p:sp>
      <p:sp>
        <p:nvSpPr>
          <p:cNvPr id="269316" name="Text Box 2"/>
          <p:cNvSpPr txBox="1">
            <a:spLocks noChangeArrowheads="1"/>
          </p:cNvSpPr>
          <p:nvPr/>
        </p:nvSpPr>
        <p:spPr bwMode="auto">
          <a:xfrm>
            <a:off x="1101725" y="763588"/>
            <a:ext cx="5567363" cy="3771900"/>
          </a:xfrm>
          <a:prstGeom prst="rect">
            <a:avLst/>
          </a:prstGeom>
          <a:solidFill>
            <a:srgbClr val="FFFFFF"/>
          </a:solidFill>
          <a:ln w="9360">
            <a:solidFill>
              <a:srgbClr val="000000"/>
            </a:solidFill>
            <a:miter lim="800000"/>
            <a:headEnd/>
            <a:tailEnd/>
          </a:ln>
        </p:spPr>
        <p:txBody>
          <a:bodyPr wrap="none" anchor="ctr"/>
          <a:lstStyle>
            <a:lvl1pPr eaLnBrk="0">
              <a:defRPr sz="2300">
                <a:solidFill>
                  <a:schemeClr val="bg1"/>
                </a:solidFill>
                <a:latin typeface="Arial" charset="0"/>
                <a:ea typeface="MS Gothic" charset="0"/>
                <a:cs typeface="MS Gothic" charset="0"/>
              </a:defRPr>
            </a:lvl1pPr>
            <a:lvl2pPr marL="742950" indent="-285750" eaLnBrk="0">
              <a:defRPr sz="2300">
                <a:solidFill>
                  <a:schemeClr val="bg1"/>
                </a:solidFill>
                <a:latin typeface="Arial" charset="0"/>
                <a:ea typeface="MS Gothic" charset="0"/>
                <a:cs typeface="MS Gothic" charset="0"/>
              </a:defRPr>
            </a:lvl2pPr>
            <a:lvl3pPr marL="1143000" indent="-228600" eaLnBrk="0">
              <a:defRPr sz="2300">
                <a:solidFill>
                  <a:schemeClr val="bg1"/>
                </a:solidFill>
                <a:latin typeface="Arial" charset="0"/>
                <a:ea typeface="MS Gothic" charset="0"/>
                <a:cs typeface="MS Gothic" charset="0"/>
              </a:defRPr>
            </a:lvl3pPr>
            <a:lvl4pPr marL="1600200" indent="-228600" eaLnBrk="0">
              <a:defRPr sz="2300">
                <a:solidFill>
                  <a:schemeClr val="bg1"/>
                </a:solidFill>
                <a:latin typeface="Arial" charset="0"/>
                <a:ea typeface="MS Gothic" charset="0"/>
                <a:cs typeface="MS Gothic" charset="0"/>
              </a:defRPr>
            </a:lvl4pPr>
            <a:lvl5pPr marL="2057400" indent="-228600" eaLnBrk="0">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9pPr>
          </a:lstStyle>
          <a:p>
            <a:pPr eaLnBrk="1"/>
            <a:endParaRPr lang="en-US" sz="2400">
              <a:solidFill>
                <a:srgbClr val="FFFFFF"/>
              </a:solidFill>
            </a:endParaRPr>
          </a:p>
        </p:txBody>
      </p:sp>
      <p:sp>
        <p:nvSpPr>
          <p:cNvPr id="269317" name="Text Box 3"/>
          <p:cNvSpPr>
            <a:spLocks noGrp="1" noChangeArrowheads="1"/>
          </p:cNvSpPr>
          <p:nvPr>
            <p:ph type="body"/>
          </p:nvPr>
        </p:nvSpPr>
        <p:spPr>
          <a:xfrm>
            <a:off x="777875" y="4776788"/>
            <a:ext cx="6210300" cy="45196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FAA26D3D-D897-4be2-8F04-BA451C77F1D7}">
              <ma14:placeholderFlag xmlns:ma14="http://schemas.microsoft.com/office/mac/drawingml/2011/main" val="1"/>
            </a:ext>
          </a:extLst>
        </p:spPr>
        <p:txBody>
          <a:bodyPr wrap="none" anchor="ctr"/>
          <a:lstStyle/>
          <a:p>
            <a:endParaRPr lang="en-US">
              <a:ea typeface="MS PGothic" charset="0"/>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71362" name="Rectangle 11"/>
          <p:cNvSpPr txBox="1">
            <a:spLocks noGrp="1" noChangeArrowheads="1"/>
          </p:cNvSpPr>
          <p:nvPr/>
        </p:nvSpPr>
        <p:spPr bwMode="auto">
          <a:xfrm>
            <a:off x="4398963" y="9555163"/>
            <a:ext cx="3363912" cy="49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9pPr>
          </a:lstStyle>
          <a:p>
            <a:pPr algn="r" eaLnBrk="1">
              <a:lnSpc>
                <a:spcPct val="98000"/>
              </a:lnSpc>
              <a:buFont typeface="Wingdings" charset="0"/>
              <a:buNone/>
            </a:pPr>
            <a:fld id="{160B8182-DBD3-A442-B362-E21F47CA7819}" type="slidenum">
              <a:rPr lang="en-GB" sz="1400">
                <a:solidFill>
                  <a:srgbClr val="000000"/>
                </a:solidFill>
                <a:latin typeface="Times New Roman" charset="0"/>
              </a:rPr>
              <a:pPr algn="r" eaLnBrk="1">
                <a:lnSpc>
                  <a:spcPct val="98000"/>
                </a:lnSpc>
                <a:buFont typeface="Wingdings" charset="0"/>
                <a:buNone/>
              </a:pPr>
              <a:t>79</a:t>
            </a:fld>
            <a:endParaRPr lang="en-GB" sz="1400">
              <a:solidFill>
                <a:srgbClr val="000000"/>
              </a:solidFill>
              <a:latin typeface="Times New Roman" charset="0"/>
            </a:endParaRPr>
          </a:p>
        </p:txBody>
      </p:sp>
      <p:sp>
        <p:nvSpPr>
          <p:cNvPr id="271363" name="Text Box 1"/>
          <p:cNvSpPr txBox="1">
            <a:spLocks noChangeArrowheads="1"/>
          </p:cNvSpPr>
          <p:nvPr/>
        </p:nvSpPr>
        <p:spPr bwMode="auto">
          <a:xfrm>
            <a:off x="4398963" y="9555163"/>
            <a:ext cx="3371850"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9pPr>
          </a:lstStyle>
          <a:p>
            <a:pPr algn="r" eaLnBrk="1">
              <a:lnSpc>
                <a:spcPct val="98000"/>
              </a:lnSpc>
              <a:buFont typeface="Wingdings" charset="0"/>
              <a:buNone/>
            </a:pPr>
            <a:fld id="{542DAA51-7BCA-5642-9805-A57475615E40}" type="slidenum">
              <a:rPr lang="en-GB" sz="1400">
                <a:solidFill>
                  <a:srgbClr val="000000"/>
                </a:solidFill>
                <a:latin typeface="Times New Roman" charset="0"/>
              </a:rPr>
              <a:pPr algn="r" eaLnBrk="1">
                <a:lnSpc>
                  <a:spcPct val="98000"/>
                </a:lnSpc>
                <a:buFont typeface="Wingdings" charset="0"/>
                <a:buNone/>
              </a:pPr>
              <a:t>79</a:t>
            </a:fld>
            <a:endParaRPr lang="en-GB" sz="1400">
              <a:solidFill>
                <a:srgbClr val="000000"/>
              </a:solidFill>
              <a:latin typeface="Times New Roman" charset="0"/>
            </a:endParaRPr>
          </a:p>
        </p:txBody>
      </p:sp>
      <p:sp>
        <p:nvSpPr>
          <p:cNvPr id="271364" name="Text Box 2"/>
          <p:cNvSpPr txBox="1">
            <a:spLocks noChangeArrowheads="1"/>
          </p:cNvSpPr>
          <p:nvPr/>
        </p:nvSpPr>
        <p:spPr bwMode="auto">
          <a:xfrm>
            <a:off x="1101725" y="763588"/>
            <a:ext cx="5567363" cy="3771900"/>
          </a:xfrm>
          <a:prstGeom prst="rect">
            <a:avLst/>
          </a:prstGeom>
          <a:solidFill>
            <a:srgbClr val="FFFFFF"/>
          </a:solidFill>
          <a:ln w="9360">
            <a:solidFill>
              <a:srgbClr val="000000"/>
            </a:solidFill>
            <a:miter lim="800000"/>
            <a:headEnd/>
            <a:tailEnd/>
          </a:ln>
        </p:spPr>
        <p:txBody>
          <a:bodyPr wrap="none" anchor="ctr"/>
          <a:lstStyle>
            <a:lvl1pPr eaLnBrk="0">
              <a:defRPr sz="2300">
                <a:solidFill>
                  <a:schemeClr val="bg1"/>
                </a:solidFill>
                <a:latin typeface="Arial" charset="0"/>
                <a:ea typeface="MS Gothic" charset="0"/>
                <a:cs typeface="MS Gothic" charset="0"/>
              </a:defRPr>
            </a:lvl1pPr>
            <a:lvl2pPr marL="742950" indent="-285750" eaLnBrk="0">
              <a:defRPr sz="2300">
                <a:solidFill>
                  <a:schemeClr val="bg1"/>
                </a:solidFill>
                <a:latin typeface="Arial" charset="0"/>
                <a:ea typeface="MS Gothic" charset="0"/>
                <a:cs typeface="MS Gothic" charset="0"/>
              </a:defRPr>
            </a:lvl2pPr>
            <a:lvl3pPr marL="1143000" indent="-228600" eaLnBrk="0">
              <a:defRPr sz="2300">
                <a:solidFill>
                  <a:schemeClr val="bg1"/>
                </a:solidFill>
                <a:latin typeface="Arial" charset="0"/>
                <a:ea typeface="MS Gothic" charset="0"/>
                <a:cs typeface="MS Gothic" charset="0"/>
              </a:defRPr>
            </a:lvl3pPr>
            <a:lvl4pPr marL="1600200" indent="-228600" eaLnBrk="0">
              <a:defRPr sz="2300">
                <a:solidFill>
                  <a:schemeClr val="bg1"/>
                </a:solidFill>
                <a:latin typeface="Arial" charset="0"/>
                <a:ea typeface="MS Gothic" charset="0"/>
                <a:cs typeface="MS Gothic" charset="0"/>
              </a:defRPr>
            </a:lvl4pPr>
            <a:lvl5pPr marL="2057400" indent="-228600" eaLnBrk="0">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9pPr>
          </a:lstStyle>
          <a:p>
            <a:pPr eaLnBrk="1"/>
            <a:endParaRPr lang="en-US" sz="2400"/>
          </a:p>
        </p:txBody>
      </p:sp>
      <p:sp>
        <p:nvSpPr>
          <p:cNvPr id="271365" name="Text Box 3"/>
          <p:cNvSpPr>
            <a:spLocks noGrp="1" noChangeArrowheads="1"/>
          </p:cNvSpPr>
          <p:nvPr>
            <p:ph type="body"/>
          </p:nvPr>
        </p:nvSpPr>
        <p:spPr>
          <a:xfrm>
            <a:off x="777875" y="4776788"/>
            <a:ext cx="6210300" cy="45196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FAA26D3D-D897-4be2-8F04-BA451C77F1D7}">
              <ma14:placeholderFlag xmlns:ma14="http://schemas.microsoft.com/office/mac/drawingml/2011/main" val="1"/>
            </a:ext>
          </a:extLst>
        </p:spPr>
        <p:txBody>
          <a:bodyPr wrap="none" anchor="ctr"/>
          <a:lstStyle/>
          <a:p>
            <a:endParaRPr lang="en-US">
              <a:ea typeface="MS PGothic"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8002" name="Rectangle 11"/>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defTabSz="455613"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1pPr>
            <a:lvl2pPr marL="742950" indent="-285750" defTabSz="455613"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2pPr>
            <a:lvl3pPr marL="1143000" indent="-228600" defTabSz="455613"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3pPr>
            <a:lvl4pPr marL="1600200" indent="-228600" defTabSz="455613"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4pPr>
            <a:lvl5pPr marL="2057400" indent="-228600" defTabSz="455613"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5pPr>
            <a:lvl6pPr marL="2514600" indent="-228600" defTabSz="455613"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6pPr>
            <a:lvl7pPr marL="2971800" indent="-228600" defTabSz="455613"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7pPr>
            <a:lvl8pPr marL="3429000" indent="-228600" defTabSz="455613"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8pPr>
            <a:lvl9pPr marL="3886200" indent="-228600" defTabSz="455613"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9pPr>
          </a:lstStyle>
          <a:p>
            <a:pPr eaLnBrk="1"/>
            <a:fld id="{042B5A1D-52E3-AF40-8372-F6C44DBDAC0E}" type="slidenum">
              <a:rPr lang="en-GB" sz="1400">
                <a:solidFill>
                  <a:srgbClr val="000000"/>
                </a:solidFill>
                <a:latin typeface="Times New Roman" charset="0"/>
                <a:ea typeface="ＭＳ Ｐゴシック" charset="0"/>
                <a:cs typeface="ＭＳ Ｐゴシック" charset="0"/>
              </a:rPr>
              <a:pPr eaLnBrk="1"/>
              <a:t>8</a:t>
            </a:fld>
            <a:endParaRPr lang="en-GB" sz="1400">
              <a:solidFill>
                <a:srgbClr val="000000"/>
              </a:solidFill>
              <a:latin typeface="Times New Roman" charset="0"/>
              <a:ea typeface="ＭＳ Ｐゴシック" charset="0"/>
              <a:cs typeface="ＭＳ Ｐゴシック" charset="0"/>
            </a:endParaRPr>
          </a:p>
        </p:txBody>
      </p:sp>
      <p:sp>
        <p:nvSpPr>
          <p:cNvPr id="128003" name="Text Box 1"/>
          <p:cNvSpPr txBox="1">
            <a:spLocks noChangeArrowheads="1"/>
          </p:cNvSpPr>
          <p:nvPr/>
        </p:nvSpPr>
        <p:spPr bwMode="auto">
          <a:xfrm>
            <a:off x="4398963" y="9555163"/>
            <a:ext cx="3371850"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9pPr>
          </a:lstStyle>
          <a:p>
            <a:pPr algn="r" eaLnBrk="1">
              <a:lnSpc>
                <a:spcPct val="98000"/>
              </a:lnSpc>
              <a:buFont typeface="Wingdings" charset="0"/>
              <a:buNone/>
            </a:pPr>
            <a:fld id="{8A156FAB-78DC-A141-A842-9762FB7B2CE3}" type="slidenum">
              <a:rPr lang="en-GB" sz="1400">
                <a:solidFill>
                  <a:srgbClr val="000000"/>
                </a:solidFill>
                <a:latin typeface="Times New Roman" charset="0"/>
                <a:ea typeface="ＭＳ Ｐゴシック" charset="0"/>
                <a:cs typeface="ＭＳ Ｐゴシック" charset="0"/>
              </a:rPr>
              <a:pPr algn="r" eaLnBrk="1">
                <a:lnSpc>
                  <a:spcPct val="98000"/>
                </a:lnSpc>
                <a:buFont typeface="Wingdings" charset="0"/>
                <a:buNone/>
              </a:pPr>
              <a:t>8</a:t>
            </a:fld>
            <a:endParaRPr lang="en-GB" sz="1400">
              <a:solidFill>
                <a:srgbClr val="000000"/>
              </a:solidFill>
              <a:latin typeface="Times New Roman" charset="0"/>
              <a:ea typeface="ＭＳ Ｐゴシック" charset="0"/>
              <a:cs typeface="ＭＳ Ｐゴシック" charset="0"/>
            </a:endParaRPr>
          </a:p>
        </p:txBody>
      </p:sp>
      <p:sp>
        <p:nvSpPr>
          <p:cNvPr id="128004" name="Text Box 2"/>
          <p:cNvSpPr txBox="1">
            <a:spLocks noChangeArrowheads="1"/>
          </p:cNvSpPr>
          <p:nvPr/>
        </p:nvSpPr>
        <p:spPr bwMode="auto">
          <a:xfrm>
            <a:off x="1101725" y="763588"/>
            <a:ext cx="5567363" cy="3771900"/>
          </a:xfrm>
          <a:prstGeom prst="rect">
            <a:avLst/>
          </a:prstGeom>
          <a:solidFill>
            <a:srgbClr val="FFFFFF"/>
          </a:solidFill>
          <a:ln w="9360">
            <a:solidFill>
              <a:srgbClr val="000000"/>
            </a:solidFill>
            <a:miter lim="800000"/>
            <a:headEnd/>
            <a:tailEnd/>
          </a:ln>
        </p:spPr>
        <p:txBody>
          <a:bodyPr wrap="none" anchor="ctr"/>
          <a:lstStyle>
            <a:lvl1pPr eaLnBrk="0">
              <a:defRPr sz="2300">
                <a:solidFill>
                  <a:schemeClr val="bg1"/>
                </a:solidFill>
                <a:latin typeface="Arial" charset="0"/>
                <a:ea typeface="MS Gothic" charset="0"/>
                <a:cs typeface="MS Gothic" charset="0"/>
              </a:defRPr>
            </a:lvl1pPr>
            <a:lvl2pPr marL="742950" indent="-285750" eaLnBrk="0">
              <a:defRPr sz="2300">
                <a:solidFill>
                  <a:schemeClr val="bg1"/>
                </a:solidFill>
                <a:latin typeface="Arial" charset="0"/>
                <a:ea typeface="MS Gothic" charset="0"/>
                <a:cs typeface="MS Gothic" charset="0"/>
              </a:defRPr>
            </a:lvl2pPr>
            <a:lvl3pPr marL="1143000" indent="-228600" eaLnBrk="0">
              <a:defRPr sz="2300">
                <a:solidFill>
                  <a:schemeClr val="bg1"/>
                </a:solidFill>
                <a:latin typeface="Arial" charset="0"/>
                <a:ea typeface="MS Gothic" charset="0"/>
                <a:cs typeface="MS Gothic" charset="0"/>
              </a:defRPr>
            </a:lvl3pPr>
            <a:lvl4pPr marL="1600200" indent="-228600" eaLnBrk="0">
              <a:defRPr sz="2300">
                <a:solidFill>
                  <a:schemeClr val="bg1"/>
                </a:solidFill>
                <a:latin typeface="Arial" charset="0"/>
                <a:ea typeface="MS Gothic" charset="0"/>
                <a:cs typeface="MS Gothic" charset="0"/>
              </a:defRPr>
            </a:lvl4pPr>
            <a:lvl5pPr marL="2057400" indent="-228600" eaLnBrk="0">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9pPr>
          </a:lstStyle>
          <a:p>
            <a:pPr eaLnBrk="1"/>
            <a:endParaRPr lang="en-US" sz="2400">
              <a:solidFill>
                <a:srgbClr val="FFFFFF"/>
              </a:solidFill>
              <a:ea typeface="ＭＳ Ｐゴシック" charset="0"/>
              <a:cs typeface="ＭＳ Ｐゴシック" charset="0"/>
            </a:endParaRPr>
          </a:p>
        </p:txBody>
      </p:sp>
      <p:sp>
        <p:nvSpPr>
          <p:cNvPr id="128005" name="Text Box 3"/>
          <p:cNvSpPr>
            <a:spLocks noGrp="1" noChangeArrowheads="1"/>
          </p:cNvSpPr>
          <p:nvPr>
            <p:ph type="body"/>
          </p:nvPr>
        </p:nvSpPr>
        <p:spPr>
          <a:xfrm>
            <a:off x="777875" y="4776788"/>
            <a:ext cx="6210300" cy="45196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FAA26D3D-D897-4be2-8F04-BA451C77F1D7}">
              <ma14:placeholderFlag xmlns:ma14="http://schemas.microsoft.com/office/mac/drawingml/2011/main" val="1"/>
            </a:ext>
          </a:extLst>
        </p:spPr>
        <p:txBody>
          <a:bodyPr wrap="none" anchor="ctr"/>
          <a:lstStyle/>
          <a:p>
            <a:endParaRPr lang="en-US">
              <a:ea typeface="ＭＳ Ｐゴシック" charset="0"/>
              <a:cs typeface="ＭＳ Ｐゴシック" charset="0"/>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73410" name="Rectangle 11"/>
          <p:cNvSpPr txBox="1">
            <a:spLocks noGrp="1" noChangeArrowheads="1"/>
          </p:cNvSpPr>
          <p:nvPr/>
        </p:nvSpPr>
        <p:spPr bwMode="auto">
          <a:xfrm>
            <a:off x="4398963" y="9555163"/>
            <a:ext cx="3363912" cy="49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9pPr>
          </a:lstStyle>
          <a:p>
            <a:pPr algn="r" eaLnBrk="1">
              <a:lnSpc>
                <a:spcPct val="98000"/>
              </a:lnSpc>
              <a:buFont typeface="Wingdings" charset="0"/>
              <a:buNone/>
            </a:pPr>
            <a:fld id="{8C73E785-B34D-2844-8C58-A4ED717CCB3B}" type="slidenum">
              <a:rPr lang="en-GB" sz="1400">
                <a:solidFill>
                  <a:srgbClr val="000000"/>
                </a:solidFill>
                <a:latin typeface="Times New Roman" charset="0"/>
              </a:rPr>
              <a:pPr algn="r" eaLnBrk="1">
                <a:lnSpc>
                  <a:spcPct val="98000"/>
                </a:lnSpc>
                <a:buFont typeface="Wingdings" charset="0"/>
                <a:buNone/>
              </a:pPr>
              <a:t>80</a:t>
            </a:fld>
            <a:endParaRPr lang="en-GB" sz="1400">
              <a:solidFill>
                <a:srgbClr val="000000"/>
              </a:solidFill>
              <a:latin typeface="Times New Roman" charset="0"/>
            </a:endParaRPr>
          </a:p>
        </p:txBody>
      </p:sp>
      <p:sp>
        <p:nvSpPr>
          <p:cNvPr id="273411" name="Text Box 1"/>
          <p:cNvSpPr txBox="1">
            <a:spLocks noChangeArrowheads="1"/>
          </p:cNvSpPr>
          <p:nvPr/>
        </p:nvSpPr>
        <p:spPr bwMode="auto">
          <a:xfrm>
            <a:off x="4398963" y="9555163"/>
            <a:ext cx="3371850"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9pPr>
          </a:lstStyle>
          <a:p>
            <a:pPr algn="r" eaLnBrk="1">
              <a:lnSpc>
                <a:spcPct val="98000"/>
              </a:lnSpc>
              <a:buFont typeface="Wingdings" charset="0"/>
              <a:buNone/>
            </a:pPr>
            <a:fld id="{73238757-BBF3-3749-8C85-12EC66B32F94}" type="slidenum">
              <a:rPr lang="en-GB" sz="1400">
                <a:solidFill>
                  <a:srgbClr val="000000"/>
                </a:solidFill>
                <a:latin typeface="Times New Roman" charset="0"/>
              </a:rPr>
              <a:pPr algn="r" eaLnBrk="1">
                <a:lnSpc>
                  <a:spcPct val="98000"/>
                </a:lnSpc>
                <a:buFont typeface="Wingdings" charset="0"/>
                <a:buNone/>
              </a:pPr>
              <a:t>80</a:t>
            </a:fld>
            <a:endParaRPr lang="en-GB" sz="1400">
              <a:solidFill>
                <a:srgbClr val="000000"/>
              </a:solidFill>
              <a:latin typeface="Times New Roman" charset="0"/>
            </a:endParaRPr>
          </a:p>
        </p:txBody>
      </p:sp>
      <p:sp>
        <p:nvSpPr>
          <p:cNvPr id="273412" name="Text Box 2"/>
          <p:cNvSpPr txBox="1">
            <a:spLocks noChangeArrowheads="1"/>
          </p:cNvSpPr>
          <p:nvPr/>
        </p:nvSpPr>
        <p:spPr bwMode="auto">
          <a:xfrm>
            <a:off x="1101725" y="763588"/>
            <a:ext cx="5567363" cy="3771900"/>
          </a:xfrm>
          <a:prstGeom prst="rect">
            <a:avLst/>
          </a:prstGeom>
          <a:solidFill>
            <a:srgbClr val="FFFFFF"/>
          </a:solidFill>
          <a:ln w="9360">
            <a:solidFill>
              <a:srgbClr val="000000"/>
            </a:solidFill>
            <a:miter lim="800000"/>
            <a:headEnd/>
            <a:tailEnd/>
          </a:ln>
        </p:spPr>
        <p:txBody>
          <a:bodyPr wrap="none" anchor="ctr"/>
          <a:lstStyle>
            <a:lvl1pPr eaLnBrk="0">
              <a:defRPr sz="2300">
                <a:solidFill>
                  <a:schemeClr val="bg1"/>
                </a:solidFill>
                <a:latin typeface="Arial" charset="0"/>
                <a:ea typeface="MS Gothic" charset="0"/>
                <a:cs typeface="MS Gothic" charset="0"/>
              </a:defRPr>
            </a:lvl1pPr>
            <a:lvl2pPr marL="742950" indent="-285750" eaLnBrk="0">
              <a:defRPr sz="2300">
                <a:solidFill>
                  <a:schemeClr val="bg1"/>
                </a:solidFill>
                <a:latin typeface="Arial" charset="0"/>
                <a:ea typeface="MS Gothic" charset="0"/>
                <a:cs typeface="MS Gothic" charset="0"/>
              </a:defRPr>
            </a:lvl2pPr>
            <a:lvl3pPr marL="1143000" indent="-228600" eaLnBrk="0">
              <a:defRPr sz="2300">
                <a:solidFill>
                  <a:schemeClr val="bg1"/>
                </a:solidFill>
                <a:latin typeface="Arial" charset="0"/>
                <a:ea typeface="MS Gothic" charset="0"/>
                <a:cs typeface="MS Gothic" charset="0"/>
              </a:defRPr>
            </a:lvl3pPr>
            <a:lvl4pPr marL="1600200" indent="-228600" eaLnBrk="0">
              <a:defRPr sz="2300">
                <a:solidFill>
                  <a:schemeClr val="bg1"/>
                </a:solidFill>
                <a:latin typeface="Arial" charset="0"/>
                <a:ea typeface="MS Gothic" charset="0"/>
                <a:cs typeface="MS Gothic" charset="0"/>
              </a:defRPr>
            </a:lvl4pPr>
            <a:lvl5pPr marL="2057400" indent="-228600" eaLnBrk="0">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9pPr>
          </a:lstStyle>
          <a:p>
            <a:pPr eaLnBrk="1"/>
            <a:endParaRPr lang="en-US" sz="2400"/>
          </a:p>
        </p:txBody>
      </p:sp>
      <p:sp>
        <p:nvSpPr>
          <p:cNvPr id="273413" name="Text Box 3"/>
          <p:cNvSpPr>
            <a:spLocks noGrp="1" noChangeArrowheads="1"/>
          </p:cNvSpPr>
          <p:nvPr>
            <p:ph type="body"/>
          </p:nvPr>
        </p:nvSpPr>
        <p:spPr>
          <a:xfrm>
            <a:off x="777875" y="4776788"/>
            <a:ext cx="6210300" cy="45196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FAA26D3D-D897-4be2-8F04-BA451C77F1D7}">
              <ma14:placeholderFlag xmlns:ma14="http://schemas.microsoft.com/office/mac/drawingml/2011/main" val="1"/>
            </a:ext>
          </a:extLst>
        </p:spPr>
        <p:txBody>
          <a:bodyPr wrap="none" anchor="ctr"/>
          <a:lstStyle/>
          <a:p>
            <a:endParaRPr lang="en-US">
              <a:ea typeface="MS PGothic" charset="0"/>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75458" name="Rectangle 11"/>
          <p:cNvSpPr txBox="1">
            <a:spLocks noGrp="1" noChangeArrowheads="1"/>
          </p:cNvSpPr>
          <p:nvPr/>
        </p:nvSpPr>
        <p:spPr bwMode="auto">
          <a:xfrm>
            <a:off x="4398963" y="9555163"/>
            <a:ext cx="3363912" cy="49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9pPr>
          </a:lstStyle>
          <a:p>
            <a:pPr algn="r" eaLnBrk="1">
              <a:lnSpc>
                <a:spcPct val="98000"/>
              </a:lnSpc>
              <a:buFont typeface="Wingdings" charset="0"/>
              <a:buNone/>
            </a:pPr>
            <a:fld id="{C41625D4-79F8-C841-A379-FD216C581BE6}" type="slidenum">
              <a:rPr lang="en-GB" sz="1400">
                <a:solidFill>
                  <a:srgbClr val="000000"/>
                </a:solidFill>
                <a:latin typeface="Times New Roman" charset="0"/>
              </a:rPr>
              <a:pPr algn="r" eaLnBrk="1">
                <a:lnSpc>
                  <a:spcPct val="98000"/>
                </a:lnSpc>
                <a:buFont typeface="Wingdings" charset="0"/>
                <a:buNone/>
              </a:pPr>
              <a:t>81</a:t>
            </a:fld>
            <a:endParaRPr lang="en-GB" sz="1400">
              <a:solidFill>
                <a:srgbClr val="000000"/>
              </a:solidFill>
              <a:latin typeface="Times New Roman" charset="0"/>
            </a:endParaRPr>
          </a:p>
        </p:txBody>
      </p:sp>
      <p:sp>
        <p:nvSpPr>
          <p:cNvPr id="275459" name="Text Box 1"/>
          <p:cNvSpPr txBox="1">
            <a:spLocks noChangeArrowheads="1"/>
          </p:cNvSpPr>
          <p:nvPr/>
        </p:nvSpPr>
        <p:spPr bwMode="auto">
          <a:xfrm>
            <a:off x="4398963" y="9555163"/>
            <a:ext cx="3371850"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9pPr>
          </a:lstStyle>
          <a:p>
            <a:pPr algn="r" eaLnBrk="1">
              <a:lnSpc>
                <a:spcPct val="98000"/>
              </a:lnSpc>
              <a:buFont typeface="Wingdings" charset="0"/>
              <a:buNone/>
            </a:pPr>
            <a:fld id="{1D14A565-65AC-6E4E-9DC5-5D122688B0A3}" type="slidenum">
              <a:rPr lang="en-GB" sz="1400">
                <a:solidFill>
                  <a:srgbClr val="000000"/>
                </a:solidFill>
                <a:latin typeface="Times New Roman" charset="0"/>
              </a:rPr>
              <a:pPr algn="r" eaLnBrk="1">
                <a:lnSpc>
                  <a:spcPct val="98000"/>
                </a:lnSpc>
                <a:buFont typeface="Wingdings" charset="0"/>
                <a:buNone/>
              </a:pPr>
              <a:t>81</a:t>
            </a:fld>
            <a:endParaRPr lang="en-GB" sz="1400">
              <a:solidFill>
                <a:srgbClr val="000000"/>
              </a:solidFill>
              <a:latin typeface="Times New Roman" charset="0"/>
            </a:endParaRPr>
          </a:p>
        </p:txBody>
      </p:sp>
      <p:sp>
        <p:nvSpPr>
          <p:cNvPr id="275460" name="Text Box 2"/>
          <p:cNvSpPr txBox="1">
            <a:spLocks noChangeArrowheads="1"/>
          </p:cNvSpPr>
          <p:nvPr/>
        </p:nvSpPr>
        <p:spPr bwMode="auto">
          <a:xfrm>
            <a:off x="1101725" y="763588"/>
            <a:ext cx="5567363" cy="3771900"/>
          </a:xfrm>
          <a:prstGeom prst="rect">
            <a:avLst/>
          </a:prstGeom>
          <a:solidFill>
            <a:srgbClr val="FFFFFF"/>
          </a:solidFill>
          <a:ln w="9360">
            <a:solidFill>
              <a:srgbClr val="000000"/>
            </a:solidFill>
            <a:miter lim="800000"/>
            <a:headEnd/>
            <a:tailEnd/>
          </a:ln>
        </p:spPr>
        <p:txBody>
          <a:bodyPr wrap="none" anchor="ctr"/>
          <a:lstStyle>
            <a:lvl1pPr eaLnBrk="0">
              <a:defRPr sz="2300">
                <a:solidFill>
                  <a:schemeClr val="bg1"/>
                </a:solidFill>
                <a:latin typeface="Arial" charset="0"/>
                <a:ea typeface="MS Gothic" charset="0"/>
                <a:cs typeface="MS Gothic" charset="0"/>
              </a:defRPr>
            </a:lvl1pPr>
            <a:lvl2pPr marL="742950" indent="-285750" eaLnBrk="0">
              <a:defRPr sz="2300">
                <a:solidFill>
                  <a:schemeClr val="bg1"/>
                </a:solidFill>
                <a:latin typeface="Arial" charset="0"/>
                <a:ea typeface="MS Gothic" charset="0"/>
                <a:cs typeface="MS Gothic" charset="0"/>
              </a:defRPr>
            </a:lvl2pPr>
            <a:lvl3pPr marL="1143000" indent="-228600" eaLnBrk="0">
              <a:defRPr sz="2300">
                <a:solidFill>
                  <a:schemeClr val="bg1"/>
                </a:solidFill>
                <a:latin typeface="Arial" charset="0"/>
                <a:ea typeface="MS Gothic" charset="0"/>
                <a:cs typeface="MS Gothic" charset="0"/>
              </a:defRPr>
            </a:lvl3pPr>
            <a:lvl4pPr marL="1600200" indent="-228600" eaLnBrk="0">
              <a:defRPr sz="2300">
                <a:solidFill>
                  <a:schemeClr val="bg1"/>
                </a:solidFill>
                <a:latin typeface="Arial" charset="0"/>
                <a:ea typeface="MS Gothic" charset="0"/>
                <a:cs typeface="MS Gothic" charset="0"/>
              </a:defRPr>
            </a:lvl4pPr>
            <a:lvl5pPr marL="2057400" indent="-228600" eaLnBrk="0">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9pPr>
          </a:lstStyle>
          <a:p>
            <a:pPr eaLnBrk="1"/>
            <a:endParaRPr lang="en-US" sz="2400"/>
          </a:p>
        </p:txBody>
      </p:sp>
      <p:sp>
        <p:nvSpPr>
          <p:cNvPr id="275461" name="Text Box 3"/>
          <p:cNvSpPr>
            <a:spLocks noGrp="1" noChangeArrowheads="1"/>
          </p:cNvSpPr>
          <p:nvPr>
            <p:ph type="body"/>
          </p:nvPr>
        </p:nvSpPr>
        <p:spPr>
          <a:xfrm>
            <a:off x="777875" y="4776788"/>
            <a:ext cx="6210300" cy="45196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FAA26D3D-D897-4be2-8F04-BA451C77F1D7}">
              <ma14:placeholderFlag xmlns:ma14="http://schemas.microsoft.com/office/mac/drawingml/2011/main" val="1"/>
            </a:ext>
          </a:extLst>
        </p:spPr>
        <p:txBody>
          <a:bodyPr wrap="none" anchor="ctr"/>
          <a:lstStyle/>
          <a:p>
            <a:endParaRPr lang="en-US">
              <a:ea typeface="MS PGothic" charset="0"/>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77506" name="Rectangle 11"/>
          <p:cNvSpPr txBox="1">
            <a:spLocks noGrp="1" noChangeArrowheads="1"/>
          </p:cNvSpPr>
          <p:nvPr/>
        </p:nvSpPr>
        <p:spPr bwMode="auto">
          <a:xfrm>
            <a:off x="4398963" y="9555163"/>
            <a:ext cx="3363912" cy="49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9pPr>
          </a:lstStyle>
          <a:p>
            <a:pPr algn="r" eaLnBrk="1">
              <a:lnSpc>
                <a:spcPct val="98000"/>
              </a:lnSpc>
              <a:buFont typeface="Wingdings" charset="0"/>
              <a:buNone/>
            </a:pPr>
            <a:fld id="{DC3B23E1-7223-4145-BAEC-7CC4E034FD23}" type="slidenum">
              <a:rPr lang="en-GB" sz="1400">
                <a:solidFill>
                  <a:srgbClr val="000000"/>
                </a:solidFill>
                <a:latin typeface="Times New Roman" charset="0"/>
              </a:rPr>
              <a:pPr algn="r" eaLnBrk="1">
                <a:lnSpc>
                  <a:spcPct val="98000"/>
                </a:lnSpc>
                <a:buFont typeface="Wingdings" charset="0"/>
                <a:buNone/>
              </a:pPr>
              <a:t>82</a:t>
            </a:fld>
            <a:endParaRPr lang="en-GB" sz="1400">
              <a:solidFill>
                <a:srgbClr val="000000"/>
              </a:solidFill>
              <a:latin typeface="Times New Roman" charset="0"/>
            </a:endParaRPr>
          </a:p>
        </p:txBody>
      </p:sp>
      <p:sp>
        <p:nvSpPr>
          <p:cNvPr id="277507" name="Text Box 1"/>
          <p:cNvSpPr txBox="1">
            <a:spLocks noChangeArrowheads="1"/>
          </p:cNvSpPr>
          <p:nvPr/>
        </p:nvSpPr>
        <p:spPr bwMode="auto">
          <a:xfrm>
            <a:off x="4398963" y="9555163"/>
            <a:ext cx="3371850"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9pPr>
          </a:lstStyle>
          <a:p>
            <a:pPr algn="r" eaLnBrk="1">
              <a:lnSpc>
                <a:spcPct val="98000"/>
              </a:lnSpc>
              <a:buFont typeface="Wingdings" charset="0"/>
              <a:buNone/>
            </a:pPr>
            <a:fld id="{6D14B34B-15DA-A64A-B549-13767CD94B14}" type="slidenum">
              <a:rPr lang="en-GB" sz="1400">
                <a:solidFill>
                  <a:srgbClr val="000000"/>
                </a:solidFill>
                <a:latin typeface="Times New Roman" charset="0"/>
              </a:rPr>
              <a:pPr algn="r" eaLnBrk="1">
                <a:lnSpc>
                  <a:spcPct val="98000"/>
                </a:lnSpc>
                <a:buFont typeface="Wingdings" charset="0"/>
                <a:buNone/>
              </a:pPr>
              <a:t>82</a:t>
            </a:fld>
            <a:endParaRPr lang="en-GB" sz="1400">
              <a:solidFill>
                <a:srgbClr val="000000"/>
              </a:solidFill>
              <a:latin typeface="Times New Roman" charset="0"/>
            </a:endParaRPr>
          </a:p>
        </p:txBody>
      </p:sp>
      <p:sp>
        <p:nvSpPr>
          <p:cNvPr id="277508" name="Text Box 2"/>
          <p:cNvSpPr txBox="1">
            <a:spLocks noChangeArrowheads="1"/>
          </p:cNvSpPr>
          <p:nvPr/>
        </p:nvSpPr>
        <p:spPr bwMode="auto">
          <a:xfrm>
            <a:off x="1101725" y="763588"/>
            <a:ext cx="5567363" cy="3771900"/>
          </a:xfrm>
          <a:prstGeom prst="rect">
            <a:avLst/>
          </a:prstGeom>
          <a:solidFill>
            <a:srgbClr val="FFFFFF"/>
          </a:solidFill>
          <a:ln w="9360">
            <a:solidFill>
              <a:srgbClr val="000000"/>
            </a:solidFill>
            <a:miter lim="800000"/>
            <a:headEnd/>
            <a:tailEnd/>
          </a:ln>
        </p:spPr>
        <p:txBody>
          <a:bodyPr wrap="none" anchor="ctr"/>
          <a:lstStyle>
            <a:lvl1pPr eaLnBrk="0">
              <a:defRPr sz="2300">
                <a:solidFill>
                  <a:schemeClr val="bg1"/>
                </a:solidFill>
                <a:latin typeface="Arial" charset="0"/>
                <a:ea typeface="MS Gothic" charset="0"/>
                <a:cs typeface="MS Gothic" charset="0"/>
              </a:defRPr>
            </a:lvl1pPr>
            <a:lvl2pPr marL="742950" indent="-285750" eaLnBrk="0">
              <a:defRPr sz="2300">
                <a:solidFill>
                  <a:schemeClr val="bg1"/>
                </a:solidFill>
                <a:latin typeface="Arial" charset="0"/>
                <a:ea typeface="MS Gothic" charset="0"/>
                <a:cs typeface="MS Gothic" charset="0"/>
              </a:defRPr>
            </a:lvl2pPr>
            <a:lvl3pPr marL="1143000" indent="-228600" eaLnBrk="0">
              <a:defRPr sz="2300">
                <a:solidFill>
                  <a:schemeClr val="bg1"/>
                </a:solidFill>
                <a:latin typeface="Arial" charset="0"/>
                <a:ea typeface="MS Gothic" charset="0"/>
                <a:cs typeface="MS Gothic" charset="0"/>
              </a:defRPr>
            </a:lvl3pPr>
            <a:lvl4pPr marL="1600200" indent="-228600" eaLnBrk="0">
              <a:defRPr sz="2300">
                <a:solidFill>
                  <a:schemeClr val="bg1"/>
                </a:solidFill>
                <a:latin typeface="Arial" charset="0"/>
                <a:ea typeface="MS Gothic" charset="0"/>
                <a:cs typeface="MS Gothic" charset="0"/>
              </a:defRPr>
            </a:lvl4pPr>
            <a:lvl5pPr marL="2057400" indent="-228600" eaLnBrk="0">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9pPr>
          </a:lstStyle>
          <a:p>
            <a:pPr eaLnBrk="1"/>
            <a:endParaRPr lang="en-US" sz="2400"/>
          </a:p>
        </p:txBody>
      </p:sp>
      <p:sp>
        <p:nvSpPr>
          <p:cNvPr id="277509" name="Text Box 3"/>
          <p:cNvSpPr>
            <a:spLocks noGrp="1" noChangeArrowheads="1"/>
          </p:cNvSpPr>
          <p:nvPr>
            <p:ph type="body"/>
          </p:nvPr>
        </p:nvSpPr>
        <p:spPr>
          <a:xfrm>
            <a:off x="777875" y="4776788"/>
            <a:ext cx="6210300" cy="45196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FAA26D3D-D897-4be2-8F04-BA451C77F1D7}">
              <ma14:placeholderFlag xmlns:ma14="http://schemas.microsoft.com/office/mac/drawingml/2011/main" val="1"/>
            </a:ext>
          </a:extLst>
        </p:spPr>
        <p:txBody>
          <a:bodyPr wrap="none" anchor="ctr"/>
          <a:lstStyle/>
          <a:p>
            <a:endParaRPr lang="en-US">
              <a:ea typeface="MS PGothic" charset="0"/>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79554" name="Rectangle 11"/>
          <p:cNvSpPr txBox="1">
            <a:spLocks noGrp="1" noChangeArrowheads="1"/>
          </p:cNvSpPr>
          <p:nvPr/>
        </p:nvSpPr>
        <p:spPr bwMode="auto">
          <a:xfrm>
            <a:off x="4398963" y="9555163"/>
            <a:ext cx="3363912" cy="49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9pPr>
          </a:lstStyle>
          <a:p>
            <a:pPr algn="r" eaLnBrk="1">
              <a:lnSpc>
                <a:spcPct val="98000"/>
              </a:lnSpc>
              <a:buFont typeface="Wingdings" charset="0"/>
              <a:buNone/>
            </a:pPr>
            <a:fld id="{D94E37D9-6FB9-0245-B4B4-8425B485E5EF}" type="slidenum">
              <a:rPr lang="en-GB" sz="1400">
                <a:solidFill>
                  <a:srgbClr val="000000"/>
                </a:solidFill>
                <a:latin typeface="Times New Roman" charset="0"/>
              </a:rPr>
              <a:pPr algn="r" eaLnBrk="1">
                <a:lnSpc>
                  <a:spcPct val="98000"/>
                </a:lnSpc>
                <a:buFont typeface="Wingdings" charset="0"/>
                <a:buNone/>
              </a:pPr>
              <a:t>83</a:t>
            </a:fld>
            <a:endParaRPr lang="en-GB" sz="1400">
              <a:solidFill>
                <a:srgbClr val="000000"/>
              </a:solidFill>
              <a:latin typeface="Times New Roman" charset="0"/>
            </a:endParaRPr>
          </a:p>
        </p:txBody>
      </p:sp>
      <p:sp>
        <p:nvSpPr>
          <p:cNvPr id="279555" name="Text Box 1"/>
          <p:cNvSpPr txBox="1">
            <a:spLocks noChangeArrowheads="1"/>
          </p:cNvSpPr>
          <p:nvPr/>
        </p:nvSpPr>
        <p:spPr bwMode="auto">
          <a:xfrm>
            <a:off x="4398963" y="9555163"/>
            <a:ext cx="3371850"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9pPr>
          </a:lstStyle>
          <a:p>
            <a:pPr algn="r" eaLnBrk="1">
              <a:lnSpc>
                <a:spcPct val="98000"/>
              </a:lnSpc>
              <a:buFont typeface="Wingdings" charset="0"/>
              <a:buNone/>
            </a:pPr>
            <a:fld id="{6ADB4B4C-5D21-1549-A059-1582B7736C56}" type="slidenum">
              <a:rPr lang="en-GB" sz="1400">
                <a:solidFill>
                  <a:srgbClr val="000000"/>
                </a:solidFill>
                <a:latin typeface="Times New Roman" charset="0"/>
              </a:rPr>
              <a:pPr algn="r" eaLnBrk="1">
                <a:lnSpc>
                  <a:spcPct val="98000"/>
                </a:lnSpc>
                <a:buFont typeface="Wingdings" charset="0"/>
                <a:buNone/>
              </a:pPr>
              <a:t>83</a:t>
            </a:fld>
            <a:endParaRPr lang="en-GB" sz="1400">
              <a:solidFill>
                <a:srgbClr val="000000"/>
              </a:solidFill>
              <a:latin typeface="Times New Roman" charset="0"/>
            </a:endParaRPr>
          </a:p>
        </p:txBody>
      </p:sp>
      <p:sp>
        <p:nvSpPr>
          <p:cNvPr id="279556" name="Text Box 2"/>
          <p:cNvSpPr txBox="1">
            <a:spLocks noChangeArrowheads="1"/>
          </p:cNvSpPr>
          <p:nvPr/>
        </p:nvSpPr>
        <p:spPr bwMode="auto">
          <a:xfrm>
            <a:off x="1101725" y="763588"/>
            <a:ext cx="5567363" cy="3771900"/>
          </a:xfrm>
          <a:prstGeom prst="rect">
            <a:avLst/>
          </a:prstGeom>
          <a:solidFill>
            <a:srgbClr val="FFFFFF"/>
          </a:solidFill>
          <a:ln w="9360">
            <a:solidFill>
              <a:srgbClr val="000000"/>
            </a:solidFill>
            <a:miter lim="800000"/>
            <a:headEnd/>
            <a:tailEnd/>
          </a:ln>
        </p:spPr>
        <p:txBody>
          <a:bodyPr wrap="none" anchor="ctr"/>
          <a:lstStyle>
            <a:lvl1pPr eaLnBrk="0">
              <a:defRPr sz="2300">
                <a:solidFill>
                  <a:schemeClr val="bg1"/>
                </a:solidFill>
                <a:latin typeface="Arial" charset="0"/>
                <a:ea typeface="MS Gothic" charset="0"/>
                <a:cs typeface="MS Gothic" charset="0"/>
              </a:defRPr>
            </a:lvl1pPr>
            <a:lvl2pPr marL="742950" indent="-285750" eaLnBrk="0">
              <a:defRPr sz="2300">
                <a:solidFill>
                  <a:schemeClr val="bg1"/>
                </a:solidFill>
                <a:latin typeface="Arial" charset="0"/>
                <a:ea typeface="MS Gothic" charset="0"/>
                <a:cs typeface="MS Gothic" charset="0"/>
              </a:defRPr>
            </a:lvl2pPr>
            <a:lvl3pPr marL="1143000" indent="-228600" eaLnBrk="0">
              <a:defRPr sz="2300">
                <a:solidFill>
                  <a:schemeClr val="bg1"/>
                </a:solidFill>
                <a:latin typeface="Arial" charset="0"/>
                <a:ea typeface="MS Gothic" charset="0"/>
                <a:cs typeface="MS Gothic" charset="0"/>
              </a:defRPr>
            </a:lvl3pPr>
            <a:lvl4pPr marL="1600200" indent="-228600" eaLnBrk="0">
              <a:defRPr sz="2300">
                <a:solidFill>
                  <a:schemeClr val="bg1"/>
                </a:solidFill>
                <a:latin typeface="Arial" charset="0"/>
                <a:ea typeface="MS Gothic" charset="0"/>
                <a:cs typeface="MS Gothic" charset="0"/>
              </a:defRPr>
            </a:lvl4pPr>
            <a:lvl5pPr marL="2057400" indent="-228600" eaLnBrk="0">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9pPr>
          </a:lstStyle>
          <a:p>
            <a:pPr eaLnBrk="1"/>
            <a:endParaRPr lang="en-US" sz="2400"/>
          </a:p>
        </p:txBody>
      </p:sp>
      <p:sp>
        <p:nvSpPr>
          <p:cNvPr id="279557" name="Text Box 3"/>
          <p:cNvSpPr>
            <a:spLocks noGrp="1" noChangeArrowheads="1"/>
          </p:cNvSpPr>
          <p:nvPr>
            <p:ph type="body"/>
          </p:nvPr>
        </p:nvSpPr>
        <p:spPr>
          <a:xfrm>
            <a:off x="777875" y="4776788"/>
            <a:ext cx="6210300" cy="45196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FAA26D3D-D897-4be2-8F04-BA451C77F1D7}">
              <ma14:placeholderFlag xmlns:ma14="http://schemas.microsoft.com/office/mac/drawingml/2011/main" val="1"/>
            </a:ext>
          </a:extLst>
        </p:spPr>
        <p:txBody>
          <a:bodyPr wrap="none" anchor="ctr"/>
          <a:lstStyle/>
          <a:p>
            <a:endParaRPr lang="en-US">
              <a:ea typeface="MS PGothic" charset="0"/>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81602" name="Rectangle 11"/>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defTabSz="455613"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1pPr>
            <a:lvl2pPr marL="742950" indent="-285750" defTabSz="455613"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2pPr>
            <a:lvl3pPr marL="1143000" indent="-228600" defTabSz="455613"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3pPr>
            <a:lvl4pPr marL="1600200" indent="-228600" defTabSz="455613"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4pPr>
            <a:lvl5pPr marL="2057400" indent="-228600" defTabSz="455613"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5pPr>
            <a:lvl6pPr marL="2514600" indent="-228600" defTabSz="455613"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6pPr>
            <a:lvl7pPr marL="2971800" indent="-228600" defTabSz="455613"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7pPr>
            <a:lvl8pPr marL="3429000" indent="-228600" defTabSz="455613"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8pPr>
            <a:lvl9pPr marL="3886200" indent="-228600" defTabSz="455613"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9pPr>
          </a:lstStyle>
          <a:p>
            <a:pPr eaLnBrk="1"/>
            <a:fld id="{A2C8A949-A842-0441-8032-0CD27827636A}" type="slidenum">
              <a:rPr lang="en-GB" sz="1400">
                <a:solidFill>
                  <a:srgbClr val="000000"/>
                </a:solidFill>
                <a:latin typeface="Times New Roman" charset="0"/>
              </a:rPr>
              <a:pPr eaLnBrk="1"/>
              <a:t>84</a:t>
            </a:fld>
            <a:endParaRPr lang="en-GB" sz="1400">
              <a:solidFill>
                <a:srgbClr val="000000"/>
              </a:solidFill>
              <a:latin typeface="Times New Roman" charset="0"/>
            </a:endParaRPr>
          </a:p>
        </p:txBody>
      </p:sp>
      <p:sp>
        <p:nvSpPr>
          <p:cNvPr id="281603" name="Text Box 1"/>
          <p:cNvSpPr txBox="1">
            <a:spLocks noChangeArrowheads="1"/>
          </p:cNvSpPr>
          <p:nvPr/>
        </p:nvSpPr>
        <p:spPr bwMode="auto">
          <a:xfrm>
            <a:off x="4398963" y="9555163"/>
            <a:ext cx="3371850"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9pPr>
          </a:lstStyle>
          <a:p>
            <a:pPr algn="r" eaLnBrk="1">
              <a:lnSpc>
                <a:spcPct val="98000"/>
              </a:lnSpc>
              <a:buFont typeface="Wingdings" charset="0"/>
              <a:buNone/>
            </a:pPr>
            <a:fld id="{C263D0A9-C51F-5E44-AC4C-0562F2D42E05}" type="slidenum">
              <a:rPr lang="en-GB" sz="1400">
                <a:solidFill>
                  <a:srgbClr val="000000"/>
                </a:solidFill>
                <a:latin typeface="Times New Roman" charset="0"/>
              </a:rPr>
              <a:pPr algn="r" eaLnBrk="1">
                <a:lnSpc>
                  <a:spcPct val="98000"/>
                </a:lnSpc>
                <a:buFont typeface="Wingdings" charset="0"/>
                <a:buNone/>
              </a:pPr>
              <a:t>84</a:t>
            </a:fld>
            <a:endParaRPr lang="en-GB" sz="1400">
              <a:solidFill>
                <a:srgbClr val="000000"/>
              </a:solidFill>
              <a:latin typeface="Times New Roman" charset="0"/>
            </a:endParaRPr>
          </a:p>
        </p:txBody>
      </p:sp>
      <p:sp>
        <p:nvSpPr>
          <p:cNvPr id="281604" name="Text Box 2"/>
          <p:cNvSpPr txBox="1">
            <a:spLocks noChangeArrowheads="1"/>
          </p:cNvSpPr>
          <p:nvPr/>
        </p:nvSpPr>
        <p:spPr bwMode="auto">
          <a:xfrm>
            <a:off x="1101725" y="763588"/>
            <a:ext cx="5567363" cy="3771900"/>
          </a:xfrm>
          <a:prstGeom prst="rect">
            <a:avLst/>
          </a:prstGeom>
          <a:solidFill>
            <a:srgbClr val="FFFFFF"/>
          </a:solidFill>
          <a:ln w="9360">
            <a:solidFill>
              <a:srgbClr val="000000"/>
            </a:solidFill>
            <a:miter lim="800000"/>
            <a:headEnd/>
            <a:tailEnd/>
          </a:ln>
        </p:spPr>
        <p:txBody>
          <a:bodyPr wrap="none" anchor="ctr"/>
          <a:lstStyle>
            <a:lvl1pPr eaLnBrk="0">
              <a:defRPr sz="2300">
                <a:solidFill>
                  <a:schemeClr val="bg1"/>
                </a:solidFill>
                <a:latin typeface="Arial" charset="0"/>
                <a:ea typeface="MS Gothic" charset="0"/>
                <a:cs typeface="MS Gothic" charset="0"/>
              </a:defRPr>
            </a:lvl1pPr>
            <a:lvl2pPr marL="742950" indent="-285750" eaLnBrk="0">
              <a:defRPr sz="2300">
                <a:solidFill>
                  <a:schemeClr val="bg1"/>
                </a:solidFill>
                <a:latin typeface="Arial" charset="0"/>
                <a:ea typeface="MS Gothic" charset="0"/>
                <a:cs typeface="MS Gothic" charset="0"/>
              </a:defRPr>
            </a:lvl2pPr>
            <a:lvl3pPr marL="1143000" indent="-228600" eaLnBrk="0">
              <a:defRPr sz="2300">
                <a:solidFill>
                  <a:schemeClr val="bg1"/>
                </a:solidFill>
                <a:latin typeface="Arial" charset="0"/>
                <a:ea typeface="MS Gothic" charset="0"/>
                <a:cs typeface="MS Gothic" charset="0"/>
              </a:defRPr>
            </a:lvl3pPr>
            <a:lvl4pPr marL="1600200" indent="-228600" eaLnBrk="0">
              <a:defRPr sz="2300">
                <a:solidFill>
                  <a:schemeClr val="bg1"/>
                </a:solidFill>
                <a:latin typeface="Arial" charset="0"/>
                <a:ea typeface="MS Gothic" charset="0"/>
                <a:cs typeface="MS Gothic" charset="0"/>
              </a:defRPr>
            </a:lvl4pPr>
            <a:lvl5pPr marL="2057400" indent="-228600" eaLnBrk="0">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9pPr>
          </a:lstStyle>
          <a:p>
            <a:pPr eaLnBrk="1"/>
            <a:endParaRPr lang="en-US" sz="2400"/>
          </a:p>
        </p:txBody>
      </p:sp>
      <p:sp>
        <p:nvSpPr>
          <p:cNvPr id="281605" name="Text Box 3"/>
          <p:cNvSpPr>
            <a:spLocks noGrp="1" noChangeArrowheads="1"/>
          </p:cNvSpPr>
          <p:nvPr>
            <p:ph type="body"/>
          </p:nvPr>
        </p:nvSpPr>
        <p:spPr>
          <a:xfrm>
            <a:off x="777875" y="4776788"/>
            <a:ext cx="6210300" cy="45196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FAA26D3D-D897-4be2-8F04-BA451C77F1D7}">
              <ma14:placeholderFlag xmlns:ma14="http://schemas.microsoft.com/office/mac/drawingml/2011/main" val="1"/>
            </a:ext>
          </a:extLst>
        </p:spPr>
        <p:txBody>
          <a:bodyPr wrap="none" anchor="ctr"/>
          <a:lstStyle/>
          <a:p>
            <a:endParaRPr lang="en-US">
              <a:ea typeface="MS PGothic" charset="0"/>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83650" name="Rectangle 11"/>
          <p:cNvSpPr txBox="1">
            <a:spLocks noGrp="1" noChangeArrowheads="1"/>
          </p:cNvSpPr>
          <p:nvPr/>
        </p:nvSpPr>
        <p:spPr bwMode="auto">
          <a:xfrm>
            <a:off x="4398963" y="9555163"/>
            <a:ext cx="3363912" cy="49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9pPr>
          </a:lstStyle>
          <a:p>
            <a:pPr algn="r" eaLnBrk="1">
              <a:lnSpc>
                <a:spcPct val="98000"/>
              </a:lnSpc>
              <a:buFont typeface="Wingdings" charset="0"/>
              <a:buNone/>
            </a:pPr>
            <a:fld id="{D7ED5B5C-40AC-5E4C-8F2C-421F8A78E17E}" type="slidenum">
              <a:rPr lang="en-GB" sz="1400">
                <a:solidFill>
                  <a:srgbClr val="000000"/>
                </a:solidFill>
                <a:latin typeface="Times New Roman" charset="0"/>
              </a:rPr>
              <a:pPr algn="r" eaLnBrk="1">
                <a:lnSpc>
                  <a:spcPct val="98000"/>
                </a:lnSpc>
                <a:buFont typeface="Wingdings" charset="0"/>
                <a:buNone/>
              </a:pPr>
              <a:t>85</a:t>
            </a:fld>
            <a:endParaRPr lang="en-GB" sz="1400">
              <a:solidFill>
                <a:srgbClr val="000000"/>
              </a:solidFill>
              <a:latin typeface="Times New Roman" charset="0"/>
            </a:endParaRPr>
          </a:p>
        </p:txBody>
      </p:sp>
      <p:sp>
        <p:nvSpPr>
          <p:cNvPr id="283651" name="Text Box 1"/>
          <p:cNvSpPr txBox="1">
            <a:spLocks noChangeArrowheads="1"/>
          </p:cNvSpPr>
          <p:nvPr/>
        </p:nvSpPr>
        <p:spPr bwMode="auto">
          <a:xfrm>
            <a:off x="4398963" y="9555163"/>
            <a:ext cx="3371850"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9pPr>
          </a:lstStyle>
          <a:p>
            <a:pPr algn="r" eaLnBrk="1">
              <a:lnSpc>
                <a:spcPct val="98000"/>
              </a:lnSpc>
              <a:buFont typeface="Wingdings" charset="0"/>
              <a:buNone/>
            </a:pPr>
            <a:fld id="{C68F10B9-AE25-1147-92B5-7A56D0C2D59D}" type="slidenum">
              <a:rPr lang="en-GB" sz="1400">
                <a:solidFill>
                  <a:srgbClr val="000000"/>
                </a:solidFill>
                <a:latin typeface="Times New Roman" charset="0"/>
              </a:rPr>
              <a:pPr algn="r" eaLnBrk="1">
                <a:lnSpc>
                  <a:spcPct val="98000"/>
                </a:lnSpc>
                <a:buFont typeface="Wingdings" charset="0"/>
                <a:buNone/>
              </a:pPr>
              <a:t>85</a:t>
            </a:fld>
            <a:endParaRPr lang="en-GB" sz="1400">
              <a:solidFill>
                <a:srgbClr val="000000"/>
              </a:solidFill>
              <a:latin typeface="Times New Roman" charset="0"/>
            </a:endParaRPr>
          </a:p>
        </p:txBody>
      </p:sp>
      <p:sp>
        <p:nvSpPr>
          <p:cNvPr id="283652" name="Text Box 2"/>
          <p:cNvSpPr txBox="1">
            <a:spLocks noChangeArrowheads="1"/>
          </p:cNvSpPr>
          <p:nvPr/>
        </p:nvSpPr>
        <p:spPr bwMode="auto">
          <a:xfrm>
            <a:off x="1101725" y="763588"/>
            <a:ext cx="5567363" cy="3771900"/>
          </a:xfrm>
          <a:prstGeom prst="rect">
            <a:avLst/>
          </a:prstGeom>
          <a:solidFill>
            <a:srgbClr val="FFFFFF"/>
          </a:solidFill>
          <a:ln w="9360">
            <a:solidFill>
              <a:srgbClr val="000000"/>
            </a:solidFill>
            <a:miter lim="800000"/>
            <a:headEnd/>
            <a:tailEnd/>
          </a:ln>
        </p:spPr>
        <p:txBody>
          <a:bodyPr wrap="none" anchor="ctr"/>
          <a:lstStyle>
            <a:lvl1pPr eaLnBrk="0">
              <a:defRPr sz="2300">
                <a:solidFill>
                  <a:schemeClr val="bg1"/>
                </a:solidFill>
                <a:latin typeface="Arial" charset="0"/>
                <a:ea typeface="MS Gothic" charset="0"/>
                <a:cs typeface="MS Gothic" charset="0"/>
              </a:defRPr>
            </a:lvl1pPr>
            <a:lvl2pPr marL="742950" indent="-285750" eaLnBrk="0">
              <a:defRPr sz="2300">
                <a:solidFill>
                  <a:schemeClr val="bg1"/>
                </a:solidFill>
                <a:latin typeface="Arial" charset="0"/>
                <a:ea typeface="MS Gothic" charset="0"/>
                <a:cs typeface="MS Gothic" charset="0"/>
              </a:defRPr>
            </a:lvl2pPr>
            <a:lvl3pPr marL="1143000" indent="-228600" eaLnBrk="0">
              <a:defRPr sz="2300">
                <a:solidFill>
                  <a:schemeClr val="bg1"/>
                </a:solidFill>
                <a:latin typeface="Arial" charset="0"/>
                <a:ea typeface="MS Gothic" charset="0"/>
                <a:cs typeface="MS Gothic" charset="0"/>
              </a:defRPr>
            </a:lvl3pPr>
            <a:lvl4pPr marL="1600200" indent="-228600" eaLnBrk="0">
              <a:defRPr sz="2300">
                <a:solidFill>
                  <a:schemeClr val="bg1"/>
                </a:solidFill>
                <a:latin typeface="Arial" charset="0"/>
                <a:ea typeface="MS Gothic" charset="0"/>
                <a:cs typeface="MS Gothic" charset="0"/>
              </a:defRPr>
            </a:lvl4pPr>
            <a:lvl5pPr marL="2057400" indent="-228600" eaLnBrk="0">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9pPr>
          </a:lstStyle>
          <a:p>
            <a:pPr eaLnBrk="1"/>
            <a:endParaRPr lang="en-US" sz="2400">
              <a:solidFill>
                <a:srgbClr val="FFFFFF"/>
              </a:solidFill>
            </a:endParaRPr>
          </a:p>
        </p:txBody>
      </p:sp>
      <p:sp>
        <p:nvSpPr>
          <p:cNvPr id="283653" name="Text Box 3"/>
          <p:cNvSpPr>
            <a:spLocks noGrp="1" noChangeArrowheads="1"/>
          </p:cNvSpPr>
          <p:nvPr>
            <p:ph type="body"/>
          </p:nvPr>
        </p:nvSpPr>
        <p:spPr>
          <a:xfrm>
            <a:off x="777875" y="4776788"/>
            <a:ext cx="6210300" cy="45196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FAA26D3D-D897-4be2-8F04-BA451C77F1D7}">
              <ma14:placeholderFlag xmlns:ma14="http://schemas.microsoft.com/office/mac/drawingml/2011/main" val="1"/>
            </a:ext>
          </a:extLst>
        </p:spPr>
        <p:txBody>
          <a:bodyPr wrap="none" anchor="ctr"/>
          <a:lstStyle/>
          <a:p>
            <a:endParaRPr lang="en-US">
              <a:ea typeface="MS PGothic" charset="0"/>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85698" name="Rectangle 11"/>
          <p:cNvSpPr txBox="1">
            <a:spLocks noGrp="1" noChangeArrowheads="1"/>
          </p:cNvSpPr>
          <p:nvPr/>
        </p:nvSpPr>
        <p:spPr bwMode="auto">
          <a:xfrm>
            <a:off x="4398963" y="9555163"/>
            <a:ext cx="3363912" cy="49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9pPr>
          </a:lstStyle>
          <a:p>
            <a:pPr algn="r" eaLnBrk="1">
              <a:lnSpc>
                <a:spcPct val="98000"/>
              </a:lnSpc>
              <a:buFont typeface="Wingdings" charset="0"/>
              <a:buNone/>
            </a:pPr>
            <a:fld id="{B0C10486-18AF-3346-A12E-80A42815FE32}" type="slidenum">
              <a:rPr lang="en-GB" sz="1400">
                <a:solidFill>
                  <a:srgbClr val="000000"/>
                </a:solidFill>
                <a:latin typeface="Times New Roman" charset="0"/>
              </a:rPr>
              <a:pPr algn="r" eaLnBrk="1">
                <a:lnSpc>
                  <a:spcPct val="98000"/>
                </a:lnSpc>
                <a:buFont typeface="Wingdings" charset="0"/>
                <a:buNone/>
              </a:pPr>
              <a:t>86</a:t>
            </a:fld>
            <a:endParaRPr lang="en-GB" sz="1400">
              <a:solidFill>
                <a:srgbClr val="000000"/>
              </a:solidFill>
              <a:latin typeface="Times New Roman" charset="0"/>
            </a:endParaRPr>
          </a:p>
        </p:txBody>
      </p:sp>
      <p:sp>
        <p:nvSpPr>
          <p:cNvPr id="285699" name="Text Box 1"/>
          <p:cNvSpPr txBox="1">
            <a:spLocks noChangeArrowheads="1"/>
          </p:cNvSpPr>
          <p:nvPr/>
        </p:nvSpPr>
        <p:spPr bwMode="auto">
          <a:xfrm>
            <a:off x="4398963" y="9555163"/>
            <a:ext cx="3371850"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9pPr>
          </a:lstStyle>
          <a:p>
            <a:pPr algn="r" eaLnBrk="1">
              <a:lnSpc>
                <a:spcPct val="98000"/>
              </a:lnSpc>
              <a:buFont typeface="Wingdings" charset="0"/>
              <a:buNone/>
            </a:pPr>
            <a:fld id="{BA143001-9053-5E4C-B605-E1501772C5B3}" type="slidenum">
              <a:rPr lang="en-GB" sz="1400">
                <a:solidFill>
                  <a:srgbClr val="000000"/>
                </a:solidFill>
                <a:latin typeface="Times New Roman" charset="0"/>
              </a:rPr>
              <a:pPr algn="r" eaLnBrk="1">
                <a:lnSpc>
                  <a:spcPct val="98000"/>
                </a:lnSpc>
                <a:buFont typeface="Wingdings" charset="0"/>
                <a:buNone/>
              </a:pPr>
              <a:t>86</a:t>
            </a:fld>
            <a:endParaRPr lang="en-GB" sz="1400">
              <a:solidFill>
                <a:srgbClr val="000000"/>
              </a:solidFill>
              <a:latin typeface="Times New Roman" charset="0"/>
            </a:endParaRPr>
          </a:p>
        </p:txBody>
      </p:sp>
      <p:sp>
        <p:nvSpPr>
          <p:cNvPr id="285700" name="Text Box 2"/>
          <p:cNvSpPr txBox="1">
            <a:spLocks noChangeArrowheads="1"/>
          </p:cNvSpPr>
          <p:nvPr/>
        </p:nvSpPr>
        <p:spPr bwMode="auto">
          <a:xfrm>
            <a:off x="1101725" y="763588"/>
            <a:ext cx="5567363" cy="3771900"/>
          </a:xfrm>
          <a:prstGeom prst="rect">
            <a:avLst/>
          </a:prstGeom>
          <a:solidFill>
            <a:srgbClr val="FFFFFF"/>
          </a:solidFill>
          <a:ln w="9360">
            <a:solidFill>
              <a:srgbClr val="000000"/>
            </a:solidFill>
            <a:miter lim="800000"/>
            <a:headEnd/>
            <a:tailEnd/>
          </a:ln>
        </p:spPr>
        <p:txBody>
          <a:bodyPr wrap="none" anchor="ctr"/>
          <a:lstStyle>
            <a:lvl1pPr eaLnBrk="0">
              <a:defRPr sz="2300">
                <a:solidFill>
                  <a:schemeClr val="bg1"/>
                </a:solidFill>
                <a:latin typeface="Arial" charset="0"/>
                <a:ea typeface="MS Gothic" charset="0"/>
                <a:cs typeface="MS Gothic" charset="0"/>
              </a:defRPr>
            </a:lvl1pPr>
            <a:lvl2pPr marL="742950" indent="-285750" eaLnBrk="0">
              <a:defRPr sz="2300">
                <a:solidFill>
                  <a:schemeClr val="bg1"/>
                </a:solidFill>
                <a:latin typeface="Arial" charset="0"/>
                <a:ea typeface="MS Gothic" charset="0"/>
                <a:cs typeface="MS Gothic" charset="0"/>
              </a:defRPr>
            </a:lvl2pPr>
            <a:lvl3pPr marL="1143000" indent="-228600" eaLnBrk="0">
              <a:defRPr sz="2300">
                <a:solidFill>
                  <a:schemeClr val="bg1"/>
                </a:solidFill>
                <a:latin typeface="Arial" charset="0"/>
                <a:ea typeface="MS Gothic" charset="0"/>
                <a:cs typeface="MS Gothic" charset="0"/>
              </a:defRPr>
            </a:lvl3pPr>
            <a:lvl4pPr marL="1600200" indent="-228600" eaLnBrk="0">
              <a:defRPr sz="2300">
                <a:solidFill>
                  <a:schemeClr val="bg1"/>
                </a:solidFill>
                <a:latin typeface="Arial" charset="0"/>
                <a:ea typeface="MS Gothic" charset="0"/>
                <a:cs typeface="MS Gothic" charset="0"/>
              </a:defRPr>
            </a:lvl4pPr>
            <a:lvl5pPr marL="2057400" indent="-228600" eaLnBrk="0">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9pPr>
          </a:lstStyle>
          <a:p>
            <a:pPr eaLnBrk="1"/>
            <a:endParaRPr lang="en-US" sz="2400"/>
          </a:p>
        </p:txBody>
      </p:sp>
      <p:sp>
        <p:nvSpPr>
          <p:cNvPr id="285701" name="Text Box 3"/>
          <p:cNvSpPr>
            <a:spLocks noGrp="1" noChangeArrowheads="1"/>
          </p:cNvSpPr>
          <p:nvPr>
            <p:ph type="body"/>
          </p:nvPr>
        </p:nvSpPr>
        <p:spPr>
          <a:xfrm>
            <a:off x="777875" y="4776788"/>
            <a:ext cx="6210300" cy="45196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FAA26D3D-D897-4be2-8F04-BA451C77F1D7}">
              <ma14:placeholderFlag xmlns:ma14="http://schemas.microsoft.com/office/mac/drawingml/2011/main" val="1"/>
            </a:ext>
          </a:extLst>
        </p:spPr>
        <p:txBody>
          <a:bodyPr wrap="none" anchor="ctr"/>
          <a:lstStyle/>
          <a:p>
            <a:endParaRPr lang="en-US">
              <a:ea typeface="MS PGothic" charset="0"/>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87746" name="Rectangle 11"/>
          <p:cNvSpPr txBox="1">
            <a:spLocks noGrp="1" noChangeArrowheads="1"/>
          </p:cNvSpPr>
          <p:nvPr/>
        </p:nvSpPr>
        <p:spPr bwMode="auto">
          <a:xfrm>
            <a:off x="4398963" y="9555163"/>
            <a:ext cx="3363912" cy="49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9pPr>
          </a:lstStyle>
          <a:p>
            <a:pPr algn="r" eaLnBrk="1">
              <a:lnSpc>
                <a:spcPct val="98000"/>
              </a:lnSpc>
              <a:buFont typeface="Wingdings" charset="0"/>
              <a:buNone/>
            </a:pPr>
            <a:fld id="{8B856F1D-7294-F440-BF65-5B7B90DF4E3B}" type="slidenum">
              <a:rPr lang="en-GB" sz="1400">
                <a:solidFill>
                  <a:srgbClr val="000000"/>
                </a:solidFill>
                <a:latin typeface="Times New Roman" charset="0"/>
              </a:rPr>
              <a:pPr algn="r" eaLnBrk="1">
                <a:lnSpc>
                  <a:spcPct val="98000"/>
                </a:lnSpc>
                <a:buFont typeface="Wingdings" charset="0"/>
                <a:buNone/>
              </a:pPr>
              <a:t>87</a:t>
            </a:fld>
            <a:endParaRPr lang="en-GB" sz="1400">
              <a:solidFill>
                <a:srgbClr val="000000"/>
              </a:solidFill>
              <a:latin typeface="Times New Roman" charset="0"/>
            </a:endParaRPr>
          </a:p>
        </p:txBody>
      </p:sp>
      <p:sp>
        <p:nvSpPr>
          <p:cNvPr id="287747" name="Text Box 1"/>
          <p:cNvSpPr txBox="1">
            <a:spLocks noChangeArrowheads="1"/>
          </p:cNvSpPr>
          <p:nvPr/>
        </p:nvSpPr>
        <p:spPr bwMode="auto">
          <a:xfrm>
            <a:off x="4398963" y="9555163"/>
            <a:ext cx="3371850"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9pPr>
          </a:lstStyle>
          <a:p>
            <a:pPr algn="r" eaLnBrk="1">
              <a:lnSpc>
                <a:spcPct val="98000"/>
              </a:lnSpc>
              <a:buFont typeface="Wingdings" charset="0"/>
              <a:buNone/>
            </a:pPr>
            <a:fld id="{1833832A-7E79-2E4D-9A59-09B12C0F4B23}" type="slidenum">
              <a:rPr lang="en-GB" sz="1400">
                <a:solidFill>
                  <a:srgbClr val="000000"/>
                </a:solidFill>
                <a:latin typeface="Times New Roman" charset="0"/>
              </a:rPr>
              <a:pPr algn="r" eaLnBrk="1">
                <a:lnSpc>
                  <a:spcPct val="98000"/>
                </a:lnSpc>
                <a:buFont typeface="Wingdings" charset="0"/>
                <a:buNone/>
              </a:pPr>
              <a:t>87</a:t>
            </a:fld>
            <a:endParaRPr lang="en-GB" sz="1400">
              <a:solidFill>
                <a:srgbClr val="000000"/>
              </a:solidFill>
              <a:latin typeface="Times New Roman" charset="0"/>
            </a:endParaRPr>
          </a:p>
        </p:txBody>
      </p:sp>
      <p:sp>
        <p:nvSpPr>
          <p:cNvPr id="287748" name="Text Box 2"/>
          <p:cNvSpPr txBox="1">
            <a:spLocks noChangeArrowheads="1"/>
          </p:cNvSpPr>
          <p:nvPr/>
        </p:nvSpPr>
        <p:spPr bwMode="auto">
          <a:xfrm>
            <a:off x="1101725" y="763588"/>
            <a:ext cx="5567363" cy="3771900"/>
          </a:xfrm>
          <a:prstGeom prst="rect">
            <a:avLst/>
          </a:prstGeom>
          <a:solidFill>
            <a:srgbClr val="FFFFFF"/>
          </a:solidFill>
          <a:ln w="9360">
            <a:solidFill>
              <a:srgbClr val="000000"/>
            </a:solidFill>
            <a:miter lim="800000"/>
            <a:headEnd/>
            <a:tailEnd/>
          </a:ln>
        </p:spPr>
        <p:txBody>
          <a:bodyPr wrap="none" anchor="ctr"/>
          <a:lstStyle>
            <a:lvl1pPr eaLnBrk="0">
              <a:defRPr sz="2300">
                <a:solidFill>
                  <a:schemeClr val="bg1"/>
                </a:solidFill>
                <a:latin typeface="Arial" charset="0"/>
                <a:ea typeface="MS Gothic" charset="0"/>
                <a:cs typeface="MS Gothic" charset="0"/>
              </a:defRPr>
            </a:lvl1pPr>
            <a:lvl2pPr marL="742950" indent="-285750" eaLnBrk="0">
              <a:defRPr sz="2300">
                <a:solidFill>
                  <a:schemeClr val="bg1"/>
                </a:solidFill>
                <a:latin typeface="Arial" charset="0"/>
                <a:ea typeface="MS Gothic" charset="0"/>
                <a:cs typeface="MS Gothic" charset="0"/>
              </a:defRPr>
            </a:lvl2pPr>
            <a:lvl3pPr marL="1143000" indent="-228600" eaLnBrk="0">
              <a:defRPr sz="2300">
                <a:solidFill>
                  <a:schemeClr val="bg1"/>
                </a:solidFill>
                <a:latin typeface="Arial" charset="0"/>
                <a:ea typeface="MS Gothic" charset="0"/>
                <a:cs typeface="MS Gothic" charset="0"/>
              </a:defRPr>
            </a:lvl3pPr>
            <a:lvl4pPr marL="1600200" indent="-228600" eaLnBrk="0">
              <a:defRPr sz="2300">
                <a:solidFill>
                  <a:schemeClr val="bg1"/>
                </a:solidFill>
                <a:latin typeface="Arial" charset="0"/>
                <a:ea typeface="MS Gothic" charset="0"/>
                <a:cs typeface="MS Gothic" charset="0"/>
              </a:defRPr>
            </a:lvl4pPr>
            <a:lvl5pPr marL="2057400" indent="-228600" eaLnBrk="0">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9pPr>
          </a:lstStyle>
          <a:p>
            <a:pPr eaLnBrk="1"/>
            <a:endParaRPr lang="en-US" sz="2400"/>
          </a:p>
        </p:txBody>
      </p:sp>
      <p:sp>
        <p:nvSpPr>
          <p:cNvPr id="287749" name="Text Box 3"/>
          <p:cNvSpPr>
            <a:spLocks noGrp="1" noChangeArrowheads="1"/>
          </p:cNvSpPr>
          <p:nvPr>
            <p:ph type="body"/>
          </p:nvPr>
        </p:nvSpPr>
        <p:spPr>
          <a:xfrm>
            <a:off x="777875" y="4776788"/>
            <a:ext cx="6210300" cy="45196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FAA26D3D-D897-4be2-8F04-BA451C77F1D7}">
              <ma14:placeholderFlag xmlns:ma14="http://schemas.microsoft.com/office/mac/drawingml/2011/main" val="1"/>
            </a:ext>
          </a:extLst>
        </p:spPr>
        <p:txBody>
          <a:bodyPr wrap="none" anchor="ctr"/>
          <a:lstStyle/>
          <a:p>
            <a:endParaRPr lang="en-US">
              <a:ea typeface="MS PGothic" charset="0"/>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89794" name="Rectangle 11"/>
          <p:cNvSpPr txBox="1">
            <a:spLocks noGrp="1" noChangeArrowheads="1"/>
          </p:cNvSpPr>
          <p:nvPr/>
        </p:nvSpPr>
        <p:spPr bwMode="auto">
          <a:xfrm>
            <a:off x="4398963" y="9555163"/>
            <a:ext cx="3363912" cy="49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9pPr>
          </a:lstStyle>
          <a:p>
            <a:pPr algn="r" eaLnBrk="1">
              <a:lnSpc>
                <a:spcPct val="98000"/>
              </a:lnSpc>
              <a:buFont typeface="Wingdings" charset="0"/>
              <a:buNone/>
            </a:pPr>
            <a:fld id="{8D51EAF7-D5CD-104F-B7B8-D5FFD583F28E}" type="slidenum">
              <a:rPr lang="en-GB" sz="1400">
                <a:solidFill>
                  <a:srgbClr val="000000"/>
                </a:solidFill>
                <a:latin typeface="Times New Roman" charset="0"/>
              </a:rPr>
              <a:pPr algn="r" eaLnBrk="1">
                <a:lnSpc>
                  <a:spcPct val="98000"/>
                </a:lnSpc>
                <a:buFont typeface="Wingdings" charset="0"/>
                <a:buNone/>
              </a:pPr>
              <a:t>88</a:t>
            </a:fld>
            <a:endParaRPr lang="en-GB" sz="1400">
              <a:solidFill>
                <a:srgbClr val="000000"/>
              </a:solidFill>
              <a:latin typeface="Times New Roman" charset="0"/>
            </a:endParaRPr>
          </a:p>
        </p:txBody>
      </p:sp>
      <p:sp>
        <p:nvSpPr>
          <p:cNvPr id="289795" name="Text Box 1"/>
          <p:cNvSpPr txBox="1">
            <a:spLocks noChangeArrowheads="1"/>
          </p:cNvSpPr>
          <p:nvPr/>
        </p:nvSpPr>
        <p:spPr bwMode="auto">
          <a:xfrm>
            <a:off x="4398963" y="9555163"/>
            <a:ext cx="3371850"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9pPr>
          </a:lstStyle>
          <a:p>
            <a:pPr algn="r" eaLnBrk="1">
              <a:lnSpc>
                <a:spcPct val="98000"/>
              </a:lnSpc>
              <a:buFont typeface="Wingdings" charset="0"/>
              <a:buNone/>
            </a:pPr>
            <a:fld id="{3B543EF9-53ED-B54C-890F-7BFE192D0E14}" type="slidenum">
              <a:rPr lang="en-GB" sz="1400">
                <a:solidFill>
                  <a:srgbClr val="000000"/>
                </a:solidFill>
                <a:latin typeface="Times New Roman" charset="0"/>
              </a:rPr>
              <a:pPr algn="r" eaLnBrk="1">
                <a:lnSpc>
                  <a:spcPct val="98000"/>
                </a:lnSpc>
                <a:buFont typeface="Wingdings" charset="0"/>
                <a:buNone/>
              </a:pPr>
              <a:t>88</a:t>
            </a:fld>
            <a:endParaRPr lang="en-GB" sz="1400">
              <a:solidFill>
                <a:srgbClr val="000000"/>
              </a:solidFill>
              <a:latin typeface="Times New Roman" charset="0"/>
            </a:endParaRPr>
          </a:p>
        </p:txBody>
      </p:sp>
      <p:sp>
        <p:nvSpPr>
          <p:cNvPr id="289796" name="Text Box 2"/>
          <p:cNvSpPr txBox="1">
            <a:spLocks noChangeArrowheads="1"/>
          </p:cNvSpPr>
          <p:nvPr/>
        </p:nvSpPr>
        <p:spPr bwMode="auto">
          <a:xfrm>
            <a:off x="1101725" y="763588"/>
            <a:ext cx="5567363" cy="3771900"/>
          </a:xfrm>
          <a:prstGeom prst="rect">
            <a:avLst/>
          </a:prstGeom>
          <a:solidFill>
            <a:srgbClr val="FFFFFF"/>
          </a:solidFill>
          <a:ln w="9360">
            <a:solidFill>
              <a:srgbClr val="000000"/>
            </a:solidFill>
            <a:miter lim="800000"/>
            <a:headEnd/>
            <a:tailEnd/>
          </a:ln>
        </p:spPr>
        <p:txBody>
          <a:bodyPr wrap="none" anchor="ctr"/>
          <a:lstStyle>
            <a:lvl1pPr eaLnBrk="0">
              <a:defRPr sz="2300">
                <a:solidFill>
                  <a:schemeClr val="bg1"/>
                </a:solidFill>
                <a:latin typeface="Arial" charset="0"/>
                <a:ea typeface="MS Gothic" charset="0"/>
                <a:cs typeface="MS Gothic" charset="0"/>
              </a:defRPr>
            </a:lvl1pPr>
            <a:lvl2pPr marL="742950" indent="-285750" eaLnBrk="0">
              <a:defRPr sz="2300">
                <a:solidFill>
                  <a:schemeClr val="bg1"/>
                </a:solidFill>
                <a:latin typeface="Arial" charset="0"/>
                <a:ea typeface="MS Gothic" charset="0"/>
                <a:cs typeface="MS Gothic" charset="0"/>
              </a:defRPr>
            </a:lvl2pPr>
            <a:lvl3pPr marL="1143000" indent="-228600" eaLnBrk="0">
              <a:defRPr sz="2300">
                <a:solidFill>
                  <a:schemeClr val="bg1"/>
                </a:solidFill>
                <a:latin typeface="Arial" charset="0"/>
                <a:ea typeface="MS Gothic" charset="0"/>
                <a:cs typeface="MS Gothic" charset="0"/>
              </a:defRPr>
            </a:lvl3pPr>
            <a:lvl4pPr marL="1600200" indent="-228600" eaLnBrk="0">
              <a:defRPr sz="2300">
                <a:solidFill>
                  <a:schemeClr val="bg1"/>
                </a:solidFill>
                <a:latin typeface="Arial" charset="0"/>
                <a:ea typeface="MS Gothic" charset="0"/>
                <a:cs typeface="MS Gothic" charset="0"/>
              </a:defRPr>
            </a:lvl4pPr>
            <a:lvl5pPr marL="2057400" indent="-228600" eaLnBrk="0">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9pPr>
          </a:lstStyle>
          <a:p>
            <a:pPr eaLnBrk="1"/>
            <a:endParaRPr lang="en-US" sz="2400"/>
          </a:p>
        </p:txBody>
      </p:sp>
      <p:sp>
        <p:nvSpPr>
          <p:cNvPr id="289797" name="Text Box 3"/>
          <p:cNvSpPr>
            <a:spLocks noGrp="1" noChangeArrowheads="1"/>
          </p:cNvSpPr>
          <p:nvPr>
            <p:ph type="body"/>
          </p:nvPr>
        </p:nvSpPr>
        <p:spPr>
          <a:xfrm>
            <a:off x="777875" y="4776788"/>
            <a:ext cx="6210300" cy="45196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FAA26D3D-D897-4be2-8F04-BA451C77F1D7}">
              <ma14:placeholderFlag xmlns:ma14="http://schemas.microsoft.com/office/mac/drawingml/2011/main" val="1"/>
            </a:ext>
          </a:extLst>
        </p:spPr>
        <p:txBody>
          <a:bodyPr wrap="none" anchor="ctr"/>
          <a:lstStyle/>
          <a:p>
            <a:endParaRPr lang="en-US">
              <a:ea typeface="MS PGothic" charset="0"/>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91842" name="Rectangle 11"/>
          <p:cNvSpPr txBox="1">
            <a:spLocks noGrp="1" noChangeArrowheads="1"/>
          </p:cNvSpPr>
          <p:nvPr/>
        </p:nvSpPr>
        <p:spPr bwMode="auto">
          <a:xfrm>
            <a:off x="4398963" y="9555163"/>
            <a:ext cx="3363912" cy="49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9pPr>
          </a:lstStyle>
          <a:p>
            <a:pPr algn="r" eaLnBrk="1">
              <a:lnSpc>
                <a:spcPct val="98000"/>
              </a:lnSpc>
              <a:buFont typeface="Wingdings" charset="0"/>
              <a:buNone/>
            </a:pPr>
            <a:fld id="{52B31DE7-4B78-3040-A29C-1B664698027C}" type="slidenum">
              <a:rPr lang="en-GB" sz="1400">
                <a:solidFill>
                  <a:srgbClr val="000000"/>
                </a:solidFill>
                <a:latin typeface="Times New Roman" charset="0"/>
              </a:rPr>
              <a:pPr algn="r" eaLnBrk="1">
                <a:lnSpc>
                  <a:spcPct val="98000"/>
                </a:lnSpc>
                <a:buFont typeface="Wingdings" charset="0"/>
                <a:buNone/>
              </a:pPr>
              <a:t>89</a:t>
            </a:fld>
            <a:endParaRPr lang="en-GB" sz="1400">
              <a:solidFill>
                <a:srgbClr val="000000"/>
              </a:solidFill>
              <a:latin typeface="Times New Roman" charset="0"/>
            </a:endParaRPr>
          </a:p>
        </p:txBody>
      </p:sp>
      <p:sp>
        <p:nvSpPr>
          <p:cNvPr id="291843" name="Text Box 1"/>
          <p:cNvSpPr txBox="1">
            <a:spLocks noChangeArrowheads="1"/>
          </p:cNvSpPr>
          <p:nvPr/>
        </p:nvSpPr>
        <p:spPr bwMode="auto">
          <a:xfrm>
            <a:off x="4398963" y="9555163"/>
            <a:ext cx="3371850"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9pPr>
          </a:lstStyle>
          <a:p>
            <a:pPr algn="r" eaLnBrk="1">
              <a:lnSpc>
                <a:spcPct val="98000"/>
              </a:lnSpc>
              <a:buFont typeface="Wingdings" charset="0"/>
              <a:buNone/>
            </a:pPr>
            <a:fld id="{1A918CA5-E8E6-D04B-984E-5F08727D860C}" type="slidenum">
              <a:rPr lang="en-GB" sz="1400">
                <a:solidFill>
                  <a:srgbClr val="000000"/>
                </a:solidFill>
                <a:latin typeface="Times New Roman" charset="0"/>
              </a:rPr>
              <a:pPr algn="r" eaLnBrk="1">
                <a:lnSpc>
                  <a:spcPct val="98000"/>
                </a:lnSpc>
                <a:buFont typeface="Wingdings" charset="0"/>
                <a:buNone/>
              </a:pPr>
              <a:t>89</a:t>
            </a:fld>
            <a:endParaRPr lang="en-GB" sz="1400">
              <a:solidFill>
                <a:srgbClr val="000000"/>
              </a:solidFill>
              <a:latin typeface="Times New Roman" charset="0"/>
            </a:endParaRPr>
          </a:p>
        </p:txBody>
      </p:sp>
      <p:sp>
        <p:nvSpPr>
          <p:cNvPr id="291844" name="Text Box 2"/>
          <p:cNvSpPr txBox="1">
            <a:spLocks noChangeArrowheads="1"/>
          </p:cNvSpPr>
          <p:nvPr/>
        </p:nvSpPr>
        <p:spPr bwMode="auto">
          <a:xfrm>
            <a:off x="1101725" y="763588"/>
            <a:ext cx="5567363" cy="3771900"/>
          </a:xfrm>
          <a:prstGeom prst="rect">
            <a:avLst/>
          </a:prstGeom>
          <a:solidFill>
            <a:srgbClr val="FFFFFF"/>
          </a:solidFill>
          <a:ln w="9360">
            <a:solidFill>
              <a:srgbClr val="000000"/>
            </a:solidFill>
            <a:miter lim="800000"/>
            <a:headEnd/>
            <a:tailEnd/>
          </a:ln>
        </p:spPr>
        <p:txBody>
          <a:bodyPr wrap="none" anchor="ctr"/>
          <a:lstStyle>
            <a:lvl1pPr eaLnBrk="0">
              <a:defRPr sz="2300">
                <a:solidFill>
                  <a:schemeClr val="bg1"/>
                </a:solidFill>
                <a:latin typeface="Arial" charset="0"/>
                <a:ea typeface="MS Gothic" charset="0"/>
                <a:cs typeface="MS Gothic" charset="0"/>
              </a:defRPr>
            </a:lvl1pPr>
            <a:lvl2pPr marL="742950" indent="-285750" eaLnBrk="0">
              <a:defRPr sz="2300">
                <a:solidFill>
                  <a:schemeClr val="bg1"/>
                </a:solidFill>
                <a:latin typeface="Arial" charset="0"/>
                <a:ea typeface="MS Gothic" charset="0"/>
                <a:cs typeface="MS Gothic" charset="0"/>
              </a:defRPr>
            </a:lvl2pPr>
            <a:lvl3pPr marL="1143000" indent="-228600" eaLnBrk="0">
              <a:defRPr sz="2300">
                <a:solidFill>
                  <a:schemeClr val="bg1"/>
                </a:solidFill>
                <a:latin typeface="Arial" charset="0"/>
                <a:ea typeface="MS Gothic" charset="0"/>
                <a:cs typeface="MS Gothic" charset="0"/>
              </a:defRPr>
            </a:lvl3pPr>
            <a:lvl4pPr marL="1600200" indent="-228600" eaLnBrk="0">
              <a:defRPr sz="2300">
                <a:solidFill>
                  <a:schemeClr val="bg1"/>
                </a:solidFill>
                <a:latin typeface="Arial" charset="0"/>
                <a:ea typeface="MS Gothic" charset="0"/>
                <a:cs typeface="MS Gothic" charset="0"/>
              </a:defRPr>
            </a:lvl4pPr>
            <a:lvl5pPr marL="2057400" indent="-228600" eaLnBrk="0">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9pPr>
          </a:lstStyle>
          <a:p>
            <a:pPr eaLnBrk="1"/>
            <a:endParaRPr lang="en-US" sz="2400"/>
          </a:p>
        </p:txBody>
      </p:sp>
      <p:sp>
        <p:nvSpPr>
          <p:cNvPr id="291845" name="Text Box 3"/>
          <p:cNvSpPr>
            <a:spLocks noGrp="1" noChangeArrowheads="1"/>
          </p:cNvSpPr>
          <p:nvPr>
            <p:ph type="body"/>
          </p:nvPr>
        </p:nvSpPr>
        <p:spPr>
          <a:xfrm>
            <a:off x="777875" y="4776788"/>
            <a:ext cx="6210300" cy="45196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FAA26D3D-D897-4be2-8F04-BA451C77F1D7}">
              <ma14:placeholderFlag xmlns:ma14="http://schemas.microsoft.com/office/mac/drawingml/2011/main" val="1"/>
            </a:ext>
          </a:extLst>
        </p:spPr>
        <p:txBody>
          <a:bodyPr wrap="none" anchor="ctr"/>
          <a:lstStyle/>
          <a:p>
            <a:endParaRPr lang="en-US">
              <a:ea typeface="MS PGothic"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30050" name="Rectangle 11"/>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defTabSz="455613"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1pPr>
            <a:lvl2pPr marL="742950" indent="-285750" defTabSz="455613"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2pPr>
            <a:lvl3pPr marL="1143000" indent="-228600" defTabSz="455613"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3pPr>
            <a:lvl4pPr marL="1600200" indent="-228600" defTabSz="455613"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4pPr>
            <a:lvl5pPr marL="2057400" indent="-228600" defTabSz="455613"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5pPr>
            <a:lvl6pPr marL="2514600" indent="-228600" defTabSz="455613"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6pPr>
            <a:lvl7pPr marL="2971800" indent="-228600" defTabSz="455613"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7pPr>
            <a:lvl8pPr marL="3429000" indent="-228600" defTabSz="455613"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8pPr>
            <a:lvl9pPr marL="3886200" indent="-228600" defTabSz="455613"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9pPr>
          </a:lstStyle>
          <a:p>
            <a:pPr eaLnBrk="1"/>
            <a:fld id="{F5C7FA81-60BF-6548-83E3-B1C1AD214D1C}" type="slidenum">
              <a:rPr lang="en-GB" sz="1400">
                <a:solidFill>
                  <a:srgbClr val="000000"/>
                </a:solidFill>
                <a:latin typeface="Times New Roman" charset="0"/>
                <a:ea typeface="ＭＳ Ｐゴシック" charset="0"/>
                <a:cs typeface="ＭＳ Ｐゴシック" charset="0"/>
              </a:rPr>
              <a:pPr eaLnBrk="1"/>
              <a:t>9</a:t>
            </a:fld>
            <a:endParaRPr lang="en-GB" sz="1400">
              <a:solidFill>
                <a:srgbClr val="000000"/>
              </a:solidFill>
              <a:latin typeface="Times New Roman" charset="0"/>
              <a:ea typeface="ＭＳ Ｐゴシック" charset="0"/>
              <a:cs typeface="ＭＳ Ｐゴシック" charset="0"/>
            </a:endParaRPr>
          </a:p>
        </p:txBody>
      </p:sp>
      <p:sp>
        <p:nvSpPr>
          <p:cNvPr id="130051" name="Text Box 1"/>
          <p:cNvSpPr txBox="1">
            <a:spLocks noChangeArrowheads="1"/>
          </p:cNvSpPr>
          <p:nvPr/>
        </p:nvSpPr>
        <p:spPr bwMode="auto">
          <a:xfrm>
            <a:off x="4398963" y="9555163"/>
            <a:ext cx="3371850"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9pPr>
          </a:lstStyle>
          <a:p>
            <a:pPr algn="r" eaLnBrk="1">
              <a:lnSpc>
                <a:spcPct val="98000"/>
              </a:lnSpc>
              <a:buFont typeface="Wingdings" charset="0"/>
              <a:buNone/>
            </a:pPr>
            <a:fld id="{320599A9-F29E-DA47-BED8-B799302F5227}" type="slidenum">
              <a:rPr lang="en-GB" sz="1400">
                <a:solidFill>
                  <a:srgbClr val="000000"/>
                </a:solidFill>
                <a:latin typeface="Times New Roman" charset="0"/>
                <a:ea typeface="ＭＳ Ｐゴシック" charset="0"/>
                <a:cs typeface="ＭＳ Ｐゴシック" charset="0"/>
              </a:rPr>
              <a:pPr algn="r" eaLnBrk="1">
                <a:lnSpc>
                  <a:spcPct val="98000"/>
                </a:lnSpc>
                <a:buFont typeface="Wingdings" charset="0"/>
                <a:buNone/>
              </a:pPr>
              <a:t>9</a:t>
            </a:fld>
            <a:endParaRPr lang="en-GB" sz="1400">
              <a:solidFill>
                <a:srgbClr val="000000"/>
              </a:solidFill>
              <a:latin typeface="Times New Roman" charset="0"/>
              <a:ea typeface="ＭＳ Ｐゴシック" charset="0"/>
              <a:cs typeface="ＭＳ Ｐゴシック" charset="0"/>
            </a:endParaRPr>
          </a:p>
        </p:txBody>
      </p:sp>
      <p:sp>
        <p:nvSpPr>
          <p:cNvPr id="130052" name="Text Box 2"/>
          <p:cNvSpPr txBox="1">
            <a:spLocks noChangeArrowheads="1"/>
          </p:cNvSpPr>
          <p:nvPr/>
        </p:nvSpPr>
        <p:spPr bwMode="auto">
          <a:xfrm>
            <a:off x="1101725" y="763588"/>
            <a:ext cx="5567363" cy="3771900"/>
          </a:xfrm>
          <a:prstGeom prst="rect">
            <a:avLst/>
          </a:prstGeom>
          <a:solidFill>
            <a:srgbClr val="FFFFFF"/>
          </a:solidFill>
          <a:ln w="9360">
            <a:solidFill>
              <a:srgbClr val="000000"/>
            </a:solidFill>
            <a:miter lim="800000"/>
            <a:headEnd/>
            <a:tailEnd/>
          </a:ln>
        </p:spPr>
        <p:txBody>
          <a:bodyPr wrap="none" anchor="ctr"/>
          <a:lstStyle>
            <a:lvl1pPr eaLnBrk="0">
              <a:defRPr sz="2300">
                <a:solidFill>
                  <a:schemeClr val="bg1"/>
                </a:solidFill>
                <a:latin typeface="Arial" charset="0"/>
                <a:ea typeface="MS Gothic" charset="0"/>
                <a:cs typeface="MS Gothic" charset="0"/>
              </a:defRPr>
            </a:lvl1pPr>
            <a:lvl2pPr marL="742950" indent="-285750" eaLnBrk="0">
              <a:defRPr sz="2300">
                <a:solidFill>
                  <a:schemeClr val="bg1"/>
                </a:solidFill>
                <a:latin typeface="Arial" charset="0"/>
                <a:ea typeface="MS Gothic" charset="0"/>
                <a:cs typeface="MS Gothic" charset="0"/>
              </a:defRPr>
            </a:lvl2pPr>
            <a:lvl3pPr marL="1143000" indent="-228600" eaLnBrk="0">
              <a:defRPr sz="2300">
                <a:solidFill>
                  <a:schemeClr val="bg1"/>
                </a:solidFill>
                <a:latin typeface="Arial" charset="0"/>
                <a:ea typeface="MS Gothic" charset="0"/>
                <a:cs typeface="MS Gothic" charset="0"/>
              </a:defRPr>
            </a:lvl3pPr>
            <a:lvl4pPr marL="1600200" indent="-228600" eaLnBrk="0">
              <a:defRPr sz="2300">
                <a:solidFill>
                  <a:schemeClr val="bg1"/>
                </a:solidFill>
                <a:latin typeface="Arial" charset="0"/>
                <a:ea typeface="MS Gothic" charset="0"/>
                <a:cs typeface="MS Gothic" charset="0"/>
              </a:defRPr>
            </a:lvl4pPr>
            <a:lvl5pPr marL="2057400" indent="-228600" eaLnBrk="0">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9pPr>
          </a:lstStyle>
          <a:p>
            <a:pPr eaLnBrk="1"/>
            <a:endParaRPr lang="en-US" sz="2400">
              <a:solidFill>
                <a:srgbClr val="FFFFFF"/>
              </a:solidFill>
              <a:ea typeface="ＭＳ Ｐゴシック" charset="0"/>
              <a:cs typeface="ＭＳ Ｐゴシック" charset="0"/>
            </a:endParaRPr>
          </a:p>
        </p:txBody>
      </p:sp>
      <p:sp>
        <p:nvSpPr>
          <p:cNvPr id="130053" name="Text Box 3"/>
          <p:cNvSpPr>
            <a:spLocks noGrp="1" noChangeArrowheads="1"/>
          </p:cNvSpPr>
          <p:nvPr>
            <p:ph type="body"/>
          </p:nvPr>
        </p:nvSpPr>
        <p:spPr>
          <a:xfrm>
            <a:off x="777875" y="4776788"/>
            <a:ext cx="6210300" cy="45196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FAA26D3D-D897-4be2-8F04-BA451C77F1D7}">
              <ma14:placeholderFlag xmlns:ma14="http://schemas.microsoft.com/office/mac/drawingml/2011/main" val="1"/>
            </a:ext>
          </a:extLst>
        </p:spPr>
        <p:txBody>
          <a:bodyPr wrap="none" anchor="ctr"/>
          <a:lstStyle/>
          <a:p>
            <a:endParaRPr lang="en-US">
              <a:ea typeface="ＭＳ Ｐゴシック" charset="0"/>
              <a:cs typeface="ＭＳ Ｐゴシック" charset="0"/>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93890" name="Rectangle 11"/>
          <p:cNvSpPr txBox="1">
            <a:spLocks noGrp="1" noChangeArrowheads="1"/>
          </p:cNvSpPr>
          <p:nvPr/>
        </p:nvSpPr>
        <p:spPr bwMode="auto">
          <a:xfrm>
            <a:off x="4398963" y="9555163"/>
            <a:ext cx="3363912" cy="49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9pPr>
          </a:lstStyle>
          <a:p>
            <a:pPr algn="r" eaLnBrk="1">
              <a:lnSpc>
                <a:spcPct val="98000"/>
              </a:lnSpc>
              <a:buFont typeface="Wingdings" charset="0"/>
              <a:buNone/>
            </a:pPr>
            <a:fld id="{A3800A6D-661D-6443-ACEC-15118729D58A}" type="slidenum">
              <a:rPr lang="en-GB" sz="1400">
                <a:solidFill>
                  <a:srgbClr val="000000"/>
                </a:solidFill>
                <a:latin typeface="Times New Roman" charset="0"/>
              </a:rPr>
              <a:pPr algn="r" eaLnBrk="1">
                <a:lnSpc>
                  <a:spcPct val="98000"/>
                </a:lnSpc>
                <a:buFont typeface="Wingdings" charset="0"/>
                <a:buNone/>
              </a:pPr>
              <a:t>90</a:t>
            </a:fld>
            <a:endParaRPr lang="en-GB" sz="1400">
              <a:solidFill>
                <a:srgbClr val="000000"/>
              </a:solidFill>
              <a:latin typeface="Times New Roman" charset="0"/>
            </a:endParaRPr>
          </a:p>
        </p:txBody>
      </p:sp>
      <p:sp>
        <p:nvSpPr>
          <p:cNvPr id="293891" name="Text Box 1"/>
          <p:cNvSpPr txBox="1">
            <a:spLocks noChangeArrowheads="1"/>
          </p:cNvSpPr>
          <p:nvPr/>
        </p:nvSpPr>
        <p:spPr bwMode="auto">
          <a:xfrm>
            <a:off x="4398963" y="9555163"/>
            <a:ext cx="3371850"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9pPr>
          </a:lstStyle>
          <a:p>
            <a:pPr algn="r" eaLnBrk="1">
              <a:lnSpc>
                <a:spcPct val="98000"/>
              </a:lnSpc>
              <a:buFont typeface="Wingdings" charset="0"/>
              <a:buNone/>
            </a:pPr>
            <a:fld id="{D3CC147B-4226-B043-AC11-1839F3EB1FA6}" type="slidenum">
              <a:rPr lang="en-GB" sz="1400">
                <a:solidFill>
                  <a:srgbClr val="000000"/>
                </a:solidFill>
                <a:latin typeface="Times New Roman" charset="0"/>
              </a:rPr>
              <a:pPr algn="r" eaLnBrk="1">
                <a:lnSpc>
                  <a:spcPct val="98000"/>
                </a:lnSpc>
                <a:buFont typeface="Wingdings" charset="0"/>
                <a:buNone/>
              </a:pPr>
              <a:t>90</a:t>
            </a:fld>
            <a:endParaRPr lang="en-GB" sz="1400">
              <a:solidFill>
                <a:srgbClr val="000000"/>
              </a:solidFill>
              <a:latin typeface="Times New Roman" charset="0"/>
            </a:endParaRPr>
          </a:p>
        </p:txBody>
      </p:sp>
      <p:sp>
        <p:nvSpPr>
          <p:cNvPr id="293892" name="Text Box 2"/>
          <p:cNvSpPr txBox="1">
            <a:spLocks noChangeArrowheads="1"/>
          </p:cNvSpPr>
          <p:nvPr/>
        </p:nvSpPr>
        <p:spPr bwMode="auto">
          <a:xfrm>
            <a:off x="1101725" y="763588"/>
            <a:ext cx="5567363" cy="3771900"/>
          </a:xfrm>
          <a:prstGeom prst="rect">
            <a:avLst/>
          </a:prstGeom>
          <a:solidFill>
            <a:srgbClr val="FFFFFF"/>
          </a:solidFill>
          <a:ln w="9360">
            <a:solidFill>
              <a:srgbClr val="000000"/>
            </a:solidFill>
            <a:miter lim="800000"/>
            <a:headEnd/>
            <a:tailEnd/>
          </a:ln>
        </p:spPr>
        <p:txBody>
          <a:bodyPr wrap="none" anchor="ctr"/>
          <a:lstStyle>
            <a:lvl1pPr eaLnBrk="0">
              <a:defRPr sz="2300">
                <a:solidFill>
                  <a:schemeClr val="bg1"/>
                </a:solidFill>
                <a:latin typeface="Arial" charset="0"/>
                <a:ea typeface="MS Gothic" charset="0"/>
                <a:cs typeface="MS Gothic" charset="0"/>
              </a:defRPr>
            </a:lvl1pPr>
            <a:lvl2pPr marL="742950" indent="-285750" eaLnBrk="0">
              <a:defRPr sz="2300">
                <a:solidFill>
                  <a:schemeClr val="bg1"/>
                </a:solidFill>
                <a:latin typeface="Arial" charset="0"/>
                <a:ea typeface="MS Gothic" charset="0"/>
                <a:cs typeface="MS Gothic" charset="0"/>
              </a:defRPr>
            </a:lvl2pPr>
            <a:lvl3pPr marL="1143000" indent="-228600" eaLnBrk="0">
              <a:defRPr sz="2300">
                <a:solidFill>
                  <a:schemeClr val="bg1"/>
                </a:solidFill>
                <a:latin typeface="Arial" charset="0"/>
                <a:ea typeface="MS Gothic" charset="0"/>
                <a:cs typeface="MS Gothic" charset="0"/>
              </a:defRPr>
            </a:lvl3pPr>
            <a:lvl4pPr marL="1600200" indent="-228600" eaLnBrk="0">
              <a:defRPr sz="2300">
                <a:solidFill>
                  <a:schemeClr val="bg1"/>
                </a:solidFill>
                <a:latin typeface="Arial" charset="0"/>
                <a:ea typeface="MS Gothic" charset="0"/>
                <a:cs typeface="MS Gothic" charset="0"/>
              </a:defRPr>
            </a:lvl4pPr>
            <a:lvl5pPr marL="2057400" indent="-228600" eaLnBrk="0">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9pPr>
          </a:lstStyle>
          <a:p>
            <a:pPr eaLnBrk="1"/>
            <a:endParaRPr lang="en-US" sz="2400"/>
          </a:p>
        </p:txBody>
      </p:sp>
      <p:sp>
        <p:nvSpPr>
          <p:cNvPr id="293893" name="Text Box 3"/>
          <p:cNvSpPr>
            <a:spLocks noGrp="1" noChangeArrowheads="1"/>
          </p:cNvSpPr>
          <p:nvPr>
            <p:ph type="body"/>
          </p:nvPr>
        </p:nvSpPr>
        <p:spPr>
          <a:xfrm>
            <a:off x="777875" y="4776788"/>
            <a:ext cx="6210300" cy="45196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FAA26D3D-D897-4be2-8F04-BA451C77F1D7}">
              <ma14:placeholderFlag xmlns:ma14="http://schemas.microsoft.com/office/mac/drawingml/2011/main" val="1"/>
            </a:ext>
          </a:extLst>
        </p:spPr>
        <p:txBody>
          <a:bodyPr wrap="none" anchor="ctr"/>
          <a:lstStyle/>
          <a:p>
            <a:endParaRPr lang="en-US">
              <a:ea typeface="MS PGothic" charset="0"/>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95938" name="Rectangle 11"/>
          <p:cNvSpPr txBox="1">
            <a:spLocks noGrp="1" noChangeArrowheads="1"/>
          </p:cNvSpPr>
          <p:nvPr/>
        </p:nvSpPr>
        <p:spPr bwMode="auto">
          <a:xfrm>
            <a:off x="4398963" y="9555163"/>
            <a:ext cx="3363912" cy="49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9pPr>
          </a:lstStyle>
          <a:p>
            <a:pPr algn="r" eaLnBrk="1">
              <a:lnSpc>
                <a:spcPct val="98000"/>
              </a:lnSpc>
              <a:buFont typeface="Wingdings" charset="0"/>
              <a:buNone/>
            </a:pPr>
            <a:fld id="{0F1ED577-FB75-FF4F-B26E-25D94C2F9F4E}" type="slidenum">
              <a:rPr lang="en-GB" sz="1400">
                <a:solidFill>
                  <a:srgbClr val="000000"/>
                </a:solidFill>
                <a:latin typeface="Times New Roman" charset="0"/>
              </a:rPr>
              <a:pPr algn="r" eaLnBrk="1">
                <a:lnSpc>
                  <a:spcPct val="98000"/>
                </a:lnSpc>
                <a:buFont typeface="Wingdings" charset="0"/>
                <a:buNone/>
              </a:pPr>
              <a:t>91</a:t>
            </a:fld>
            <a:endParaRPr lang="en-GB" sz="1400">
              <a:solidFill>
                <a:srgbClr val="000000"/>
              </a:solidFill>
              <a:latin typeface="Times New Roman" charset="0"/>
            </a:endParaRPr>
          </a:p>
        </p:txBody>
      </p:sp>
      <p:sp>
        <p:nvSpPr>
          <p:cNvPr id="295939" name="Text Box 1"/>
          <p:cNvSpPr txBox="1">
            <a:spLocks noChangeArrowheads="1"/>
          </p:cNvSpPr>
          <p:nvPr/>
        </p:nvSpPr>
        <p:spPr bwMode="auto">
          <a:xfrm>
            <a:off x="4398963" y="9555163"/>
            <a:ext cx="3371850"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9pPr>
          </a:lstStyle>
          <a:p>
            <a:pPr algn="r" eaLnBrk="1">
              <a:lnSpc>
                <a:spcPct val="98000"/>
              </a:lnSpc>
              <a:buFont typeface="Wingdings" charset="0"/>
              <a:buNone/>
            </a:pPr>
            <a:fld id="{BC15DE24-8959-444C-A8E6-ABE3614921CD}" type="slidenum">
              <a:rPr lang="en-GB" sz="1400">
                <a:solidFill>
                  <a:srgbClr val="000000"/>
                </a:solidFill>
                <a:latin typeface="Times New Roman" charset="0"/>
              </a:rPr>
              <a:pPr algn="r" eaLnBrk="1">
                <a:lnSpc>
                  <a:spcPct val="98000"/>
                </a:lnSpc>
                <a:buFont typeface="Wingdings" charset="0"/>
                <a:buNone/>
              </a:pPr>
              <a:t>91</a:t>
            </a:fld>
            <a:endParaRPr lang="en-GB" sz="1400">
              <a:solidFill>
                <a:srgbClr val="000000"/>
              </a:solidFill>
              <a:latin typeface="Times New Roman" charset="0"/>
            </a:endParaRPr>
          </a:p>
        </p:txBody>
      </p:sp>
      <p:sp>
        <p:nvSpPr>
          <p:cNvPr id="295940" name="Text Box 2"/>
          <p:cNvSpPr txBox="1">
            <a:spLocks noChangeArrowheads="1"/>
          </p:cNvSpPr>
          <p:nvPr/>
        </p:nvSpPr>
        <p:spPr bwMode="auto">
          <a:xfrm>
            <a:off x="1101725" y="763588"/>
            <a:ext cx="5567363" cy="3771900"/>
          </a:xfrm>
          <a:prstGeom prst="rect">
            <a:avLst/>
          </a:prstGeom>
          <a:solidFill>
            <a:srgbClr val="FFFFFF"/>
          </a:solidFill>
          <a:ln w="9360">
            <a:solidFill>
              <a:srgbClr val="000000"/>
            </a:solidFill>
            <a:miter lim="800000"/>
            <a:headEnd/>
            <a:tailEnd/>
          </a:ln>
        </p:spPr>
        <p:txBody>
          <a:bodyPr wrap="none" anchor="ctr"/>
          <a:lstStyle>
            <a:lvl1pPr eaLnBrk="0">
              <a:defRPr sz="2300">
                <a:solidFill>
                  <a:schemeClr val="bg1"/>
                </a:solidFill>
                <a:latin typeface="Arial" charset="0"/>
                <a:ea typeface="MS Gothic" charset="0"/>
                <a:cs typeface="MS Gothic" charset="0"/>
              </a:defRPr>
            </a:lvl1pPr>
            <a:lvl2pPr marL="742950" indent="-285750" eaLnBrk="0">
              <a:defRPr sz="2300">
                <a:solidFill>
                  <a:schemeClr val="bg1"/>
                </a:solidFill>
                <a:latin typeface="Arial" charset="0"/>
                <a:ea typeface="MS Gothic" charset="0"/>
                <a:cs typeface="MS Gothic" charset="0"/>
              </a:defRPr>
            </a:lvl2pPr>
            <a:lvl3pPr marL="1143000" indent="-228600" eaLnBrk="0">
              <a:defRPr sz="2300">
                <a:solidFill>
                  <a:schemeClr val="bg1"/>
                </a:solidFill>
                <a:latin typeface="Arial" charset="0"/>
                <a:ea typeface="MS Gothic" charset="0"/>
                <a:cs typeface="MS Gothic" charset="0"/>
              </a:defRPr>
            </a:lvl3pPr>
            <a:lvl4pPr marL="1600200" indent="-228600" eaLnBrk="0">
              <a:defRPr sz="2300">
                <a:solidFill>
                  <a:schemeClr val="bg1"/>
                </a:solidFill>
                <a:latin typeface="Arial" charset="0"/>
                <a:ea typeface="MS Gothic" charset="0"/>
                <a:cs typeface="MS Gothic" charset="0"/>
              </a:defRPr>
            </a:lvl4pPr>
            <a:lvl5pPr marL="2057400" indent="-228600" eaLnBrk="0">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9pPr>
          </a:lstStyle>
          <a:p>
            <a:pPr eaLnBrk="1"/>
            <a:endParaRPr lang="en-US" sz="2400"/>
          </a:p>
        </p:txBody>
      </p:sp>
      <p:sp>
        <p:nvSpPr>
          <p:cNvPr id="295941" name="Text Box 3"/>
          <p:cNvSpPr>
            <a:spLocks noGrp="1" noChangeArrowheads="1"/>
          </p:cNvSpPr>
          <p:nvPr>
            <p:ph type="body"/>
          </p:nvPr>
        </p:nvSpPr>
        <p:spPr>
          <a:xfrm>
            <a:off x="777875" y="4776788"/>
            <a:ext cx="6210300" cy="45196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FAA26D3D-D897-4be2-8F04-BA451C77F1D7}">
              <ma14:placeholderFlag xmlns:ma14="http://schemas.microsoft.com/office/mac/drawingml/2011/main" val="1"/>
            </a:ext>
          </a:extLst>
        </p:spPr>
        <p:txBody>
          <a:bodyPr wrap="none" anchor="ctr"/>
          <a:lstStyle/>
          <a:p>
            <a:endParaRPr lang="en-US">
              <a:ea typeface="MS PGothic" charset="0"/>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97986" name="Rectangle 11"/>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455613"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1pPr>
            <a:lvl2pPr marL="742950" indent="-285750" defTabSz="455613"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2pPr>
            <a:lvl3pPr marL="1143000" indent="-228600" defTabSz="455613"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3pPr>
            <a:lvl4pPr marL="1600200" indent="-228600" defTabSz="455613"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4pPr>
            <a:lvl5pPr marL="2057400" indent="-228600" defTabSz="455613"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5pPr>
            <a:lvl6pPr marL="2514600" indent="-228600" defTabSz="455613"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6pPr>
            <a:lvl7pPr marL="2971800" indent="-228600" defTabSz="455613"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7pPr>
            <a:lvl8pPr marL="3429000" indent="-228600" defTabSz="455613"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8pPr>
            <a:lvl9pPr marL="3886200" indent="-228600" defTabSz="455613"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9pPr>
          </a:lstStyle>
          <a:p>
            <a:pPr eaLnBrk="1" hangingPunct="1"/>
            <a:fld id="{92049084-4880-FC4C-A0F7-4C4DCC9396FE}" type="slidenum">
              <a:rPr lang="en-GB" sz="1300">
                <a:solidFill>
                  <a:srgbClr val="000000"/>
                </a:solidFill>
                <a:latin typeface="Helvetica Neue Light" charset="0"/>
                <a:ea typeface="ＭＳ Ｐゴシック" charset="0"/>
                <a:cs typeface="ＭＳ Ｐゴシック" charset="0"/>
                <a:sym typeface="Helvetica Neue Light" charset="0"/>
              </a:rPr>
              <a:pPr eaLnBrk="1" hangingPunct="1"/>
              <a:t>92</a:t>
            </a:fld>
            <a:endParaRPr lang="en-GB" sz="1300">
              <a:solidFill>
                <a:srgbClr val="000000"/>
              </a:solidFill>
              <a:latin typeface="Helvetica Neue Light" charset="0"/>
              <a:ea typeface="ＭＳ Ｐゴシック" charset="0"/>
              <a:cs typeface="ＭＳ Ｐゴシック" charset="0"/>
              <a:sym typeface="Helvetica Neue Light" charset="0"/>
            </a:endParaRPr>
          </a:p>
        </p:txBody>
      </p:sp>
      <p:sp>
        <p:nvSpPr>
          <p:cNvPr id="297987" name="Text Box 1"/>
          <p:cNvSpPr txBox="1">
            <a:spLocks noChangeArrowheads="1"/>
          </p:cNvSpPr>
          <p:nvPr/>
        </p:nvSpPr>
        <p:spPr bwMode="auto">
          <a:xfrm>
            <a:off x="4398963" y="9555163"/>
            <a:ext cx="3371850"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defTabSz="1017588" eaLnBrk="0">
              <a:tabLst>
                <a:tab pos="0" algn="l"/>
                <a:tab pos="409575" algn="l"/>
                <a:tab pos="819150" algn="l"/>
                <a:tab pos="1230313" algn="l"/>
                <a:tab pos="1639888" algn="l"/>
                <a:tab pos="2051050" algn="l"/>
                <a:tab pos="2460625" algn="l"/>
                <a:tab pos="2871788" algn="l"/>
                <a:tab pos="3281363" algn="l"/>
                <a:tab pos="3692525" algn="l"/>
                <a:tab pos="4102100" algn="l"/>
                <a:tab pos="4511675" algn="l"/>
                <a:tab pos="4922838" algn="l"/>
                <a:tab pos="5332413" algn="l"/>
                <a:tab pos="5743575" algn="l"/>
                <a:tab pos="6153150" algn="l"/>
                <a:tab pos="6564313" algn="l"/>
                <a:tab pos="6973888" algn="l"/>
                <a:tab pos="7385050" algn="l"/>
                <a:tab pos="7794625" algn="l"/>
                <a:tab pos="8205788" algn="l"/>
              </a:tabLst>
              <a:defRPr sz="2300">
                <a:solidFill>
                  <a:schemeClr val="bg1"/>
                </a:solidFill>
                <a:latin typeface="Arial" charset="0"/>
                <a:ea typeface="MS Gothic" charset="0"/>
                <a:cs typeface="MS Gothic" charset="0"/>
              </a:defRPr>
            </a:lvl1pPr>
            <a:lvl2pPr marL="742950" indent="-285750" defTabSz="1017588" eaLnBrk="0">
              <a:tabLst>
                <a:tab pos="0" algn="l"/>
                <a:tab pos="409575" algn="l"/>
                <a:tab pos="819150" algn="l"/>
                <a:tab pos="1230313" algn="l"/>
                <a:tab pos="1639888" algn="l"/>
                <a:tab pos="2051050" algn="l"/>
                <a:tab pos="2460625" algn="l"/>
                <a:tab pos="2871788" algn="l"/>
                <a:tab pos="3281363" algn="l"/>
                <a:tab pos="3692525" algn="l"/>
                <a:tab pos="4102100" algn="l"/>
                <a:tab pos="4511675" algn="l"/>
                <a:tab pos="4922838" algn="l"/>
                <a:tab pos="5332413" algn="l"/>
                <a:tab pos="5743575" algn="l"/>
                <a:tab pos="6153150" algn="l"/>
                <a:tab pos="6564313" algn="l"/>
                <a:tab pos="6973888" algn="l"/>
                <a:tab pos="7385050" algn="l"/>
                <a:tab pos="7794625" algn="l"/>
                <a:tab pos="8205788" algn="l"/>
              </a:tabLst>
              <a:defRPr sz="2300">
                <a:solidFill>
                  <a:schemeClr val="bg1"/>
                </a:solidFill>
                <a:latin typeface="Arial" charset="0"/>
                <a:ea typeface="MS Gothic" charset="0"/>
                <a:cs typeface="MS Gothic" charset="0"/>
              </a:defRPr>
            </a:lvl2pPr>
            <a:lvl3pPr marL="1143000" indent="-228600" defTabSz="1017588" eaLnBrk="0">
              <a:tabLst>
                <a:tab pos="0" algn="l"/>
                <a:tab pos="409575" algn="l"/>
                <a:tab pos="819150" algn="l"/>
                <a:tab pos="1230313" algn="l"/>
                <a:tab pos="1639888" algn="l"/>
                <a:tab pos="2051050" algn="l"/>
                <a:tab pos="2460625" algn="l"/>
                <a:tab pos="2871788" algn="l"/>
                <a:tab pos="3281363" algn="l"/>
                <a:tab pos="3692525" algn="l"/>
                <a:tab pos="4102100" algn="l"/>
                <a:tab pos="4511675" algn="l"/>
                <a:tab pos="4922838" algn="l"/>
                <a:tab pos="5332413" algn="l"/>
                <a:tab pos="5743575" algn="l"/>
                <a:tab pos="6153150" algn="l"/>
                <a:tab pos="6564313" algn="l"/>
                <a:tab pos="6973888" algn="l"/>
                <a:tab pos="7385050" algn="l"/>
                <a:tab pos="7794625" algn="l"/>
                <a:tab pos="8205788" algn="l"/>
              </a:tabLst>
              <a:defRPr sz="2300">
                <a:solidFill>
                  <a:schemeClr val="bg1"/>
                </a:solidFill>
                <a:latin typeface="Arial" charset="0"/>
                <a:ea typeface="MS Gothic" charset="0"/>
                <a:cs typeface="MS Gothic" charset="0"/>
              </a:defRPr>
            </a:lvl3pPr>
            <a:lvl4pPr marL="1600200" indent="-228600" defTabSz="1017588" eaLnBrk="0">
              <a:tabLst>
                <a:tab pos="0" algn="l"/>
                <a:tab pos="409575" algn="l"/>
                <a:tab pos="819150" algn="l"/>
                <a:tab pos="1230313" algn="l"/>
                <a:tab pos="1639888" algn="l"/>
                <a:tab pos="2051050" algn="l"/>
                <a:tab pos="2460625" algn="l"/>
                <a:tab pos="2871788" algn="l"/>
                <a:tab pos="3281363" algn="l"/>
                <a:tab pos="3692525" algn="l"/>
                <a:tab pos="4102100" algn="l"/>
                <a:tab pos="4511675" algn="l"/>
                <a:tab pos="4922838" algn="l"/>
                <a:tab pos="5332413" algn="l"/>
                <a:tab pos="5743575" algn="l"/>
                <a:tab pos="6153150" algn="l"/>
                <a:tab pos="6564313" algn="l"/>
                <a:tab pos="6973888" algn="l"/>
                <a:tab pos="7385050" algn="l"/>
                <a:tab pos="7794625" algn="l"/>
                <a:tab pos="8205788" algn="l"/>
              </a:tabLst>
              <a:defRPr sz="2300">
                <a:solidFill>
                  <a:schemeClr val="bg1"/>
                </a:solidFill>
                <a:latin typeface="Arial" charset="0"/>
                <a:ea typeface="MS Gothic" charset="0"/>
                <a:cs typeface="MS Gothic" charset="0"/>
              </a:defRPr>
            </a:lvl4pPr>
            <a:lvl5pPr marL="2057400" indent="-228600" defTabSz="1017588" eaLnBrk="0">
              <a:tabLst>
                <a:tab pos="0" algn="l"/>
                <a:tab pos="409575" algn="l"/>
                <a:tab pos="819150" algn="l"/>
                <a:tab pos="1230313" algn="l"/>
                <a:tab pos="1639888" algn="l"/>
                <a:tab pos="2051050" algn="l"/>
                <a:tab pos="2460625" algn="l"/>
                <a:tab pos="2871788" algn="l"/>
                <a:tab pos="3281363" algn="l"/>
                <a:tab pos="3692525" algn="l"/>
                <a:tab pos="4102100" algn="l"/>
                <a:tab pos="4511675" algn="l"/>
                <a:tab pos="4922838" algn="l"/>
                <a:tab pos="5332413" algn="l"/>
                <a:tab pos="5743575" algn="l"/>
                <a:tab pos="6153150" algn="l"/>
                <a:tab pos="6564313" algn="l"/>
                <a:tab pos="6973888" algn="l"/>
                <a:tab pos="7385050" algn="l"/>
                <a:tab pos="7794625" algn="l"/>
                <a:tab pos="8205788" algn="l"/>
              </a:tabLst>
              <a:defRPr sz="2300">
                <a:solidFill>
                  <a:schemeClr val="bg1"/>
                </a:solidFill>
                <a:latin typeface="Arial" charset="0"/>
                <a:ea typeface="MS Gothic" charset="0"/>
                <a:cs typeface="MS Gothic" charset="0"/>
              </a:defRPr>
            </a:lvl5pPr>
            <a:lvl6pPr marL="2514600" indent="-228600" defTabSz="1017588" eaLnBrk="0" fontAlgn="base" hangingPunct="0">
              <a:lnSpc>
                <a:spcPct val="70000"/>
              </a:lnSpc>
              <a:spcBef>
                <a:spcPct val="0"/>
              </a:spcBef>
              <a:spcAft>
                <a:spcPct val="0"/>
              </a:spcAft>
              <a:buClr>
                <a:srgbClr val="000000"/>
              </a:buClr>
              <a:buSzPct val="45000"/>
              <a:buFont typeface="Symbol" charset="0"/>
              <a:tabLst>
                <a:tab pos="0" algn="l"/>
                <a:tab pos="409575" algn="l"/>
                <a:tab pos="819150" algn="l"/>
                <a:tab pos="1230313" algn="l"/>
                <a:tab pos="1639888" algn="l"/>
                <a:tab pos="2051050" algn="l"/>
                <a:tab pos="2460625" algn="l"/>
                <a:tab pos="2871788" algn="l"/>
                <a:tab pos="3281363" algn="l"/>
                <a:tab pos="3692525" algn="l"/>
                <a:tab pos="4102100" algn="l"/>
                <a:tab pos="4511675" algn="l"/>
                <a:tab pos="4922838" algn="l"/>
                <a:tab pos="5332413" algn="l"/>
                <a:tab pos="5743575" algn="l"/>
                <a:tab pos="6153150" algn="l"/>
                <a:tab pos="6564313" algn="l"/>
                <a:tab pos="6973888" algn="l"/>
                <a:tab pos="7385050" algn="l"/>
                <a:tab pos="7794625" algn="l"/>
                <a:tab pos="8205788" algn="l"/>
              </a:tabLst>
              <a:defRPr sz="2300">
                <a:solidFill>
                  <a:schemeClr val="bg1"/>
                </a:solidFill>
                <a:latin typeface="Arial" charset="0"/>
                <a:ea typeface="MS Gothic" charset="0"/>
                <a:cs typeface="MS Gothic" charset="0"/>
              </a:defRPr>
            </a:lvl6pPr>
            <a:lvl7pPr marL="2971800" indent="-228600" defTabSz="1017588" eaLnBrk="0" fontAlgn="base" hangingPunct="0">
              <a:lnSpc>
                <a:spcPct val="70000"/>
              </a:lnSpc>
              <a:spcBef>
                <a:spcPct val="0"/>
              </a:spcBef>
              <a:spcAft>
                <a:spcPct val="0"/>
              </a:spcAft>
              <a:buClr>
                <a:srgbClr val="000000"/>
              </a:buClr>
              <a:buSzPct val="45000"/>
              <a:buFont typeface="Symbol" charset="0"/>
              <a:tabLst>
                <a:tab pos="0" algn="l"/>
                <a:tab pos="409575" algn="l"/>
                <a:tab pos="819150" algn="l"/>
                <a:tab pos="1230313" algn="l"/>
                <a:tab pos="1639888" algn="l"/>
                <a:tab pos="2051050" algn="l"/>
                <a:tab pos="2460625" algn="l"/>
                <a:tab pos="2871788" algn="l"/>
                <a:tab pos="3281363" algn="l"/>
                <a:tab pos="3692525" algn="l"/>
                <a:tab pos="4102100" algn="l"/>
                <a:tab pos="4511675" algn="l"/>
                <a:tab pos="4922838" algn="l"/>
                <a:tab pos="5332413" algn="l"/>
                <a:tab pos="5743575" algn="l"/>
                <a:tab pos="6153150" algn="l"/>
                <a:tab pos="6564313" algn="l"/>
                <a:tab pos="6973888" algn="l"/>
                <a:tab pos="7385050" algn="l"/>
                <a:tab pos="7794625" algn="l"/>
                <a:tab pos="8205788" algn="l"/>
              </a:tabLst>
              <a:defRPr sz="2300">
                <a:solidFill>
                  <a:schemeClr val="bg1"/>
                </a:solidFill>
                <a:latin typeface="Arial" charset="0"/>
                <a:ea typeface="MS Gothic" charset="0"/>
                <a:cs typeface="MS Gothic" charset="0"/>
              </a:defRPr>
            </a:lvl7pPr>
            <a:lvl8pPr marL="3429000" indent="-228600" defTabSz="1017588" eaLnBrk="0" fontAlgn="base" hangingPunct="0">
              <a:lnSpc>
                <a:spcPct val="70000"/>
              </a:lnSpc>
              <a:spcBef>
                <a:spcPct val="0"/>
              </a:spcBef>
              <a:spcAft>
                <a:spcPct val="0"/>
              </a:spcAft>
              <a:buClr>
                <a:srgbClr val="000000"/>
              </a:buClr>
              <a:buSzPct val="45000"/>
              <a:buFont typeface="Symbol" charset="0"/>
              <a:tabLst>
                <a:tab pos="0" algn="l"/>
                <a:tab pos="409575" algn="l"/>
                <a:tab pos="819150" algn="l"/>
                <a:tab pos="1230313" algn="l"/>
                <a:tab pos="1639888" algn="l"/>
                <a:tab pos="2051050" algn="l"/>
                <a:tab pos="2460625" algn="l"/>
                <a:tab pos="2871788" algn="l"/>
                <a:tab pos="3281363" algn="l"/>
                <a:tab pos="3692525" algn="l"/>
                <a:tab pos="4102100" algn="l"/>
                <a:tab pos="4511675" algn="l"/>
                <a:tab pos="4922838" algn="l"/>
                <a:tab pos="5332413" algn="l"/>
                <a:tab pos="5743575" algn="l"/>
                <a:tab pos="6153150" algn="l"/>
                <a:tab pos="6564313" algn="l"/>
                <a:tab pos="6973888" algn="l"/>
                <a:tab pos="7385050" algn="l"/>
                <a:tab pos="7794625" algn="l"/>
                <a:tab pos="8205788" algn="l"/>
              </a:tabLst>
              <a:defRPr sz="2300">
                <a:solidFill>
                  <a:schemeClr val="bg1"/>
                </a:solidFill>
                <a:latin typeface="Arial" charset="0"/>
                <a:ea typeface="MS Gothic" charset="0"/>
                <a:cs typeface="MS Gothic" charset="0"/>
              </a:defRPr>
            </a:lvl8pPr>
            <a:lvl9pPr marL="3886200" indent="-228600" defTabSz="1017588" eaLnBrk="0" fontAlgn="base" hangingPunct="0">
              <a:lnSpc>
                <a:spcPct val="70000"/>
              </a:lnSpc>
              <a:spcBef>
                <a:spcPct val="0"/>
              </a:spcBef>
              <a:spcAft>
                <a:spcPct val="0"/>
              </a:spcAft>
              <a:buClr>
                <a:srgbClr val="000000"/>
              </a:buClr>
              <a:buSzPct val="45000"/>
              <a:buFont typeface="Symbol" charset="0"/>
              <a:tabLst>
                <a:tab pos="0" algn="l"/>
                <a:tab pos="409575" algn="l"/>
                <a:tab pos="819150" algn="l"/>
                <a:tab pos="1230313" algn="l"/>
                <a:tab pos="1639888" algn="l"/>
                <a:tab pos="2051050" algn="l"/>
                <a:tab pos="2460625" algn="l"/>
                <a:tab pos="2871788" algn="l"/>
                <a:tab pos="3281363" algn="l"/>
                <a:tab pos="3692525" algn="l"/>
                <a:tab pos="4102100" algn="l"/>
                <a:tab pos="4511675" algn="l"/>
                <a:tab pos="4922838" algn="l"/>
                <a:tab pos="5332413" algn="l"/>
                <a:tab pos="5743575" algn="l"/>
                <a:tab pos="6153150" algn="l"/>
                <a:tab pos="6564313" algn="l"/>
                <a:tab pos="6973888" algn="l"/>
                <a:tab pos="7385050" algn="l"/>
                <a:tab pos="7794625" algn="l"/>
                <a:tab pos="8205788" algn="l"/>
              </a:tabLst>
              <a:defRPr sz="2300">
                <a:solidFill>
                  <a:schemeClr val="bg1"/>
                </a:solidFill>
                <a:latin typeface="Arial" charset="0"/>
                <a:ea typeface="MS Gothic" charset="0"/>
                <a:cs typeface="MS Gothic" charset="0"/>
              </a:defRPr>
            </a:lvl9pPr>
          </a:lstStyle>
          <a:p>
            <a:pPr algn="r" eaLnBrk="1" hangingPunct="1">
              <a:lnSpc>
                <a:spcPct val="98000"/>
              </a:lnSpc>
              <a:buClrTx/>
              <a:buSzTx/>
            </a:pPr>
            <a:fld id="{D266043C-D467-C648-A279-DCD50CC2F846}" type="slidenum">
              <a:rPr lang="en-GB" sz="1400">
                <a:solidFill>
                  <a:srgbClr val="000000"/>
                </a:solidFill>
                <a:latin typeface="Times New Roman" charset="0"/>
                <a:ea typeface="ＭＳ Ｐゴシック" charset="0"/>
                <a:cs typeface="ＭＳ Ｐゴシック" charset="0"/>
                <a:sym typeface="Helvetica Neue Light" charset="0"/>
              </a:rPr>
              <a:pPr algn="r" eaLnBrk="1" hangingPunct="1">
                <a:lnSpc>
                  <a:spcPct val="98000"/>
                </a:lnSpc>
                <a:buClrTx/>
                <a:buSzTx/>
              </a:pPr>
              <a:t>92</a:t>
            </a:fld>
            <a:endParaRPr lang="en-GB" sz="1400">
              <a:solidFill>
                <a:srgbClr val="000000"/>
              </a:solidFill>
              <a:latin typeface="Times New Roman" charset="0"/>
              <a:ea typeface="ＭＳ Ｐゴシック" charset="0"/>
              <a:cs typeface="ＭＳ Ｐゴシック" charset="0"/>
              <a:sym typeface="Helvetica Neue Light" charset="0"/>
            </a:endParaRPr>
          </a:p>
        </p:txBody>
      </p:sp>
      <p:sp>
        <p:nvSpPr>
          <p:cNvPr id="297988" name="Text Box 2"/>
          <p:cNvSpPr txBox="1">
            <a:spLocks noChangeArrowheads="1"/>
          </p:cNvSpPr>
          <p:nvPr/>
        </p:nvSpPr>
        <p:spPr bwMode="auto">
          <a:xfrm>
            <a:off x="1101725" y="763588"/>
            <a:ext cx="5567363" cy="3771900"/>
          </a:xfrm>
          <a:prstGeom prst="rect">
            <a:avLst/>
          </a:prstGeom>
          <a:solidFill>
            <a:srgbClr val="FFFFFF"/>
          </a:solidFill>
          <a:ln w="9360">
            <a:solidFill>
              <a:srgbClr val="000000"/>
            </a:solidFill>
            <a:miter lim="800000"/>
            <a:headEnd/>
            <a:tailEnd/>
          </a:ln>
        </p:spPr>
        <p:txBody>
          <a:bodyPr wrap="none" lIns="91429" tIns="45715" rIns="91429" bIns="45715" anchor="ctr"/>
          <a:lstStyle>
            <a:lvl1pPr defTabSz="1017588" eaLnBrk="0">
              <a:defRPr sz="2300">
                <a:solidFill>
                  <a:schemeClr val="bg1"/>
                </a:solidFill>
                <a:latin typeface="Arial" charset="0"/>
                <a:ea typeface="MS Gothic" charset="0"/>
                <a:cs typeface="MS Gothic" charset="0"/>
              </a:defRPr>
            </a:lvl1pPr>
            <a:lvl2pPr marL="742950" indent="-285750" defTabSz="1017588" eaLnBrk="0">
              <a:defRPr sz="2300">
                <a:solidFill>
                  <a:schemeClr val="bg1"/>
                </a:solidFill>
                <a:latin typeface="Arial" charset="0"/>
                <a:ea typeface="MS Gothic" charset="0"/>
                <a:cs typeface="MS Gothic" charset="0"/>
              </a:defRPr>
            </a:lvl2pPr>
            <a:lvl3pPr marL="1143000" indent="-228600" defTabSz="1017588" eaLnBrk="0">
              <a:defRPr sz="2300">
                <a:solidFill>
                  <a:schemeClr val="bg1"/>
                </a:solidFill>
                <a:latin typeface="Arial" charset="0"/>
                <a:ea typeface="MS Gothic" charset="0"/>
                <a:cs typeface="MS Gothic" charset="0"/>
              </a:defRPr>
            </a:lvl3pPr>
            <a:lvl4pPr marL="1600200" indent="-228600" defTabSz="1017588" eaLnBrk="0">
              <a:defRPr sz="2300">
                <a:solidFill>
                  <a:schemeClr val="bg1"/>
                </a:solidFill>
                <a:latin typeface="Arial" charset="0"/>
                <a:ea typeface="MS Gothic" charset="0"/>
                <a:cs typeface="MS Gothic" charset="0"/>
              </a:defRPr>
            </a:lvl4pPr>
            <a:lvl5pPr marL="2057400" indent="-228600" defTabSz="1017588" eaLnBrk="0">
              <a:defRPr sz="2300">
                <a:solidFill>
                  <a:schemeClr val="bg1"/>
                </a:solidFill>
                <a:latin typeface="Arial" charset="0"/>
                <a:ea typeface="MS Gothic" charset="0"/>
                <a:cs typeface="MS Gothic" charset="0"/>
              </a:defRPr>
            </a:lvl5pPr>
            <a:lvl6pPr marL="2514600" indent="-228600" defTabSz="1017588"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6pPr>
            <a:lvl7pPr marL="2971800" indent="-228600" defTabSz="1017588"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7pPr>
            <a:lvl8pPr marL="3429000" indent="-228600" defTabSz="1017588"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8pPr>
            <a:lvl9pPr marL="3886200" indent="-228600" defTabSz="1017588"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9pPr>
          </a:lstStyle>
          <a:p>
            <a:pPr algn="ctr" eaLnBrk="1" hangingPunct="1">
              <a:lnSpc>
                <a:spcPct val="100000"/>
              </a:lnSpc>
              <a:buClrTx/>
              <a:buSzTx/>
            </a:pPr>
            <a:endParaRPr lang="fr-FR" sz="4800">
              <a:solidFill>
                <a:srgbClr val="000000"/>
              </a:solidFill>
              <a:latin typeface="Helvetica Neue Light" charset="0"/>
              <a:ea typeface="ＭＳ Ｐゴシック" charset="0"/>
              <a:cs typeface="ＭＳ Ｐゴシック" charset="0"/>
              <a:sym typeface="Helvetica Neue Light" charset="0"/>
            </a:endParaRPr>
          </a:p>
        </p:txBody>
      </p:sp>
      <p:sp>
        <p:nvSpPr>
          <p:cNvPr id="297989" name="Text Box 3"/>
          <p:cNvSpPr>
            <a:spLocks noGrp="1" noChangeArrowheads="1"/>
          </p:cNvSpPr>
          <p:nvPr>
            <p:ph type="body"/>
          </p:nvPr>
        </p:nvSpPr>
        <p:spPr>
          <a:xfrm>
            <a:off x="777875" y="4776788"/>
            <a:ext cx="6210300" cy="45196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none" anchor="ctr"/>
          <a:lstStyle/>
          <a:p>
            <a:pPr eaLnBrk="1" hangingPunct="1"/>
            <a:endParaRPr lang="fr-FR">
              <a:ea typeface="MS PGothic" charset="0"/>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04130" name="Rectangle 11"/>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defTabSz="455613"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1pPr>
            <a:lvl2pPr marL="742950" indent="-285750" defTabSz="455613"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2pPr>
            <a:lvl3pPr marL="1143000" indent="-228600" defTabSz="455613"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3pPr>
            <a:lvl4pPr marL="1600200" indent="-228600" defTabSz="455613"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4pPr>
            <a:lvl5pPr marL="2057400" indent="-228600" defTabSz="455613"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5pPr>
            <a:lvl6pPr marL="2514600" indent="-228600" defTabSz="455613"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6pPr>
            <a:lvl7pPr marL="2971800" indent="-228600" defTabSz="455613"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7pPr>
            <a:lvl8pPr marL="3429000" indent="-228600" defTabSz="455613"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8pPr>
            <a:lvl9pPr marL="3886200" indent="-228600" defTabSz="455613"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9pPr>
          </a:lstStyle>
          <a:p>
            <a:pPr eaLnBrk="1"/>
            <a:fld id="{E1D48EA6-7B26-E348-969C-FA437688DFA4}" type="slidenum">
              <a:rPr lang="en-GB" sz="1400">
                <a:solidFill>
                  <a:srgbClr val="000000"/>
                </a:solidFill>
                <a:latin typeface="Times New Roman" charset="0"/>
              </a:rPr>
              <a:pPr eaLnBrk="1"/>
              <a:t>97</a:t>
            </a:fld>
            <a:endParaRPr lang="en-GB" sz="1400">
              <a:solidFill>
                <a:srgbClr val="000000"/>
              </a:solidFill>
              <a:latin typeface="Times New Roman" charset="0"/>
            </a:endParaRPr>
          </a:p>
        </p:txBody>
      </p:sp>
      <p:sp>
        <p:nvSpPr>
          <p:cNvPr id="304131" name="Text Box 1"/>
          <p:cNvSpPr txBox="1">
            <a:spLocks noChangeArrowheads="1"/>
          </p:cNvSpPr>
          <p:nvPr/>
        </p:nvSpPr>
        <p:spPr bwMode="auto">
          <a:xfrm>
            <a:off x="4398963" y="9555163"/>
            <a:ext cx="3371850"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9pPr>
          </a:lstStyle>
          <a:p>
            <a:pPr algn="r" eaLnBrk="1">
              <a:lnSpc>
                <a:spcPct val="98000"/>
              </a:lnSpc>
              <a:buFont typeface="Wingdings" charset="0"/>
              <a:buNone/>
            </a:pPr>
            <a:fld id="{C553F531-700C-8143-8E22-1D3805EED4C9}" type="slidenum">
              <a:rPr lang="en-GB" sz="1400">
                <a:solidFill>
                  <a:srgbClr val="000000"/>
                </a:solidFill>
                <a:latin typeface="Times New Roman" charset="0"/>
              </a:rPr>
              <a:pPr algn="r" eaLnBrk="1">
                <a:lnSpc>
                  <a:spcPct val="98000"/>
                </a:lnSpc>
                <a:buFont typeface="Wingdings" charset="0"/>
                <a:buNone/>
              </a:pPr>
              <a:t>97</a:t>
            </a:fld>
            <a:endParaRPr lang="en-GB" sz="1400">
              <a:solidFill>
                <a:srgbClr val="000000"/>
              </a:solidFill>
              <a:latin typeface="Times New Roman" charset="0"/>
            </a:endParaRPr>
          </a:p>
        </p:txBody>
      </p:sp>
      <p:sp>
        <p:nvSpPr>
          <p:cNvPr id="304132" name="Text Box 2"/>
          <p:cNvSpPr txBox="1">
            <a:spLocks noChangeArrowheads="1"/>
          </p:cNvSpPr>
          <p:nvPr/>
        </p:nvSpPr>
        <p:spPr bwMode="auto">
          <a:xfrm>
            <a:off x="1103313" y="763588"/>
            <a:ext cx="5565775" cy="3771900"/>
          </a:xfrm>
          <a:prstGeom prst="rect">
            <a:avLst/>
          </a:prstGeom>
          <a:solidFill>
            <a:srgbClr val="FFFFFF"/>
          </a:solidFill>
          <a:ln w="9360">
            <a:solidFill>
              <a:srgbClr val="000000"/>
            </a:solidFill>
            <a:miter lim="800000"/>
            <a:headEnd/>
            <a:tailEnd/>
          </a:ln>
        </p:spPr>
        <p:txBody>
          <a:bodyPr wrap="none" anchor="ctr"/>
          <a:lstStyle>
            <a:lvl1pPr eaLnBrk="0">
              <a:defRPr sz="2300">
                <a:solidFill>
                  <a:schemeClr val="bg1"/>
                </a:solidFill>
                <a:latin typeface="Arial" charset="0"/>
                <a:ea typeface="MS Gothic" charset="0"/>
                <a:cs typeface="MS Gothic" charset="0"/>
              </a:defRPr>
            </a:lvl1pPr>
            <a:lvl2pPr marL="742950" indent="-285750" eaLnBrk="0">
              <a:defRPr sz="2300">
                <a:solidFill>
                  <a:schemeClr val="bg1"/>
                </a:solidFill>
                <a:latin typeface="Arial" charset="0"/>
                <a:ea typeface="MS Gothic" charset="0"/>
                <a:cs typeface="MS Gothic" charset="0"/>
              </a:defRPr>
            </a:lvl2pPr>
            <a:lvl3pPr marL="1143000" indent="-228600" eaLnBrk="0">
              <a:defRPr sz="2300">
                <a:solidFill>
                  <a:schemeClr val="bg1"/>
                </a:solidFill>
                <a:latin typeface="Arial" charset="0"/>
                <a:ea typeface="MS Gothic" charset="0"/>
                <a:cs typeface="MS Gothic" charset="0"/>
              </a:defRPr>
            </a:lvl3pPr>
            <a:lvl4pPr marL="1600200" indent="-228600" eaLnBrk="0">
              <a:defRPr sz="2300">
                <a:solidFill>
                  <a:schemeClr val="bg1"/>
                </a:solidFill>
                <a:latin typeface="Arial" charset="0"/>
                <a:ea typeface="MS Gothic" charset="0"/>
                <a:cs typeface="MS Gothic" charset="0"/>
              </a:defRPr>
            </a:lvl4pPr>
            <a:lvl5pPr marL="2057400" indent="-228600" eaLnBrk="0">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9pPr>
          </a:lstStyle>
          <a:p>
            <a:pPr eaLnBrk="1"/>
            <a:endParaRPr lang="en-US" sz="2400"/>
          </a:p>
        </p:txBody>
      </p:sp>
      <p:sp>
        <p:nvSpPr>
          <p:cNvPr id="304133" name="Text Box 3"/>
          <p:cNvSpPr>
            <a:spLocks noGrp="1" noChangeArrowheads="1"/>
          </p:cNvSpPr>
          <p:nvPr>
            <p:ph type="body"/>
          </p:nvPr>
        </p:nvSpPr>
        <p:spPr>
          <a:xfrm>
            <a:off x="777875" y="4776788"/>
            <a:ext cx="6210300" cy="45196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FAA26D3D-D897-4be2-8F04-BA451C77F1D7}">
              <ma14:placeholderFlag xmlns:ma14="http://schemas.microsoft.com/office/mac/drawingml/2011/main" val="1"/>
            </a:ext>
          </a:extLst>
        </p:spPr>
        <p:txBody>
          <a:bodyPr wrap="none" anchor="ctr"/>
          <a:lstStyle/>
          <a:p>
            <a:endParaRPr lang="en-US">
              <a:ea typeface="MS PGothic"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36666" y="2347913"/>
            <a:ext cx="9486901" cy="1620837"/>
          </a:xfrm>
        </p:spPr>
        <p:txBody>
          <a:bodyPr/>
          <a:lstStyle/>
          <a:p>
            <a:r>
              <a:rPr lang="en-US" smtClean="0"/>
              <a:t>Click to edit Master title style</a:t>
            </a:r>
            <a:endParaRPr lang="en-US"/>
          </a:p>
        </p:txBody>
      </p:sp>
      <p:sp>
        <p:nvSpPr>
          <p:cNvPr id="3" name="Subtitle 2"/>
          <p:cNvSpPr>
            <a:spLocks noGrp="1"/>
          </p:cNvSpPr>
          <p:nvPr>
            <p:ph type="subTitle" idx="1"/>
          </p:nvPr>
        </p:nvSpPr>
        <p:spPr>
          <a:xfrm>
            <a:off x="1674813" y="4283093"/>
            <a:ext cx="7812088" cy="1931987"/>
          </a:xfrm>
        </p:spPr>
        <p:txBody>
          <a:bodyPr/>
          <a:lstStyle>
            <a:lvl1pPr marL="0" indent="0" algn="ctr">
              <a:buNone/>
              <a:defRPr/>
            </a:lvl1pPr>
            <a:lvl2pPr marL="455976" indent="0" algn="ctr">
              <a:buNone/>
              <a:defRPr/>
            </a:lvl2pPr>
            <a:lvl3pPr marL="911931" indent="0" algn="ctr">
              <a:buNone/>
              <a:defRPr/>
            </a:lvl3pPr>
            <a:lvl4pPr marL="1367889" indent="0" algn="ctr">
              <a:buNone/>
              <a:defRPr/>
            </a:lvl4pPr>
            <a:lvl5pPr marL="1823854" indent="0" algn="ctr">
              <a:buNone/>
              <a:defRPr/>
            </a:lvl5pPr>
            <a:lvl6pPr marL="2279812" indent="0" algn="ctr">
              <a:buNone/>
              <a:defRPr/>
            </a:lvl6pPr>
            <a:lvl7pPr marL="2735775" indent="0" algn="ctr">
              <a:buNone/>
              <a:defRPr/>
            </a:lvl7pPr>
            <a:lvl8pPr marL="3191737" indent="0" algn="ctr">
              <a:buNone/>
              <a:defRPr/>
            </a:lvl8pPr>
            <a:lvl9pPr marL="3647697"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25155914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Deux contenus">
    <p:spTree>
      <p:nvGrpSpPr>
        <p:cNvPr id="1" name=""/>
        <p:cNvGrpSpPr/>
        <p:nvPr/>
      </p:nvGrpSpPr>
      <p:grpSpPr>
        <a:xfrm>
          <a:off x="0" y="0"/>
          <a:ext cx="0" cy="0"/>
          <a:chOff x="0" y="0"/>
          <a:chExt cx="0" cy="0"/>
        </a:xfrm>
      </p:grpSpPr>
      <p:sp>
        <p:nvSpPr>
          <p:cNvPr id="6" name="Text Box 4"/>
          <p:cNvSpPr txBox="1">
            <a:spLocks noChangeArrowheads="1"/>
          </p:cNvSpPr>
          <p:nvPr/>
        </p:nvSpPr>
        <p:spPr bwMode="auto">
          <a:xfrm>
            <a:off x="3657600" y="7086600"/>
            <a:ext cx="38862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5pPr>
            <a:lvl6pPr marL="25146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6pPr>
            <a:lvl7pPr marL="29718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7pPr>
            <a:lvl8pPr marL="34290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8pPr>
            <a:lvl9pPr marL="38862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9pPr>
          </a:lstStyle>
          <a:p>
            <a:pPr algn="ctr" defTabSz="455976" eaLnBrk="1">
              <a:lnSpc>
                <a:spcPct val="98000"/>
              </a:lnSpc>
              <a:buFont typeface="Wingdings" charset="0"/>
              <a:buNone/>
              <a:defRPr/>
            </a:pPr>
            <a:fld id="{6D8A71D0-F765-DB4C-B2F1-C14076F7BD68}" type="slidenum">
              <a:rPr lang="en-GB" sz="1500" smtClean="0">
                <a:solidFill>
                  <a:srgbClr val="FFFF00"/>
                </a:solidFill>
                <a:latin typeface="Times New Roman" charset="0"/>
                <a:cs typeface="Arial Unicode MS" charset="0"/>
              </a:rPr>
              <a:pPr algn="ctr" defTabSz="455976" eaLnBrk="1">
                <a:lnSpc>
                  <a:spcPct val="98000"/>
                </a:lnSpc>
                <a:buFont typeface="Wingdings" charset="0"/>
                <a:buNone/>
                <a:defRPr/>
              </a:pPr>
              <a:t>‹#›</a:t>
            </a:fld>
            <a:endParaRPr lang="en-GB" sz="1500" smtClean="0">
              <a:solidFill>
                <a:srgbClr val="FFFF00"/>
              </a:solidFill>
              <a:latin typeface="Times New Roman" charset="0"/>
              <a:cs typeface="Arial Unicode MS" charset="0"/>
            </a:endParaRPr>
          </a:p>
        </p:txBody>
      </p:sp>
      <p:sp>
        <p:nvSpPr>
          <p:cNvPr id="2" name="Titre 1"/>
          <p:cNvSpPr>
            <a:spLocks noGrp="1"/>
          </p:cNvSpPr>
          <p:nvPr>
            <p:ph type="title"/>
          </p:nvPr>
        </p:nvSpPr>
        <p:spPr/>
        <p:txBody>
          <a:bodyPr/>
          <a:lstStyle/>
          <a:p>
            <a:r>
              <a:rPr lang="fr-FR" smtClean="0"/>
              <a:t>Cliquez et modifiez le titre</a:t>
            </a:r>
            <a:endParaRPr lang="fr-FR" dirty="0"/>
          </a:p>
        </p:txBody>
      </p:sp>
      <p:sp>
        <p:nvSpPr>
          <p:cNvPr id="9" name="Espace réservé du contenu 3"/>
          <p:cNvSpPr>
            <a:spLocks noGrp="1"/>
          </p:cNvSpPr>
          <p:nvPr>
            <p:ph sz="half" idx="2"/>
          </p:nvPr>
        </p:nvSpPr>
        <p:spPr>
          <a:xfrm>
            <a:off x="5657170" y="1768495"/>
            <a:ext cx="4941275" cy="239236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0" name="Espace réservé du contenu 3"/>
          <p:cNvSpPr>
            <a:spLocks noGrp="1"/>
          </p:cNvSpPr>
          <p:nvPr>
            <p:ph sz="half" idx="11"/>
          </p:nvPr>
        </p:nvSpPr>
        <p:spPr>
          <a:xfrm>
            <a:off x="5659655" y="4313236"/>
            <a:ext cx="4941275" cy="243840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1" name="Espace réservé du contenu 3"/>
          <p:cNvSpPr>
            <a:spLocks noGrp="1"/>
          </p:cNvSpPr>
          <p:nvPr>
            <p:ph sz="half" idx="13"/>
          </p:nvPr>
        </p:nvSpPr>
        <p:spPr>
          <a:xfrm>
            <a:off x="558951" y="1762576"/>
            <a:ext cx="4941275" cy="4989113"/>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Tree>
    <p:extLst>
      <p:ext uri="{BB962C8B-B14F-4D97-AF65-F5344CB8AC3E}">
        <p14:creationId xmlns:p14="http://schemas.microsoft.com/office/powerpoint/2010/main" val="337418627"/>
      </p:ext>
    </p:extLst>
  </p:cSld>
  <p:clrMapOvr>
    <a:masterClrMapping/>
  </p:clrMapOvr>
  <p:transition xmlns:p14="http://schemas.microsoft.com/office/powerpoint/2010/main"/>
</p:sldLayout>
</file>

<file path=ppt/slideLayouts/slideLayout10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50881" y="274637"/>
            <a:ext cx="10044113" cy="581024"/>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558803" y="1341437"/>
            <a:ext cx="4930776" cy="704850"/>
          </a:xfrm>
        </p:spPr>
        <p:txBody>
          <a:bodyPr anchor="b"/>
          <a:lstStyle>
            <a:lvl1pPr marL="0" indent="0">
              <a:buNone/>
              <a:defRPr sz="2300" b="1"/>
            </a:lvl1pPr>
            <a:lvl2pPr marL="455976" indent="0">
              <a:buNone/>
              <a:defRPr sz="2000" b="1"/>
            </a:lvl2pPr>
            <a:lvl3pPr marL="911931" indent="0">
              <a:buNone/>
              <a:defRPr sz="1800" b="1"/>
            </a:lvl3pPr>
            <a:lvl4pPr marL="1367889" indent="0">
              <a:buNone/>
              <a:defRPr sz="1600" b="1"/>
            </a:lvl4pPr>
            <a:lvl5pPr marL="1823854" indent="0">
              <a:buNone/>
              <a:defRPr sz="1600" b="1"/>
            </a:lvl5pPr>
            <a:lvl6pPr marL="2279812" indent="0">
              <a:buNone/>
              <a:defRPr sz="1600" b="1"/>
            </a:lvl6pPr>
            <a:lvl7pPr marL="2735775" indent="0">
              <a:buNone/>
              <a:defRPr sz="1600" b="1"/>
            </a:lvl7pPr>
            <a:lvl8pPr marL="3191737" indent="0">
              <a:buNone/>
              <a:defRPr sz="1600" b="1"/>
            </a:lvl8pPr>
            <a:lvl9pPr marL="3647697"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58803" y="2046287"/>
            <a:ext cx="4930776" cy="4356100"/>
          </a:xfrm>
        </p:spPr>
        <p:txBody>
          <a:bodyPr/>
          <a:lstStyle>
            <a:lvl1pPr>
              <a:defRPr sz="23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2"/>
            <a:r>
              <a:rPr lang="en-US" dirty="0" smtClean="0"/>
              <a:t>Fourth level</a:t>
            </a:r>
          </a:p>
          <a:p>
            <a:pPr lvl="2"/>
            <a:r>
              <a:rPr lang="en-US" dirty="0" smtClean="0"/>
              <a:t>Fifth level</a:t>
            </a:r>
            <a:endParaRPr lang="en-US" dirty="0"/>
          </a:p>
        </p:txBody>
      </p:sp>
      <p:sp>
        <p:nvSpPr>
          <p:cNvPr id="5" name="Text Placeholder 4"/>
          <p:cNvSpPr>
            <a:spLocks noGrp="1"/>
          </p:cNvSpPr>
          <p:nvPr>
            <p:ph type="body" sz="quarter" idx="3"/>
          </p:nvPr>
        </p:nvSpPr>
        <p:spPr>
          <a:xfrm>
            <a:off x="5668969" y="1341437"/>
            <a:ext cx="4933950" cy="704850"/>
          </a:xfrm>
        </p:spPr>
        <p:txBody>
          <a:bodyPr anchor="b"/>
          <a:lstStyle>
            <a:lvl1pPr marL="0" indent="0">
              <a:buNone/>
              <a:defRPr sz="2300" b="1"/>
            </a:lvl1pPr>
            <a:lvl2pPr marL="455976" indent="0">
              <a:buNone/>
              <a:defRPr sz="2000" b="1"/>
            </a:lvl2pPr>
            <a:lvl3pPr marL="911931" indent="0">
              <a:buNone/>
              <a:defRPr sz="1800" b="1"/>
            </a:lvl3pPr>
            <a:lvl4pPr marL="1367889" indent="0">
              <a:buNone/>
              <a:defRPr sz="1600" b="1"/>
            </a:lvl4pPr>
            <a:lvl5pPr marL="1823854" indent="0">
              <a:buNone/>
              <a:defRPr sz="1600" b="1"/>
            </a:lvl5pPr>
            <a:lvl6pPr marL="2279812" indent="0">
              <a:buNone/>
              <a:defRPr sz="1600" b="1"/>
            </a:lvl6pPr>
            <a:lvl7pPr marL="2735775" indent="0">
              <a:buNone/>
              <a:defRPr sz="1600" b="1"/>
            </a:lvl7pPr>
            <a:lvl8pPr marL="3191737" indent="0">
              <a:buNone/>
              <a:defRPr sz="1600" b="1"/>
            </a:lvl8pPr>
            <a:lvl9pPr marL="3647697"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668969" y="2046287"/>
            <a:ext cx="4933950" cy="4356100"/>
          </a:xfrm>
        </p:spPr>
        <p:txBody>
          <a:bodyPr/>
          <a:lstStyle>
            <a:lvl1pPr>
              <a:defRPr sz="23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2"/>
            <a:r>
              <a:rPr lang="en-US" dirty="0" smtClean="0"/>
              <a:t>Fourth level</a:t>
            </a:r>
          </a:p>
          <a:p>
            <a:pPr lvl="2"/>
            <a:r>
              <a:rPr lang="en-US" dirty="0" smtClean="0"/>
              <a:t>Fifth level</a:t>
            </a:r>
            <a:endParaRPr lang="en-US" dirty="0"/>
          </a:p>
        </p:txBody>
      </p:sp>
    </p:spTree>
    <p:extLst>
      <p:ext uri="{BB962C8B-B14F-4D97-AF65-F5344CB8AC3E}">
        <p14:creationId xmlns:p14="http://schemas.microsoft.com/office/powerpoint/2010/main" val="2285736784"/>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548646891"/>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3743885"/>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58800" y="301625"/>
            <a:ext cx="3670300" cy="1279525"/>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4364038" y="301648"/>
            <a:ext cx="6238875" cy="6451599"/>
          </a:xfrm>
        </p:spPr>
        <p:txBody>
          <a:bodyPr/>
          <a:lstStyle>
            <a:lvl1pPr>
              <a:defRPr sz="3200"/>
            </a:lvl1pPr>
            <a:lvl2pPr>
              <a:defRPr sz="2800"/>
            </a:lvl2pPr>
            <a:lvl3pPr>
              <a:defRPr sz="2300"/>
            </a:lvl3pPr>
            <a:lvl4pPr>
              <a:defRPr sz="2000"/>
            </a:lvl4pPr>
            <a:lvl5pPr>
              <a:defRPr sz="2000"/>
            </a:lvl5pPr>
            <a:lvl6pPr>
              <a:defRPr sz="2000"/>
            </a:lvl6pPr>
            <a:lvl7pPr>
              <a:defRPr sz="2000"/>
            </a:lvl7pPr>
            <a:lvl8pPr>
              <a:defRPr sz="2000"/>
            </a:lvl8pPr>
            <a:lvl9pPr>
              <a:defRPr sz="2000"/>
            </a:lvl9pPr>
          </a:lstStyle>
          <a:p>
            <a:pPr lvl="0"/>
            <a:r>
              <a:rPr lang="en-US" dirty="0" smtClean="0"/>
              <a:t>Click to edit Master text styles</a:t>
            </a:r>
          </a:p>
          <a:p>
            <a:pPr lvl="1"/>
            <a:r>
              <a:rPr lang="en-US" dirty="0" smtClean="0"/>
              <a:t>Second level</a:t>
            </a:r>
          </a:p>
          <a:p>
            <a:pPr lvl="2"/>
            <a:r>
              <a:rPr lang="en-US" dirty="0" smtClean="0"/>
              <a:t>Third level</a:t>
            </a:r>
          </a:p>
          <a:p>
            <a:pPr lvl="2"/>
            <a:r>
              <a:rPr lang="en-US" dirty="0" smtClean="0"/>
              <a:t>Fourth level</a:t>
            </a:r>
          </a:p>
          <a:p>
            <a:pPr lvl="2"/>
            <a:r>
              <a:rPr lang="en-US" dirty="0" smtClean="0"/>
              <a:t>Fifth level</a:t>
            </a:r>
            <a:endParaRPr lang="en-US" dirty="0"/>
          </a:p>
        </p:txBody>
      </p:sp>
      <p:sp>
        <p:nvSpPr>
          <p:cNvPr id="4" name="Text Placeholder 3"/>
          <p:cNvSpPr>
            <a:spLocks noGrp="1"/>
          </p:cNvSpPr>
          <p:nvPr>
            <p:ph type="body" sz="half" idx="2"/>
          </p:nvPr>
        </p:nvSpPr>
        <p:spPr>
          <a:xfrm>
            <a:off x="558800" y="1581203"/>
            <a:ext cx="3670300" cy="5172075"/>
          </a:xfrm>
        </p:spPr>
        <p:txBody>
          <a:bodyPr/>
          <a:lstStyle>
            <a:lvl1pPr marL="0" indent="0">
              <a:buNone/>
              <a:defRPr sz="1500"/>
            </a:lvl1pPr>
            <a:lvl2pPr marL="455976" indent="0">
              <a:buNone/>
              <a:defRPr sz="1200"/>
            </a:lvl2pPr>
            <a:lvl3pPr marL="911931" indent="0">
              <a:buNone/>
              <a:defRPr sz="1000"/>
            </a:lvl3pPr>
            <a:lvl4pPr marL="1367889" indent="0">
              <a:buNone/>
              <a:defRPr sz="900"/>
            </a:lvl4pPr>
            <a:lvl5pPr marL="1823854" indent="0">
              <a:buNone/>
              <a:defRPr sz="900"/>
            </a:lvl5pPr>
            <a:lvl6pPr marL="2279812" indent="0">
              <a:buNone/>
              <a:defRPr sz="900"/>
            </a:lvl6pPr>
            <a:lvl7pPr marL="2735775" indent="0">
              <a:buNone/>
              <a:defRPr sz="900"/>
            </a:lvl7pPr>
            <a:lvl8pPr marL="3191737" indent="0">
              <a:buNone/>
              <a:defRPr sz="900"/>
            </a:lvl8pPr>
            <a:lvl9pPr marL="3647697" indent="0">
              <a:buNone/>
              <a:defRPr sz="900"/>
            </a:lvl9pPr>
          </a:lstStyle>
          <a:p>
            <a:pPr lvl="0"/>
            <a:r>
              <a:rPr lang="en-US" smtClean="0"/>
              <a:t>Click to edit Master text styles</a:t>
            </a:r>
          </a:p>
        </p:txBody>
      </p:sp>
    </p:spTree>
    <p:extLst>
      <p:ext uri="{BB962C8B-B14F-4D97-AF65-F5344CB8AC3E}">
        <p14:creationId xmlns:p14="http://schemas.microsoft.com/office/powerpoint/2010/main" val="4077503535"/>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87595" y="5291158"/>
            <a:ext cx="6696075" cy="625475"/>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187595" y="674706"/>
            <a:ext cx="6696075" cy="4537075"/>
          </a:xfrm>
        </p:spPr>
        <p:txBody>
          <a:bodyPr/>
          <a:lstStyle>
            <a:lvl1pPr marL="0" indent="0">
              <a:buNone/>
              <a:defRPr sz="3200"/>
            </a:lvl1pPr>
            <a:lvl2pPr marL="455976" indent="0">
              <a:buNone/>
              <a:defRPr sz="2800"/>
            </a:lvl2pPr>
            <a:lvl3pPr marL="911931" indent="0">
              <a:buNone/>
              <a:defRPr sz="2300"/>
            </a:lvl3pPr>
            <a:lvl4pPr marL="1367889" indent="0">
              <a:buNone/>
              <a:defRPr sz="2000"/>
            </a:lvl4pPr>
            <a:lvl5pPr marL="1823854" indent="0">
              <a:buNone/>
              <a:defRPr sz="2000"/>
            </a:lvl5pPr>
            <a:lvl6pPr marL="2279812" indent="0">
              <a:buNone/>
              <a:defRPr sz="2000"/>
            </a:lvl6pPr>
            <a:lvl7pPr marL="2735775" indent="0">
              <a:buNone/>
              <a:defRPr sz="2000"/>
            </a:lvl7pPr>
            <a:lvl8pPr marL="3191737" indent="0">
              <a:buNone/>
              <a:defRPr sz="2000"/>
            </a:lvl8pPr>
            <a:lvl9pPr marL="3647697" indent="0">
              <a:buNone/>
              <a:defRPr sz="2000"/>
            </a:lvl9pPr>
          </a:lstStyle>
          <a:p>
            <a:pPr lvl="0"/>
            <a:endParaRPr lang="en-US" noProof="0" smtClean="0"/>
          </a:p>
        </p:txBody>
      </p:sp>
      <p:sp>
        <p:nvSpPr>
          <p:cNvPr id="4" name="Text Placeholder 3"/>
          <p:cNvSpPr>
            <a:spLocks noGrp="1"/>
          </p:cNvSpPr>
          <p:nvPr>
            <p:ph type="body" sz="half" idx="2"/>
          </p:nvPr>
        </p:nvSpPr>
        <p:spPr>
          <a:xfrm>
            <a:off x="2187595" y="5916631"/>
            <a:ext cx="6696075" cy="887412"/>
          </a:xfrm>
        </p:spPr>
        <p:txBody>
          <a:bodyPr/>
          <a:lstStyle>
            <a:lvl1pPr marL="0" indent="0">
              <a:buNone/>
              <a:defRPr sz="1500"/>
            </a:lvl1pPr>
            <a:lvl2pPr marL="455976" indent="0">
              <a:buNone/>
              <a:defRPr sz="1200"/>
            </a:lvl2pPr>
            <a:lvl3pPr marL="911931" indent="0">
              <a:buNone/>
              <a:defRPr sz="1000"/>
            </a:lvl3pPr>
            <a:lvl4pPr marL="1367889" indent="0">
              <a:buNone/>
              <a:defRPr sz="900"/>
            </a:lvl4pPr>
            <a:lvl5pPr marL="1823854" indent="0">
              <a:buNone/>
              <a:defRPr sz="900"/>
            </a:lvl5pPr>
            <a:lvl6pPr marL="2279812" indent="0">
              <a:buNone/>
              <a:defRPr sz="900"/>
            </a:lvl6pPr>
            <a:lvl7pPr marL="2735775" indent="0">
              <a:buNone/>
              <a:defRPr sz="900"/>
            </a:lvl7pPr>
            <a:lvl8pPr marL="3191737" indent="0">
              <a:buNone/>
              <a:defRPr sz="900"/>
            </a:lvl8pPr>
            <a:lvl9pPr marL="3647697" indent="0">
              <a:buNone/>
              <a:defRPr sz="900"/>
            </a:lvl9pPr>
          </a:lstStyle>
          <a:p>
            <a:pPr lvl="0"/>
            <a:r>
              <a:rPr lang="en-US" smtClean="0"/>
              <a:t>Click to edit Master text styles</a:t>
            </a:r>
          </a:p>
        </p:txBody>
      </p:sp>
    </p:spTree>
    <p:extLst>
      <p:ext uri="{BB962C8B-B14F-4D97-AF65-F5344CB8AC3E}">
        <p14:creationId xmlns:p14="http://schemas.microsoft.com/office/powerpoint/2010/main" val="2327501956"/>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33161347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083550" y="263525"/>
            <a:ext cx="2508250" cy="5954713"/>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557268" y="263525"/>
            <a:ext cx="7373937" cy="595471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260741190"/>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36684" y="2347913"/>
            <a:ext cx="9486901" cy="1620837"/>
          </a:xfrm>
        </p:spPr>
        <p:txBody>
          <a:bodyPr/>
          <a:lstStyle/>
          <a:p>
            <a:r>
              <a:rPr lang="en-US" smtClean="0"/>
              <a:t>Click to edit Master title style</a:t>
            </a:r>
            <a:endParaRPr lang="en-US"/>
          </a:p>
        </p:txBody>
      </p:sp>
      <p:sp>
        <p:nvSpPr>
          <p:cNvPr id="3" name="Subtitle 2"/>
          <p:cNvSpPr>
            <a:spLocks noGrp="1"/>
          </p:cNvSpPr>
          <p:nvPr>
            <p:ph type="subTitle" idx="1"/>
          </p:nvPr>
        </p:nvSpPr>
        <p:spPr>
          <a:xfrm>
            <a:off x="1674813" y="4283093"/>
            <a:ext cx="7812088" cy="1931987"/>
          </a:xfrm>
        </p:spPr>
        <p:txBody>
          <a:bodyPr/>
          <a:lstStyle>
            <a:lvl1pPr marL="0" indent="0" algn="ctr">
              <a:buNone/>
              <a:defRPr/>
            </a:lvl1pPr>
            <a:lvl2pPr marL="455402" indent="0" algn="ctr">
              <a:buNone/>
              <a:defRPr/>
            </a:lvl2pPr>
            <a:lvl3pPr marL="910774" indent="0" algn="ctr">
              <a:buNone/>
              <a:defRPr/>
            </a:lvl3pPr>
            <a:lvl4pPr marL="1366158" indent="0" algn="ctr">
              <a:buNone/>
              <a:defRPr/>
            </a:lvl4pPr>
            <a:lvl5pPr marL="1821540" indent="0" algn="ctr">
              <a:buNone/>
              <a:defRPr/>
            </a:lvl5pPr>
            <a:lvl6pPr marL="2276917" indent="0" algn="ctr">
              <a:buNone/>
              <a:defRPr/>
            </a:lvl6pPr>
            <a:lvl7pPr marL="2732305" indent="0" algn="ctr">
              <a:buNone/>
              <a:defRPr/>
            </a:lvl7pPr>
            <a:lvl8pPr marL="3187684" indent="0" algn="ctr">
              <a:buNone/>
              <a:defRPr/>
            </a:lvl8pPr>
            <a:lvl9pPr marL="3643066"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597415890"/>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Text Box 4"/>
          <p:cNvSpPr txBox="1">
            <a:spLocks noChangeArrowheads="1"/>
          </p:cNvSpPr>
          <p:nvPr userDrawn="1"/>
        </p:nvSpPr>
        <p:spPr bwMode="auto">
          <a:xfrm>
            <a:off x="3657600" y="7086600"/>
            <a:ext cx="38862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5pPr>
            <a:lvl6pPr marL="25146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6pPr>
            <a:lvl7pPr marL="29718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7pPr>
            <a:lvl8pPr marL="34290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8pPr>
            <a:lvl9pPr marL="38862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9pPr>
          </a:lstStyle>
          <a:p>
            <a:pPr algn="ctr" defTabSz="455402" eaLnBrk="1">
              <a:lnSpc>
                <a:spcPct val="98000"/>
              </a:lnSpc>
              <a:buFont typeface="Wingdings" charset="0"/>
              <a:buNone/>
              <a:defRPr/>
            </a:pPr>
            <a:fld id="{2B5C3C56-810C-0A4F-B022-B9621CAF2B87}" type="slidenum">
              <a:rPr lang="en-GB" sz="1500" smtClean="0">
                <a:solidFill>
                  <a:srgbClr val="FFFF00"/>
                </a:solidFill>
                <a:latin typeface="Times New Roman" charset="0"/>
                <a:cs typeface="Arial Unicode MS" charset="0"/>
              </a:rPr>
              <a:pPr algn="ctr" defTabSz="455402" eaLnBrk="1">
                <a:lnSpc>
                  <a:spcPct val="98000"/>
                </a:lnSpc>
                <a:buFont typeface="Wingdings" charset="0"/>
                <a:buNone/>
                <a:defRPr/>
              </a:pPr>
              <a:t>‹#›</a:t>
            </a:fld>
            <a:endParaRPr lang="en-GB" sz="1500" smtClean="0">
              <a:solidFill>
                <a:srgbClr val="FFFF00"/>
              </a:solidFill>
              <a:latin typeface="Times New Roman" charset="0"/>
              <a:cs typeface="Arial Unicode MS" charset="0"/>
            </a:endParaRPr>
          </a:p>
        </p:txBody>
      </p:sp>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081486023"/>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81134" y="4857820"/>
            <a:ext cx="9486901" cy="15017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881134" y="3203593"/>
            <a:ext cx="9486901" cy="1654175"/>
          </a:xfrm>
        </p:spPr>
        <p:txBody>
          <a:bodyPr anchor="b"/>
          <a:lstStyle>
            <a:lvl1pPr marL="0" indent="0">
              <a:buNone/>
              <a:defRPr sz="2000"/>
            </a:lvl1pPr>
            <a:lvl2pPr marL="455402" indent="0">
              <a:buNone/>
              <a:defRPr sz="1800"/>
            </a:lvl2pPr>
            <a:lvl3pPr marL="910774" indent="0">
              <a:buNone/>
              <a:defRPr sz="1600"/>
            </a:lvl3pPr>
            <a:lvl4pPr marL="1366158" indent="0">
              <a:buNone/>
              <a:defRPr sz="1500"/>
            </a:lvl4pPr>
            <a:lvl5pPr marL="1821540" indent="0">
              <a:buNone/>
              <a:defRPr sz="1500"/>
            </a:lvl5pPr>
            <a:lvl6pPr marL="2276917" indent="0">
              <a:buNone/>
              <a:defRPr sz="1500"/>
            </a:lvl6pPr>
            <a:lvl7pPr marL="2732305" indent="0">
              <a:buNone/>
              <a:defRPr sz="1500"/>
            </a:lvl7pPr>
            <a:lvl8pPr marL="3187684" indent="0">
              <a:buNone/>
              <a:defRPr sz="1500"/>
            </a:lvl8pPr>
            <a:lvl9pPr marL="3643066" indent="0">
              <a:buNone/>
              <a:defRPr sz="1500"/>
            </a:lvl9pPr>
          </a:lstStyle>
          <a:p>
            <a:pPr lvl="0"/>
            <a:r>
              <a:rPr lang="en-US" smtClean="0"/>
              <a:t>Click to edit Master text styles</a:t>
            </a:r>
          </a:p>
        </p:txBody>
      </p:sp>
    </p:spTree>
    <p:extLst>
      <p:ext uri="{BB962C8B-B14F-4D97-AF65-F5344CB8AC3E}">
        <p14:creationId xmlns:p14="http://schemas.microsoft.com/office/powerpoint/2010/main" val="42360016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7" name="Text Box 4"/>
          <p:cNvSpPr txBox="1">
            <a:spLocks noChangeArrowheads="1"/>
          </p:cNvSpPr>
          <p:nvPr/>
        </p:nvSpPr>
        <p:spPr bwMode="auto">
          <a:xfrm>
            <a:off x="3657600" y="7086600"/>
            <a:ext cx="38862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5pPr>
            <a:lvl6pPr marL="25146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6pPr>
            <a:lvl7pPr marL="29718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7pPr>
            <a:lvl8pPr marL="34290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8pPr>
            <a:lvl9pPr marL="38862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9pPr>
          </a:lstStyle>
          <a:p>
            <a:pPr algn="ctr" defTabSz="455976" eaLnBrk="1">
              <a:lnSpc>
                <a:spcPct val="98000"/>
              </a:lnSpc>
              <a:buFont typeface="Wingdings" charset="0"/>
              <a:buNone/>
              <a:defRPr/>
            </a:pPr>
            <a:fld id="{CE725051-3FBA-BD43-917C-D7024A8BF278}" type="slidenum">
              <a:rPr lang="en-GB" sz="1500" smtClean="0">
                <a:solidFill>
                  <a:srgbClr val="FFFF00"/>
                </a:solidFill>
                <a:latin typeface="Times New Roman" charset="0"/>
                <a:cs typeface="Arial Unicode MS" charset="0"/>
              </a:rPr>
              <a:pPr algn="ctr" defTabSz="455976" eaLnBrk="1">
                <a:lnSpc>
                  <a:spcPct val="98000"/>
                </a:lnSpc>
                <a:buFont typeface="Wingdings" charset="0"/>
                <a:buNone/>
                <a:defRPr/>
              </a:pPr>
              <a:t>‹#›</a:t>
            </a:fld>
            <a:endParaRPr lang="en-GB" sz="1500" smtClean="0">
              <a:solidFill>
                <a:srgbClr val="FFFF00"/>
              </a:solidFill>
              <a:latin typeface="Times New Roman" charset="0"/>
              <a:cs typeface="Arial Unicode MS" charset="0"/>
            </a:endParaRPr>
          </a:p>
        </p:txBody>
      </p:sp>
      <p:sp>
        <p:nvSpPr>
          <p:cNvPr id="2" name="Title 1"/>
          <p:cNvSpPr>
            <a:spLocks noGrp="1"/>
          </p:cNvSpPr>
          <p:nvPr>
            <p:ph type="title"/>
          </p:nvPr>
        </p:nvSpPr>
        <p:spPr>
          <a:xfrm>
            <a:off x="558818" y="303266"/>
            <a:ext cx="10044113" cy="1258887"/>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558803" y="1692275"/>
            <a:ext cx="4930776" cy="704850"/>
          </a:xfrm>
        </p:spPr>
        <p:txBody>
          <a:bodyPr anchor="b"/>
          <a:lstStyle>
            <a:lvl1pPr marL="0" indent="0">
              <a:buNone/>
              <a:defRPr sz="2300" b="1"/>
            </a:lvl1pPr>
            <a:lvl2pPr marL="455976" indent="0">
              <a:buNone/>
              <a:defRPr sz="2000" b="1"/>
            </a:lvl2pPr>
            <a:lvl3pPr marL="911931" indent="0">
              <a:buNone/>
              <a:defRPr sz="1800" b="1"/>
            </a:lvl3pPr>
            <a:lvl4pPr marL="1367889" indent="0">
              <a:buNone/>
              <a:defRPr sz="1600" b="1"/>
            </a:lvl4pPr>
            <a:lvl5pPr marL="1823854" indent="0">
              <a:buNone/>
              <a:defRPr sz="1600" b="1"/>
            </a:lvl5pPr>
            <a:lvl6pPr marL="2279812" indent="0">
              <a:buNone/>
              <a:defRPr sz="1600" b="1"/>
            </a:lvl6pPr>
            <a:lvl7pPr marL="2735775" indent="0">
              <a:buNone/>
              <a:defRPr sz="1600" b="1"/>
            </a:lvl7pPr>
            <a:lvl8pPr marL="3191737" indent="0">
              <a:buNone/>
              <a:defRPr sz="1600" b="1"/>
            </a:lvl8pPr>
            <a:lvl9pPr marL="3647697"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58803" y="2397125"/>
            <a:ext cx="4930776" cy="4356100"/>
          </a:xfrm>
        </p:spPr>
        <p:txBody>
          <a:bodyPr/>
          <a:lstStyle>
            <a:lvl1pPr>
              <a:defRPr sz="23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5668969" y="1692275"/>
            <a:ext cx="4933950" cy="704850"/>
          </a:xfrm>
        </p:spPr>
        <p:txBody>
          <a:bodyPr anchor="b"/>
          <a:lstStyle>
            <a:lvl1pPr marL="0" indent="0">
              <a:buNone/>
              <a:defRPr sz="2300" b="1"/>
            </a:lvl1pPr>
            <a:lvl2pPr marL="455976" indent="0">
              <a:buNone/>
              <a:defRPr sz="2000" b="1"/>
            </a:lvl2pPr>
            <a:lvl3pPr marL="911931" indent="0">
              <a:buNone/>
              <a:defRPr sz="1800" b="1"/>
            </a:lvl3pPr>
            <a:lvl4pPr marL="1367889" indent="0">
              <a:buNone/>
              <a:defRPr sz="1600" b="1"/>
            </a:lvl4pPr>
            <a:lvl5pPr marL="1823854" indent="0">
              <a:buNone/>
              <a:defRPr sz="1600" b="1"/>
            </a:lvl5pPr>
            <a:lvl6pPr marL="2279812" indent="0">
              <a:buNone/>
              <a:defRPr sz="1600" b="1"/>
            </a:lvl6pPr>
            <a:lvl7pPr marL="2735775" indent="0">
              <a:buNone/>
              <a:defRPr sz="1600" b="1"/>
            </a:lvl7pPr>
            <a:lvl8pPr marL="3191737" indent="0">
              <a:buNone/>
              <a:defRPr sz="1600" b="1"/>
            </a:lvl8pPr>
            <a:lvl9pPr marL="3647697"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668969" y="2397125"/>
            <a:ext cx="4933950" cy="4356100"/>
          </a:xfrm>
        </p:spPr>
        <p:txBody>
          <a:bodyPr/>
          <a:lstStyle>
            <a:lvl1pPr>
              <a:defRPr sz="23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210085104"/>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5" name="Text Box 4"/>
          <p:cNvSpPr txBox="1">
            <a:spLocks noChangeArrowheads="1"/>
          </p:cNvSpPr>
          <p:nvPr userDrawn="1"/>
        </p:nvSpPr>
        <p:spPr bwMode="auto">
          <a:xfrm>
            <a:off x="3657600" y="7086600"/>
            <a:ext cx="38862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5pPr>
            <a:lvl6pPr marL="25146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6pPr>
            <a:lvl7pPr marL="29718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7pPr>
            <a:lvl8pPr marL="34290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8pPr>
            <a:lvl9pPr marL="38862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9pPr>
          </a:lstStyle>
          <a:p>
            <a:pPr algn="ctr" defTabSz="455402" eaLnBrk="1">
              <a:lnSpc>
                <a:spcPct val="98000"/>
              </a:lnSpc>
              <a:buFont typeface="Wingdings" charset="0"/>
              <a:buNone/>
              <a:defRPr/>
            </a:pPr>
            <a:fld id="{B8E4CFE3-D286-EA40-B293-21FE67FD8AC9}" type="slidenum">
              <a:rPr lang="en-GB" sz="1500" smtClean="0">
                <a:solidFill>
                  <a:srgbClr val="FFFF00"/>
                </a:solidFill>
                <a:latin typeface="Times New Roman" charset="0"/>
                <a:cs typeface="Arial Unicode MS" charset="0"/>
              </a:rPr>
              <a:pPr algn="ctr" defTabSz="455402" eaLnBrk="1">
                <a:lnSpc>
                  <a:spcPct val="98000"/>
                </a:lnSpc>
                <a:buFont typeface="Wingdings" charset="0"/>
                <a:buNone/>
                <a:defRPr/>
              </a:pPr>
              <a:t>‹#›</a:t>
            </a:fld>
            <a:endParaRPr lang="en-GB" sz="1500" smtClean="0">
              <a:solidFill>
                <a:srgbClr val="FFFF00"/>
              </a:solidFill>
              <a:latin typeface="Times New Roman" charset="0"/>
              <a:cs typeface="Arial Unicode MS" charset="0"/>
            </a:endParaRPr>
          </a:p>
        </p:txBody>
      </p:sp>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557227" y="1768476"/>
            <a:ext cx="4940300" cy="4981574"/>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649932" y="1768476"/>
            <a:ext cx="4941887" cy="4981574"/>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019725466"/>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1_Deux contenus">
    <p:spTree>
      <p:nvGrpSpPr>
        <p:cNvPr id="1" name=""/>
        <p:cNvGrpSpPr/>
        <p:nvPr/>
      </p:nvGrpSpPr>
      <p:grpSpPr>
        <a:xfrm>
          <a:off x="0" y="0"/>
          <a:ext cx="0" cy="0"/>
          <a:chOff x="0" y="0"/>
          <a:chExt cx="0" cy="0"/>
        </a:xfrm>
      </p:grpSpPr>
      <p:sp>
        <p:nvSpPr>
          <p:cNvPr id="5" name="Text Box 4"/>
          <p:cNvSpPr txBox="1">
            <a:spLocks noChangeArrowheads="1"/>
          </p:cNvSpPr>
          <p:nvPr userDrawn="1"/>
        </p:nvSpPr>
        <p:spPr bwMode="auto">
          <a:xfrm>
            <a:off x="3657600" y="7086600"/>
            <a:ext cx="38862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5pPr>
            <a:lvl6pPr marL="25146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6pPr>
            <a:lvl7pPr marL="29718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7pPr>
            <a:lvl8pPr marL="34290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8pPr>
            <a:lvl9pPr marL="38862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9pPr>
          </a:lstStyle>
          <a:p>
            <a:pPr algn="ctr" defTabSz="455402" eaLnBrk="1">
              <a:lnSpc>
                <a:spcPct val="98000"/>
              </a:lnSpc>
              <a:buFont typeface="Wingdings" charset="0"/>
              <a:buNone/>
              <a:defRPr/>
            </a:pPr>
            <a:fld id="{37A7BDDB-C912-B34B-8458-F521AE0031E3}" type="slidenum">
              <a:rPr lang="en-GB" sz="1500" smtClean="0">
                <a:solidFill>
                  <a:srgbClr val="FFFF00"/>
                </a:solidFill>
                <a:latin typeface="Times New Roman" charset="0"/>
                <a:cs typeface="Arial Unicode MS" charset="0"/>
              </a:rPr>
              <a:pPr algn="ctr" defTabSz="455402" eaLnBrk="1">
                <a:lnSpc>
                  <a:spcPct val="98000"/>
                </a:lnSpc>
                <a:buFont typeface="Wingdings" charset="0"/>
                <a:buNone/>
                <a:defRPr/>
              </a:pPr>
              <a:t>‹#›</a:t>
            </a:fld>
            <a:endParaRPr lang="en-GB" sz="1500" smtClean="0">
              <a:solidFill>
                <a:srgbClr val="FFFF00"/>
              </a:solidFill>
              <a:latin typeface="Times New Roman" charset="0"/>
              <a:cs typeface="Arial Unicode MS" charset="0"/>
            </a:endParaRPr>
          </a:p>
        </p:txBody>
      </p:sp>
      <p:sp>
        <p:nvSpPr>
          <p:cNvPr id="2" name="Titre 1"/>
          <p:cNvSpPr>
            <a:spLocks noGrp="1"/>
          </p:cNvSpPr>
          <p:nvPr>
            <p:ph type="title"/>
          </p:nvPr>
        </p:nvSpPr>
        <p:spPr/>
        <p:txBody>
          <a:bodyPr/>
          <a:lstStyle/>
          <a:p>
            <a:r>
              <a:rPr lang="fr-FR" smtClean="0"/>
              <a:t>Cliquez et modifiez le titre</a:t>
            </a:r>
            <a:endParaRPr lang="fr-FR" dirty="0"/>
          </a:p>
        </p:txBody>
      </p:sp>
      <p:sp>
        <p:nvSpPr>
          <p:cNvPr id="14" name="Espace réservé du contenu 3"/>
          <p:cNvSpPr>
            <a:spLocks noGrp="1"/>
          </p:cNvSpPr>
          <p:nvPr>
            <p:ph sz="half" idx="12"/>
          </p:nvPr>
        </p:nvSpPr>
        <p:spPr>
          <a:xfrm>
            <a:off x="550881" y="4313236"/>
            <a:ext cx="10041979" cy="243840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5" name="Espace réservé du contenu 3"/>
          <p:cNvSpPr>
            <a:spLocks noGrp="1"/>
          </p:cNvSpPr>
          <p:nvPr>
            <p:ph sz="half" idx="13"/>
          </p:nvPr>
        </p:nvSpPr>
        <p:spPr>
          <a:xfrm>
            <a:off x="558897" y="1762527"/>
            <a:ext cx="10032036" cy="2398314"/>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Tree>
    <p:extLst>
      <p:ext uri="{BB962C8B-B14F-4D97-AF65-F5344CB8AC3E}">
        <p14:creationId xmlns:p14="http://schemas.microsoft.com/office/powerpoint/2010/main" val="668570678"/>
      </p:ext>
    </p:extLst>
  </p:cSld>
  <p:clrMapOvr>
    <a:masterClrMapping/>
  </p:clrMapOvr>
  <p:transition xmlns:p14="http://schemas.microsoft.com/office/powerpoint/2010/mai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6_Deux contenus">
    <p:spTree>
      <p:nvGrpSpPr>
        <p:cNvPr id="1" name=""/>
        <p:cNvGrpSpPr/>
        <p:nvPr/>
      </p:nvGrpSpPr>
      <p:grpSpPr>
        <a:xfrm>
          <a:off x="0" y="0"/>
          <a:ext cx="0" cy="0"/>
          <a:chOff x="0" y="0"/>
          <a:chExt cx="0" cy="0"/>
        </a:xfrm>
      </p:grpSpPr>
      <p:sp>
        <p:nvSpPr>
          <p:cNvPr id="7" name="Text Box 4"/>
          <p:cNvSpPr txBox="1">
            <a:spLocks noChangeArrowheads="1"/>
          </p:cNvSpPr>
          <p:nvPr userDrawn="1"/>
        </p:nvSpPr>
        <p:spPr bwMode="auto">
          <a:xfrm>
            <a:off x="3657600" y="7086600"/>
            <a:ext cx="38862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5pPr>
            <a:lvl6pPr marL="25146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6pPr>
            <a:lvl7pPr marL="29718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7pPr>
            <a:lvl8pPr marL="34290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8pPr>
            <a:lvl9pPr marL="38862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9pPr>
          </a:lstStyle>
          <a:p>
            <a:pPr algn="ctr" defTabSz="455402" eaLnBrk="1">
              <a:lnSpc>
                <a:spcPct val="98000"/>
              </a:lnSpc>
              <a:buFont typeface="Wingdings" charset="0"/>
              <a:buNone/>
              <a:defRPr/>
            </a:pPr>
            <a:fld id="{73F3EFBF-44E6-984C-B60A-0DD463546B8C}" type="slidenum">
              <a:rPr lang="en-GB" sz="1500" smtClean="0">
                <a:solidFill>
                  <a:srgbClr val="FFFF00"/>
                </a:solidFill>
                <a:latin typeface="Times New Roman" charset="0"/>
                <a:cs typeface="Arial Unicode MS" charset="0"/>
              </a:rPr>
              <a:pPr algn="ctr" defTabSz="455402" eaLnBrk="1">
                <a:lnSpc>
                  <a:spcPct val="98000"/>
                </a:lnSpc>
                <a:buFont typeface="Wingdings" charset="0"/>
                <a:buNone/>
                <a:defRPr/>
              </a:pPr>
              <a:t>‹#›</a:t>
            </a:fld>
            <a:endParaRPr lang="en-GB" sz="1500" smtClean="0">
              <a:solidFill>
                <a:srgbClr val="FFFF00"/>
              </a:solidFill>
              <a:latin typeface="Times New Roman" charset="0"/>
              <a:cs typeface="Arial Unicode MS" charset="0"/>
            </a:endParaRPr>
          </a:p>
        </p:txBody>
      </p:sp>
      <p:sp>
        <p:nvSpPr>
          <p:cNvPr id="2" name="Titre 1"/>
          <p:cNvSpPr>
            <a:spLocks noGrp="1"/>
          </p:cNvSpPr>
          <p:nvPr>
            <p:ph type="title"/>
          </p:nvPr>
        </p:nvSpPr>
        <p:spPr/>
        <p:txBody>
          <a:bodyPr/>
          <a:lstStyle/>
          <a:p>
            <a:r>
              <a:rPr lang="fr-FR" smtClean="0"/>
              <a:t>Cliquez et modifiez le titre</a:t>
            </a:r>
            <a:endParaRPr lang="fr-FR" dirty="0"/>
          </a:p>
        </p:txBody>
      </p:sp>
      <p:sp>
        <p:nvSpPr>
          <p:cNvPr id="4" name="Espace réservé du contenu 3"/>
          <p:cNvSpPr>
            <a:spLocks noGrp="1"/>
          </p:cNvSpPr>
          <p:nvPr>
            <p:ph sz="half" idx="2"/>
          </p:nvPr>
        </p:nvSpPr>
        <p:spPr>
          <a:xfrm>
            <a:off x="5657186" y="1768495"/>
            <a:ext cx="4941275" cy="239236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3" name="Espace réservé du contenu 3"/>
          <p:cNvSpPr>
            <a:spLocks noGrp="1"/>
          </p:cNvSpPr>
          <p:nvPr>
            <p:ph sz="half" idx="11"/>
          </p:nvPr>
        </p:nvSpPr>
        <p:spPr>
          <a:xfrm>
            <a:off x="5659671" y="4313236"/>
            <a:ext cx="4941275" cy="243840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4" name="Espace réservé du contenu 3"/>
          <p:cNvSpPr>
            <a:spLocks noGrp="1"/>
          </p:cNvSpPr>
          <p:nvPr>
            <p:ph sz="half" idx="12"/>
          </p:nvPr>
        </p:nvSpPr>
        <p:spPr>
          <a:xfrm>
            <a:off x="549026" y="4313236"/>
            <a:ext cx="4941275" cy="243840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5" name="Espace réservé du contenu 3"/>
          <p:cNvSpPr>
            <a:spLocks noGrp="1"/>
          </p:cNvSpPr>
          <p:nvPr>
            <p:ph sz="half" idx="13"/>
          </p:nvPr>
        </p:nvSpPr>
        <p:spPr>
          <a:xfrm>
            <a:off x="558968" y="1762524"/>
            <a:ext cx="4941275" cy="239813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Tree>
    <p:extLst>
      <p:ext uri="{BB962C8B-B14F-4D97-AF65-F5344CB8AC3E}">
        <p14:creationId xmlns:p14="http://schemas.microsoft.com/office/powerpoint/2010/main" val="555748026"/>
      </p:ext>
    </p:extLst>
  </p:cSld>
  <p:clrMapOvr>
    <a:masterClrMapping/>
  </p:clrMapOvr>
  <p:transition xmlns:p14="http://schemas.microsoft.com/office/powerpoint/2010/mai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4_Deux contenus">
    <p:spTree>
      <p:nvGrpSpPr>
        <p:cNvPr id="1" name=""/>
        <p:cNvGrpSpPr/>
        <p:nvPr/>
      </p:nvGrpSpPr>
      <p:grpSpPr>
        <a:xfrm>
          <a:off x="0" y="0"/>
          <a:ext cx="0" cy="0"/>
          <a:chOff x="0" y="0"/>
          <a:chExt cx="0" cy="0"/>
        </a:xfrm>
      </p:grpSpPr>
      <p:sp>
        <p:nvSpPr>
          <p:cNvPr id="6" name="Text Box 4"/>
          <p:cNvSpPr txBox="1">
            <a:spLocks noChangeArrowheads="1"/>
          </p:cNvSpPr>
          <p:nvPr userDrawn="1"/>
        </p:nvSpPr>
        <p:spPr bwMode="auto">
          <a:xfrm>
            <a:off x="3657600" y="7086600"/>
            <a:ext cx="38862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5pPr>
            <a:lvl6pPr marL="25146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6pPr>
            <a:lvl7pPr marL="29718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7pPr>
            <a:lvl8pPr marL="34290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8pPr>
            <a:lvl9pPr marL="38862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9pPr>
          </a:lstStyle>
          <a:p>
            <a:pPr algn="ctr" defTabSz="455402" eaLnBrk="1">
              <a:lnSpc>
                <a:spcPct val="98000"/>
              </a:lnSpc>
              <a:buFont typeface="Wingdings" charset="0"/>
              <a:buNone/>
              <a:defRPr/>
            </a:pPr>
            <a:fld id="{91265BCF-BB7D-9E4C-8FF2-DC96B0EBBABB}" type="slidenum">
              <a:rPr lang="en-GB" sz="1500" smtClean="0">
                <a:solidFill>
                  <a:srgbClr val="FFFF00"/>
                </a:solidFill>
                <a:latin typeface="Times New Roman" charset="0"/>
                <a:cs typeface="Arial Unicode MS" charset="0"/>
              </a:rPr>
              <a:pPr algn="ctr" defTabSz="455402" eaLnBrk="1">
                <a:lnSpc>
                  <a:spcPct val="98000"/>
                </a:lnSpc>
                <a:buFont typeface="Wingdings" charset="0"/>
                <a:buNone/>
                <a:defRPr/>
              </a:pPr>
              <a:t>‹#›</a:t>
            </a:fld>
            <a:endParaRPr lang="en-GB" sz="1500" smtClean="0">
              <a:solidFill>
                <a:srgbClr val="FFFF00"/>
              </a:solidFill>
              <a:latin typeface="Times New Roman" charset="0"/>
              <a:cs typeface="Arial Unicode MS" charset="0"/>
            </a:endParaRPr>
          </a:p>
        </p:txBody>
      </p:sp>
      <p:sp>
        <p:nvSpPr>
          <p:cNvPr id="2" name="Titre 1"/>
          <p:cNvSpPr>
            <a:spLocks noGrp="1"/>
          </p:cNvSpPr>
          <p:nvPr>
            <p:ph type="title"/>
          </p:nvPr>
        </p:nvSpPr>
        <p:spPr/>
        <p:txBody>
          <a:bodyPr/>
          <a:lstStyle/>
          <a:p>
            <a:r>
              <a:rPr lang="fr-FR" smtClean="0"/>
              <a:t>Cliquez et modifiez le titre</a:t>
            </a:r>
            <a:endParaRPr lang="fr-FR" dirty="0"/>
          </a:p>
        </p:txBody>
      </p:sp>
      <p:sp>
        <p:nvSpPr>
          <p:cNvPr id="9" name="Espace réservé du contenu 3"/>
          <p:cNvSpPr>
            <a:spLocks noGrp="1"/>
          </p:cNvSpPr>
          <p:nvPr>
            <p:ph sz="half" idx="13"/>
          </p:nvPr>
        </p:nvSpPr>
        <p:spPr>
          <a:xfrm>
            <a:off x="558897" y="1762527"/>
            <a:ext cx="10032036" cy="2398314"/>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0" name="Espace réservé du contenu 3"/>
          <p:cNvSpPr>
            <a:spLocks noGrp="1"/>
          </p:cNvSpPr>
          <p:nvPr>
            <p:ph sz="half" idx="11"/>
          </p:nvPr>
        </p:nvSpPr>
        <p:spPr>
          <a:xfrm>
            <a:off x="5659671" y="4313236"/>
            <a:ext cx="4941275" cy="243840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1" name="Espace réservé du contenu 3"/>
          <p:cNvSpPr>
            <a:spLocks noGrp="1"/>
          </p:cNvSpPr>
          <p:nvPr>
            <p:ph sz="half" idx="12"/>
          </p:nvPr>
        </p:nvSpPr>
        <p:spPr>
          <a:xfrm>
            <a:off x="549026" y="4313236"/>
            <a:ext cx="4941275" cy="243840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Tree>
    <p:extLst>
      <p:ext uri="{BB962C8B-B14F-4D97-AF65-F5344CB8AC3E}">
        <p14:creationId xmlns:p14="http://schemas.microsoft.com/office/powerpoint/2010/main" val="3697608061"/>
      </p:ext>
    </p:extLst>
  </p:cSld>
  <p:clrMapOvr>
    <a:masterClrMapping/>
  </p:clrMapOvr>
  <p:transition xmlns:p14="http://schemas.microsoft.com/office/powerpoint/2010/mai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5_Deux contenus">
    <p:spTree>
      <p:nvGrpSpPr>
        <p:cNvPr id="1" name=""/>
        <p:cNvGrpSpPr/>
        <p:nvPr/>
      </p:nvGrpSpPr>
      <p:grpSpPr>
        <a:xfrm>
          <a:off x="0" y="0"/>
          <a:ext cx="0" cy="0"/>
          <a:chOff x="0" y="0"/>
          <a:chExt cx="0" cy="0"/>
        </a:xfrm>
      </p:grpSpPr>
      <p:sp>
        <p:nvSpPr>
          <p:cNvPr id="6" name="Text Box 4"/>
          <p:cNvSpPr txBox="1">
            <a:spLocks noChangeArrowheads="1"/>
          </p:cNvSpPr>
          <p:nvPr userDrawn="1"/>
        </p:nvSpPr>
        <p:spPr bwMode="auto">
          <a:xfrm>
            <a:off x="3657600" y="7086600"/>
            <a:ext cx="38862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5pPr>
            <a:lvl6pPr marL="25146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6pPr>
            <a:lvl7pPr marL="29718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7pPr>
            <a:lvl8pPr marL="34290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8pPr>
            <a:lvl9pPr marL="38862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9pPr>
          </a:lstStyle>
          <a:p>
            <a:pPr algn="ctr" defTabSz="455402" eaLnBrk="1">
              <a:lnSpc>
                <a:spcPct val="98000"/>
              </a:lnSpc>
              <a:buFont typeface="Wingdings" charset="0"/>
              <a:buNone/>
              <a:defRPr/>
            </a:pPr>
            <a:fld id="{121C2833-8F4A-424F-9DE2-2F2042F84484}" type="slidenum">
              <a:rPr lang="en-GB" sz="1500" smtClean="0">
                <a:solidFill>
                  <a:srgbClr val="FFFF00"/>
                </a:solidFill>
                <a:latin typeface="Times New Roman" charset="0"/>
                <a:cs typeface="Arial Unicode MS" charset="0"/>
              </a:rPr>
              <a:pPr algn="ctr" defTabSz="455402" eaLnBrk="1">
                <a:lnSpc>
                  <a:spcPct val="98000"/>
                </a:lnSpc>
                <a:buFont typeface="Wingdings" charset="0"/>
                <a:buNone/>
                <a:defRPr/>
              </a:pPr>
              <a:t>‹#›</a:t>
            </a:fld>
            <a:endParaRPr lang="en-GB" sz="1500" smtClean="0">
              <a:solidFill>
                <a:srgbClr val="FFFF00"/>
              </a:solidFill>
              <a:latin typeface="Times New Roman" charset="0"/>
              <a:cs typeface="Arial Unicode MS" charset="0"/>
            </a:endParaRPr>
          </a:p>
        </p:txBody>
      </p:sp>
      <p:sp>
        <p:nvSpPr>
          <p:cNvPr id="2" name="Titre 1"/>
          <p:cNvSpPr>
            <a:spLocks noGrp="1"/>
          </p:cNvSpPr>
          <p:nvPr>
            <p:ph type="title"/>
          </p:nvPr>
        </p:nvSpPr>
        <p:spPr/>
        <p:txBody>
          <a:bodyPr/>
          <a:lstStyle/>
          <a:p>
            <a:r>
              <a:rPr lang="fr-FR" smtClean="0"/>
              <a:t>Cliquez et modifiez le titre</a:t>
            </a:r>
            <a:endParaRPr lang="fr-FR" dirty="0"/>
          </a:p>
        </p:txBody>
      </p:sp>
      <p:sp>
        <p:nvSpPr>
          <p:cNvPr id="9" name="Espace réservé du contenu 3"/>
          <p:cNvSpPr>
            <a:spLocks noGrp="1"/>
          </p:cNvSpPr>
          <p:nvPr>
            <p:ph sz="half" idx="2"/>
          </p:nvPr>
        </p:nvSpPr>
        <p:spPr>
          <a:xfrm>
            <a:off x="5657186" y="1768495"/>
            <a:ext cx="4941275" cy="239236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0" name="Espace réservé du contenu 3"/>
          <p:cNvSpPr>
            <a:spLocks noGrp="1"/>
          </p:cNvSpPr>
          <p:nvPr>
            <p:ph sz="half" idx="13"/>
          </p:nvPr>
        </p:nvSpPr>
        <p:spPr>
          <a:xfrm>
            <a:off x="558968" y="1762524"/>
            <a:ext cx="4941275" cy="239813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1" name="Espace réservé du contenu 3"/>
          <p:cNvSpPr>
            <a:spLocks noGrp="1"/>
          </p:cNvSpPr>
          <p:nvPr>
            <p:ph sz="half" idx="12"/>
          </p:nvPr>
        </p:nvSpPr>
        <p:spPr>
          <a:xfrm>
            <a:off x="550881" y="4313236"/>
            <a:ext cx="10041979" cy="243840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Tree>
    <p:extLst>
      <p:ext uri="{BB962C8B-B14F-4D97-AF65-F5344CB8AC3E}">
        <p14:creationId xmlns:p14="http://schemas.microsoft.com/office/powerpoint/2010/main" val="1073902429"/>
      </p:ext>
    </p:extLst>
  </p:cSld>
  <p:clrMapOvr>
    <a:masterClrMapping/>
  </p:clrMapOvr>
  <p:transition xmlns:p14="http://schemas.microsoft.com/office/powerpoint/2010/mai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3_Deux contenus">
    <p:spTree>
      <p:nvGrpSpPr>
        <p:cNvPr id="1" name=""/>
        <p:cNvGrpSpPr/>
        <p:nvPr/>
      </p:nvGrpSpPr>
      <p:grpSpPr>
        <a:xfrm>
          <a:off x="0" y="0"/>
          <a:ext cx="0" cy="0"/>
          <a:chOff x="0" y="0"/>
          <a:chExt cx="0" cy="0"/>
        </a:xfrm>
      </p:grpSpPr>
      <p:sp>
        <p:nvSpPr>
          <p:cNvPr id="6" name="Text Box 4"/>
          <p:cNvSpPr txBox="1">
            <a:spLocks noChangeArrowheads="1"/>
          </p:cNvSpPr>
          <p:nvPr userDrawn="1"/>
        </p:nvSpPr>
        <p:spPr bwMode="auto">
          <a:xfrm>
            <a:off x="3657600" y="7086600"/>
            <a:ext cx="38862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5pPr>
            <a:lvl6pPr marL="25146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6pPr>
            <a:lvl7pPr marL="29718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7pPr>
            <a:lvl8pPr marL="34290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8pPr>
            <a:lvl9pPr marL="38862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9pPr>
          </a:lstStyle>
          <a:p>
            <a:pPr algn="ctr" defTabSz="455402" eaLnBrk="1">
              <a:lnSpc>
                <a:spcPct val="98000"/>
              </a:lnSpc>
              <a:buFont typeface="Wingdings" charset="0"/>
              <a:buNone/>
              <a:defRPr/>
            </a:pPr>
            <a:fld id="{690F80B0-4183-7145-A3B7-95E38AECF1F5}" type="slidenum">
              <a:rPr lang="en-GB" sz="1500" smtClean="0">
                <a:solidFill>
                  <a:srgbClr val="FFFF00"/>
                </a:solidFill>
                <a:latin typeface="Times New Roman" charset="0"/>
                <a:cs typeface="Arial Unicode MS" charset="0"/>
              </a:rPr>
              <a:pPr algn="ctr" defTabSz="455402" eaLnBrk="1">
                <a:lnSpc>
                  <a:spcPct val="98000"/>
                </a:lnSpc>
                <a:buFont typeface="Wingdings" charset="0"/>
                <a:buNone/>
                <a:defRPr/>
              </a:pPr>
              <a:t>‹#›</a:t>
            </a:fld>
            <a:endParaRPr lang="en-GB" sz="1500" smtClean="0">
              <a:solidFill>
                <a:srgbClr val="FFFF00"/>
              </a:solidFill>
              <a:latin typeface="Times New Roman" charset="0"/>
              <a:cs typeface="Arial Unicode MS" charset="0"/>
            </a:endParaRPr>
          </a:p>
        </p:txBody>
      </p:sp>
      <p:sp>
        <p:nvSpPr>
          <p:cNvPr id="2" name="Titre 1"/>
          <p:cNvSpPr>
            <a:spLocks noGrp="1"/>
          </p:cNvSpPr>
          <p:nvPr>
            <p:ph type="title"/>
          </p:nvPr>
        </p:nvSpPr>
        <p:spPr/>
        <p:txBody>
          <a:bodyPr/>
          <a:lstStyle/>
          <a:p>
            <a:r>
              <a:rPr lang="fr-FR" smtClean="0"/>
              <a:t>Cliquez et modifiez le titre</a:t>
            </a:r>
            <a:endParaRPr lang="fr-FR" dirty="0"/>
          </a:p>
        </p:txBody>
      </p:sp>
      <p:sp>
        <p:nvSpPr>
          <p:cNvPr id="10" name="Espace réservé du contenu 3"/>
          <p:cNvSpPr>
            <a:spLocks noGrp="1"/>
          </p:cNvSpPr>
          <p:nvPr>
            <p:ph sz="half" idx="12"/>
          </p:nvPr>
        </p:nvSpPr>
        <p:spPr>
          <a:xfrm>
            <a:off x="549026" y="4313236"/>
            <a:ext cx="4941275" cy="243840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1" name="Espace réservé du contenu 3"/>
          <p:cNvSpPr>
            <a:spLocks noGrp="1"/>
          </p:cNvSpPr>
          <p:nvPr>
            <p:ph sz="half" idx="13"/>
          </p:nvPr>
        </p:nvSpPr>
        <p:spPr>
          <a:xfrm>
            <a:off x="558968" y="1762524"/>
            <a:ext cx="4941275" cy="239813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7" name="Espace réservé du contenu 3"/>
          <p:cNvSpPr>
            <a:spLocks noGrp="1"/>
          </p:cNvSpPr>
          <p:nvPr>
            <p:ph sz="half" idx="2"/>
          </p:nvPr>
        </p:nvSpPr>
        <p:spPr>
          <a:xfrm>
            <a:off x="5657186" y="1768528"/>
            <a:ext cx="4941275" cy="4983161"/>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Tree>
    <p:extLst>
      <p:ext uri="{BB962C8B-B14F-4D97-AF65-F5344CB8AC3E}">
        <p14:creationId xmlns:p14="http://schemas.microsoft.com/office/powerpoint/2010/main" val="375390711"/>
      </p:ext>
    </p:extLst>
  </p:cSld>
  <p:clrMapOvr>
    <a:masterClrMapping/>
  </p:clrMapOvr>
  <p:transition xmlns:p14="http://schemas.microsoft.com/office/powerpoint/2010/mai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2_Deux contenus">
    <p:spTree>
      <p:nvGrpSpPr>
        <p:cNvPr id="1" name=""/>
        <p:cNvGrpSpPr/>
        <p:nvPr/>
      </p:nvGrpSpPr>
      <p:grpSpPr>
        <a:xfrm>
          <a:off x="0" y="0"/>
          <a:ext cx="0" cy="0"/>
          <a:chOff x="0" y="0"/>
          <a:chExt cx="0" cy="0"/>
        </a:xfrm>
      </p:grpSpPr>
      <p:sp>
        <p:nvSpPr>
          <p:cNvPr id="6" name="Text Box 4"/>
          <p:cNvSpPr txBox="1">
            <a:spLocks noChangeArrowheads="1"/>
          </p:cNvSpPr>
          <p:nvPr userDrawn="1"/>
        </p:nvSpPr>
        <p:spPr bwMode="auto">
          <a:xfrm>
            <a:off x="3657600" y="7086600"/>
            <a:ext cx="38862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5pPr>
            <a:lvl6pPr marL="25146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6pPr>
            <a:lvl7pPr marL="29718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7pPr>
            <a:lvl8pPr marL="34290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8pPr>
            <a:lvl9pPr marL="38862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9pPr>
          </a:lstStyle>
          <a:p>
            <a:pPr algn="ctr" defTabSz="455402" eaLnBrk="1">
              <a:lnSpc>
                <a:spcPct val="98000"/>
              </a:lnSpc>
              <a:buFont typeface="Wingdings" charset="0"/>
              <a:buNone/>
              <a:defRPr/>
            </a:pPr>
            <a:fld id="{F2E92802-2119-5C4B-8CD3-894B106C6283}" type="slidenum">
              <a:rPr lang="en-GB" sz="1500" smtClean="0">
                <a:solidFill>
                  <a:srgbClr val="FFFF00"/>
                </a:solidFill>
                <a:latin typeface="Times New Roman" charset="0"/>
                <a:cs typeface="Arial Unicode MS" charset="0"/>
              </a:rPr>
              <a:pPr algn="ctr" defTabSz="455402" eaLnBrk="1">
                <a:lnSpc>
                  <a:spcPct val="98000"/>
                </a:lnSpc>
                <a:buFont typeface="Wingdings" charset="0"/>
                <a:buNone/>
                <a:defRPr/>
              </a:pPr>
              <a:t>‹#›</a:t>
            </a:fld>
            <a:endParaRPr lang="en-GB" sz="1500" smtClean="0">
              <a:solidFill>
                <a:srgbClr val="FFFF00"/>
              </a:solidFill>
              <a:latin typeface="Times New Roman" charset="0"/>
              <a:cs typeface="Arial Unicode MS" charset="0"/>
            </a:endParaRPr>
          </a:p>
        </p:txBody>
      </p:sp>
      <p:sp>
        <p:nvSpPr>
          <p:cNvPr id="2" name="Titre 1"/>
          <p:cNvSpPr>
            <a:spLocks noGrp="1"/>
          </p:cNvSpPr>
          <p:nvPr>
            <p:ph type="title"/>
          </p:nvPr>
        </p:nvSpPr>
        <p:spPr/>
        <p:txBody>
          <a:bodyPr/>
          <a:lstStyle/>
          <a:p>
            <a:r>
              <a:rPr lang="fr-FR" smtClean="0"/>
              <a:t>Cliquez et modifiez le titre</a:t>
            </a:r>
            <a:endParaRPr lang="fr-FR" dirty="0"/>
          </a:p>
        </p:txBody>
      </p:sp>
      <p:sp>
        <p:nvSpPr>
          <p:cNvPr id="9" name="Espace réservé du contenu 3"/>
          <p:cNvSpPr>
            <a:spLocks noGrp="1"/>
          </p:cNvSpPr>
          <p:nvPr>
            <p:ph sz="half" idx="2"/>
          </p:nvPr>
        </p:nvSpPr>
        <p:spPr>
          <a:xfrm>
            <a:off x="5657186" y="1768495"/>
            <a:ext cx="4941275" cy="239236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0" name="Espace réservé du contenu 3"/>
          <p:cNvSpPr>
            <a:spLocks noGrp="1"/>
          </p:cNvSpPr>
          <p:nvPr>
            <p:ph sz="half" idx="11"/>
          </p:nvPr>
        </p:nvSpPr>
        <p:spPr>
          <a:xfrm>
            <a:off x="5659671" y="4313236"/>
            <a:ext cx="4941275" cy="243840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1" name="Espace réservé du contenu 3"/>
          <p:cNvSpPr>
            <a:spLocks noGrp="1"/>
          </p:cNvSpPr>
          <p:nvPr>
            <p:ph sz="half" idx="13"/>
          </p:nvPr>
        </p:nvSpPr>
        <p:spPr>
          <a:xfrm>
            <a:off x="558968" y="1762592"/>
            <a:ext cx="4941275" cy="4989113"/>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Tree>
    <p:extLst>
      <p:ext uri="{BB962C8B-B14F-4D97-AF65-F5344CB8AC3E}">
        <p14:creationId xmlns:p14="http://schemas.microsoft.com/office/powerpoint/2010/main" val="846805634"/>
      </p:ext>
    </p:extLst>
  </p:cSld>
  <p:clrMapOvr>
    <a:masterClrMapping/>
  </p:clrMapOvr>
  <p:transition xmlns:p14="http://schemas.microsoft.com/office/powerpoint/2010/main"/>
</p:sldLayout>
</file>

<file path=ppt/slideLayouts/slideLayout1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7" name="Text Box 4"/>
          <p:cNvSpPr txBox="1">
            <a:spLocks noChangeArrowheads="1"/>
          </p:cNvSpPr>
          <p:nvPr userDrawn="1"/>
        </p:nvSpPr>
        <p:spPr bwMode="auto">
          <a:xfrm>
            <a:off x="3657600" y="7086600"/>
            <a:ext cx="38862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5pPr>
            <a:lvl6pPr marL="25146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6pPr>
            <a:lvl7pPr marL="29718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7pPr>
            <a:lvl8pPr marL="34290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8pPr>
            <a:lvl9pPr marL="38862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9pPr>
          </a:lstStyle>
          <a:p>
            <a:pPr algn="ctr" defTabSz="455402" eaLnBrk="1">
              <a:lnSpc>
                <a:spcPct val="98000"/>
              </a:lnSpc>
              <a:buFont typeface="Wingdings" charset="0"/>
              <a:buNone/>
              <a:defRPr/>
            </a:pPr>
            <a:fld id="{931A0AA8-F71E-2246-8082-A378BAF38DB1}" type="slidenum">
              <a:rPr lang="en-GB" sz="1500" smtClean="0">
                <a:solidFill>
                  <a:srgbClr val="FFFF00"/>
                </a:solidFill>
                <a:latin typeface="Times New Roman" charset="0"/>
                <a:cs typeface="Arial Unicode MS" charset="0"/>
              </a:rPr>
              <a:pPr algn="ctr" defTabSz="455402" eaLnBrk="1">
                <a:lnSpc>
                  <a:spcPct val="98000"/>
                </a:lnSpc>
                <a:buFont typeface="Wingdings" charset="0"/>
                <a:buNone/>
                <a:defRPr/>
              </a:pPr>
              <a:t>‹#›</a:t>
            </a:fld>
            <a:endParaRPr lang="en-GB" sz="1500" smtClean="0">
              <a:solidFill>
                <a:srgbClr val="FFFF00"/>
              </a:solidFill>
              <a:latin typeface="Times New Roman" charset="0"/>
              <a:cs typeface="Arial Unicode MS" charset="0"/>
            </a:endParaRPr>
          </a:p>
        </p:txBody>
      </p:sp>
      <p:sp>
        <p:nvSpPr>
          <p:cNvPr id="2" name="Title 1"/>
          <p:cNvSpPr>
            <a:spLocks noGrp="1"/>
          </p:cNvSpPr>
          <p:nvPr>
            <p:ph type="title"/>
          </p:nvPr>
        </p:nvSpPr>
        <p:spPr>
          <a:xfrm>
            <a:off x="558818" y="303283"/>
            <a:ext cx="10044113" cy="1258887"/>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558803" y="1692275"/>
            <a:ext cx="4930776" cy="704850"/>
          </a:xfrm>
        </p:spPr>
        <p:txBody>
          <a:bodyPr anchor="b"/>
          <a:lstStyle>
            <a:lvl1pPr marL="0" indent="0">
              <a:buNone/>
              <a:defRPr sz="2300" b="1"/>
            </a:lvl1pPr>
            <a:lvl2pPr marL="455402" indent="0">
              <a:buNone/>
              <a:defRPr sz="2000" b="1"/>
            </a:lvl2pPr>
            <a:lvl3pPr marL="910774" indent="0">
              <a:buNone/>
              <a:defRPr sz="1800" b="1"/>
            </a:lvl3pPr>
            <a:lvl4pPr marL="1366158" indent="0">
              <a:buNone/>
              <a:defRPr sz="1600" b="1"/>
            </a:lvl4pPr>
            <a:lvl5pPr marL="1821540" indent="0">
              <a:buNone/>
              <a:defRPr sz="1600" b="1"/>
            </a:lvl5pPr>
            <a:lvl6pPr marL="2276917" indent="0">
              <a:buNone/>
              <a:defRPr sz="1600" b="1"/>
            </a:lvl6pPr>
            <a:lvl7pPr marL="2732305" indent="0">
              <a:buNone/>
              <a:defRPr sz="1600" b="1"/>
            </a:lvl7pPr>
            <a:lvl8pPr marL="3187684" indent="0">
              <a:buNone/>
              <a:defRPr sz="1600" b="1"/>
            </a:lvl8pPr>
            <a:lvl9pPr marL="3643066"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58803" y="2397125"/>
            <a:ext cx="4930776" cy="4356100"/>
          </a:xfrm>
        </p:spPr>
        <p:txBody>
          <a:bodyPr/>
          <a:lstStyle>
            <a:lvl1pPr>
              <a:defRPr sz="23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5668969" y="1692275"/>
            <a:ext cx="4933950" cy="704850"/>
          </a:xfrm>
        </p:spPr>
        <p:txBody>
          <a:bodyPr anchor="b"/>
          <a:lstStyle>
            <a:lvl1pPr marL="0" indent="0">
              <a:buNone/>
              <a:defRPr sz="2300" b="1"/>
            </a:lvl1pPr>
            <a:lvl2pPr marL="455402" indent="0">
              <a:buNone/>
              <a:defRPr sz="2000" b="1"/>
            </a:lvl2pPr>
            <a:lvl3pPr marL="910774" indent="0">
              <a:buNone/>
              <a:defRPr sz="1800" b="1"/>
            </a:lvl3pPr>
            <a:lvl4pPr marL="1366158" indent="0">
              <a:buNone/>
              <a:defRPr sz="1600" b="1"/>
            </a:lvl4pPr>
            <a:lvl5pPr marL="1821540" indent="0">
              <a:buNone/>
              <a:defRPr sz="1600" b="1"/>
            </a:lvl5pPr>
            <a:lvl6pPr marL="2276917" indent="0">
              <a:buNone/>
              <a:defRPr sz="1600" b="1"/>
            </a:lvl6pPr>
            <a:lvl7pPr marL="2732305" indent="0">
              <a:buNone/>
              <a:defRPr sz="1600" b="1"/>
            </a:lvl7pPr>
            <a:lvl8pPr marL="3187684" indent="0">
              <a:buNone/>
              <a:defRPr sz="1600" b="1"/>
            </a:lvl8pPr>
            <a:lvl9pPr marL="3643066"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668969" y="2397125"/>
            <a:ext cx="4933950" cy="4356100"/>
          </a:xfrm>
        </p:spPr>
        <p:txBody>
          <a:bodyPr/>
          <a:lstStyle>
            <a:lvl1pPr>
              <a:defRPr sz="23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54274881"/>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Text Box 4"/>
          <p:cNvSpPr txBox="1">
            <a:spLocks noChangeArrowheads="1"/>
          </p:cNvSpPr>
          <p:nvPr userDrawn="1"/>
        </p:nvSpPr>
        <p:spPr bwMode="auto">
          <a:xfrm>
            <a:off x="3657600" y="7086600"/>
            <a:ext cx="38862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5pPr>
            <a:lvl6pPr marL="25146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6pPr>
            <a:lvl7pPr marL="29718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7pPr>
            <a:lvl8pPr marL="34290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8pPr>
            <a:lvl9pPr marL="38862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9pPr>
          </a:lstStyle>
          <a:p>
            <a:pPr algn="ctr" defTabSz="455402" eaLnBrk="1">
              <a:lnSpc>
                <a:spcPct val="98000"/>
              </a:lnSpc>
              <a:buFont typeface="Wingdings" charset="0"/>
              <a:buNone/>
              <a:defRPr/>
            </a:pPr>
            <a:fld id="{5E6611F7-D8B4-4547-818B-738F470350B5}" type="slidenum">
              <a:rPr lang="en-GB" sz="1500" smtClean="0">
                <a:solidFill>
                  <a:srgbClr val="FFFF00"/>
                </a:solidFill>
                <a:latin typeface="Times New Roman" charset="0"/>
                <a:cs typeface="Arial Unicode MS" charset="0"/>
              </a:rPr>
              <a:pPr algn="ctr" defTabSz="455402" eaLnBrk="1">
                <a:lnSpc>
                  <a:spcPct val="98000"/>
                </a:lnSpc>
                <a:buFont typeface="Wingdings" charset="0"/>
                <a:buNone/>
                <a:defRPr/>
              </a:pPr>
              <a:t>‹#›</a:t>
            </a:fld>
            <a:endParaRPr lang="en-GB" sz="1500" smtClean="0">
              <a:solidFill>
                <a:srgbClr val="FFFF00"/>
              </a:solidFill>
              <a:latin typeface="Times New Roman" charset="0"/>
              <a:cs typeface="Arial Unicode MS" charset="0"/>
            </a:endParaRPr>
          </a:p>
        </p:txBody>
      </p:sp>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606559395"/>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Text Box 4"/>
          <p:cNvSpPr txBox="1">
            <a:spLocks noChangeArrowheads="1"/>
          </p:cNvSpPr>
          <p:nvPr userDrawn="1"/>
        </p:nvSpPr>
        <p:spPr bwMode="auto">
          <a:xfrm>
            <a:off x="3657600" y="7086600"/>
            <a:ext cx="38862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5pPr>
            <a:lvl6pPr marL="25146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6pPr>
            <a:lvl7pPr marL="29718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7pPr>
            <a:lvl8pPr marL="34290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8pPr>
            <a:lvl9pPr marL="38862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9pPr>
          </a:lstStyle>
          <a:p>
            <a:pPr algn="ctr" defTabSz="455402" eaLnBrk="1">
              <a:lnSpc>
                <a:spcPct val="98000"/>
              </a:lnSpc>
              <a:buFont typeface="Wingdings" charset="0"/>
              <a:buNone/>
              <a:defRPr/>
            </a:pPr>
            <a:fld id="{0695DEB2-96B2-EB4B-89C8-586BB8A7BA8D}" type="slidenum">
              <a:rPr lang="en-GB" sz="1500" smtClean="0">
                <a:solidFill>
                  <a:srgbClr val="FFFF00"/>
                </a:solidFill>
                <a:latin typeface="Times New Roman" charset="0"/>
                <a:cs typeface="Arial Unicode MS" charset="0"/>
              </a:rPr>
              <a:pPr algn="ctr" defTabSz="455402" eaLnBrk="1">
                <a:lnSpc>
                  <a:spcPct val="98000"/>
                </a:lnSpc>
                <a:buFont typeface="Wingdings" charset="0"/>
                <a:buNone/>
                <a:defRPr/>
              </a:pPr>
              <a:t>‹#›</a:t>
            </a:fld>
            <a:endParaRPr lang="en-GB" sz="1500" smtClean="0">
              <a:solidFill>
                <a:srgbClr val="FFFF00"/>
              </a:solidFill>
              <a:latin typeface="Times New Roman" charset="0"/>
              <a:cs typeface="Arial Unicode MS" charset="0"/>
            </a:endParaRPr>
          </a:p>
        </p:txBody>
      </p:sp>
    </p:spTree>
    <p:extLst>
      <p:ext uri="{BB962C8B-B14F-4D97-AF65-F5344CB8AC3E}">
        <p14:creationId xmlns:p14="http://schemas.microsoft.com/office/powerpoint/2010/main" val="378994917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Text Box 4"/>
          <p:cNvSpPr txBox="1">
            <a:spLocks noChangeArrowheads="1"/>
          </p:cNvSpPr>
          <p:nvPr/>
        </p:nvSpPr>
        <p:spPr bwMode="auto">
          <a:xfrm>
            <a:off x="3657600" y="7086600"/>
            <a:ext cx="38862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5pPr>
            <a:lvl6pPr marL="25146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6pPr>
            <a:lvl7pPr marL="29718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7pPr>
            <a:lvl8pPr marL="34290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8pPr>
            <a:lvl9pPr marL="38862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9pPr>
          </a:lstStyle>
          <a:p>
            <a:pPr algn="ctr" defTabSz="455976" eaLnBrk="1">
              <a:lnSpc>
                <a:spcPct val="98000"/>
              </a:lnSpc>
              <a:buFont typeface="Wingdings" charset="0"/>
              <a:buNone/>
              <a:defRPr/>
            </a:pPr>
            <a:fld id="{FE3EAC81-8BAD-0B4E-BCA8-4780CD42F955}" type="slidenum">
              <a:rPr lang="en-GB" sz="1500" smtClean="0">
                <a:solidFill>
                  <a:srgbClr val="FFFF00"/>
                </a:solidFill>
                <a:latin typeface="Times New Roman" charset="0"/>
                <a:cs typeface="Arial Unicode MS" charset="0"/>
              </a:rPr>
              <a:pPr algn="ctr" defTabSz="455976" eaLnBrk="1">
                <a:lnSpc>
                  <a:spcPct val="98000"/>
                </a:lnSpc>
                <a:buFont typeface="Wingdings" charset="0"/>
                <a:buNone/>
                <a:defRPr/>
              </a:pPr>
              <a:t>‹#›</a:t>
            </a:fld>
            <a:endParaRPr lang="en-GB" sz="1500" smtClean="0">
              <a:solidFill>
                <a:srgbClr val="FFFF00"/>
              </a:solidFill>
              <a:latin typeface="Times New Roman" charset="0"/>
              <a:cs typeface="Arial Unicode MS" charset="0"/>
            </a:endParaRPr>
          </a:p>
        </p:txBody>
      </p:sp>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555595498"/>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5" name="Text Box 4"/>
          <p:cNvSpPr txBox="1">
            <a:spLocks noChangeArrowheads="1"/>
          </p:cNvSpPr>
          <p:nvPr userDrawn="1"/>
        </p:nvSpPr>
        <p:spPr bwMode="auto">
          <a:xfrm>
            <a:off x="3657600" y="7086600"/>
            <a:ext cx="38862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5pPr>
            <a:lvl6pPr marL="25146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6pPr>
            <a:lvl7pPr marL="29718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7pPr>
            <a:lvl8pPr marL="34290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8pPr>
            <a:lvl9pPr marL="38862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9pPr>
          </a:lstStyle>
          <a:p>
            <a:pPr algn="ctr" defTabSz="455402" eaLnBrk="1">
              <a:lnSpc>
                <a:spcPct val="98000"/>
              </a:lnSpc>
              <a:buFont typeface="Wingdings" charset="0"/>
              <a:buNone/>
              <a:defRPr/>
            </a:pPr>
            <a:fld id="{5E8C7826-465B-1A48-94EB-2E3CD39F3864}" type="slidenum">
              <a:rPr lang="en-GB" sz="1500" smtClean="0">
                <a:solidFill>
                  <a:srgbClr val="FFFF00"/>
                </a:solidFill>
                <a:latin typeface="Times New Roman" charset="0"/>
                <a:cs typeface="Arial Unicode MS" charset="0"/>
              </a:rPr>
              <a:pPr algn="ctr" defTabSz="455402" eaLnBrk="1">
                <a:lnSpc>
                  <a:spcPct val="98000"/>
                </a:lnSpc>
                <a:buFont typeface="Wingdings" charset="0"/>
                <a:buNone/>
                <a:defRPr/>
              </a:pPr>
              <a:t>‹#›</a:t>
            </a:fld>
            <a:endParaRPr lang="en-GB" sz="1500" smtClean="0">
              <a:solidFill>
                <a:srgbClr val="FFFF00"/>
              </a:solidFill>
              <a:latin typeface="Times New Roman" charset="0"/>
              <a:cs typeface="Arial Unicode MS" charset="0"/>
            </a:endParaRPr>
          </a:p>
        </p:txBody>
      </p:sp>
      <p:sp>
        <p:nvSpPr>
          <p:cNvPr id="2" name="Title 1"/>
          <p:cNvSpPr>
            <a:spLocks noGrp="1"/>
          </p:cNvSpPr>
          <p:nvPr>
            <p:ph type="title"/>
          </p:nvPr>
        </p:nvSpPr>
        <p:spPr>
          <a:xfrm>
            <a:off x="558800" y="301625"/>
            <a:ext cx="3670300" cy="1279525"/>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4364038" y="301648"/>
            <a:ext cx="6238875" cy="6451599"/>
          </a:xfrm>
        </p:spPr>
        <p:txBody>
          <a:bodyPr/>
          <a:lstStyle>
            <a:lvl1pPr>
              <a:defRPr sz="3200"/>
            </a:lvl1pPr>
            <a:lvl2pPr>
              <a:defRPr sz="2800"/>
            </a:lvl2pPr>
            <a:lvl3pPr>
              <a:defRPr sz="23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58800" y="1581220"/>
            <a:ext cx="3670300" cy="5172075"/>
          </a:xfrm>
        </p:spPr>
        <p:txBody>
          <a:bodyPr/>
          <a:lstStyle>
            <a:lvl1pPr marL="0" indent="0">
              <a:buNone/>
              <a:defRPr sz="1500"/>
            </a:lvl1pPr>
            <a:lvl2pPr marL="455402" indent="0">
              <a:buNone/>
              <a:defRPr sz="1200"/>
            </a:lvl2pPr>
            <a:lvl3pPr marL="910774" indent="0">
              <a:buNone/>
              <a:defRPr sz="1000"/>
            </a:lvl3pPr>
            <a:lvl4pPr marL="1366158" indent="0">
              <a:buNone/>
              <a:defRPr sz="900"/>
            </a:lvl4pPr>
            <a:lvl5pPr marL="1821540" indent="0">
              <a:buNone/>
              <a:defRPr sz="900"/>
            </a:lvl5pPr>
            <a:lvl6pPr marL="2276917" indent="0">
              <a:buNone/>
              <a:defRPr sz="900"/>
            </a:lvl6pPr>
            <a:lvl7pPr marL="2732305" indent="0">
              <a:buNone/>
              <a:defRPr sz="900"/>
            </a:lvl7pPr>
            <a:lvl8pPr marL="3187684" indent="0">
              <a:buNone/>
              <a:defRPr sz="900"/>
            </a:lvl8pPr>
            <a:lvl9pPr marL="3643066" indent="0">
              <a:buNone/>
              <a:defRPr sz="900"/>
            </a:lvl9pPr>
          </a:lstStyle>
          <a:p>
            <a:pPr lvl="0"/>
            <a:r>
              <a:rPr lang="en-US" smtClean="0"/>
              <a:t>Click to edit Master text styles</a:t>
            </a:r>
          </a:p>
        </p:txBody>
      </p:sp>
    </p:spTree>
    <p:extLst>
      <p:ext uri="{BB962C8B-B14F-4D97-AF65-F5344CB8AC3E}">
        <p14:creationId xmlns:p14="http://schemas.microsoft.com/office/powerpoint/2010/main" val="4157617665"/>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Text Box 4"/>
          <p:cNvSpPr txBox="1">
            <a:spLocks noChangeArrowheads="1"/>
          </p:cNvSpPr>
          <p:nvPr userDrawn="1"/>
        </p:nvSpPr>
        <p:spPr bwMode="auto">
          <a:xfrm>
            <a:off x="3657600" y="7086600"/>
            <a:ext cx="38862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5pPr>
            <a:lvl6pPr marL="25146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6pPr>
            <a:lvl7pPr marL="29718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7pPr>
            <a:lvl8pPr marL="34290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8pPr>
            <a:lvl9pPr marL="38862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9pPr>
          </a:lstStyle>
          <a:p>
            <a:pPr algn="ctr" defTabSz="455402" eaLnBrk="1">
              <a:lnSpc>
                <a:spcPct val="98000"/>
              </a:lnSpc>
              <a:buFont typeface="Wingdings" charset="0"/>
              <a:buNone/>
              <a:defRPr/>
            </a:pPr>
            <a:fld id="{CD2D00F1-5CF9-E743-ADC5-AA7D0F7C1232}" type="slidenum">
              <a:rPr lang="en-GB" sz="1500" smtClean="0">
                <a:solidFill>
                  <a:srgbClr val="FFFF00"/>
                </a:solidFill>
                <a:latin typeface="Times New Roman" charset="0"/>
                <a:cs typeface="Arial Unicode MS" charset="0"/>
              </a:rPr>
              <a:pPr algn="ctr" defTabSz="455402" eaLnBrk="1">
                <a:lnSpc>
                  <a:spcPct val="98000"/>
                </a:lnSpc>
                <a:buFont typeface="Wingdings" charset="0"/>
                <a:buNone/>
                <a:defRPr/>
              </a:pPr>
              <a:t>‹#›</a:t>
            </a:fld>
            <a:endParaRPr lang="en-GB" sz="1500" smtClean="0">
              <a:solidFill>
                <a:srgbClr val="FFFF00"/>
              </a:solidFill>
              <a:latin typeface="Times New Roman" charset="0"/>
              <a:cs typeface="Arial Unicode MS" charset="0"/>
            </a:endParaRPr>
          </a:p>
        </p:txBody>
      </p:sp>
      <p:sp>
        <p:nvSpPr>
          <p:cNvPr id="2" name="Title 1"/>
          <p:cNvSpPr>
            <a:spLocks noGrp="1"/>
          </p:cNvSpPr>
          <p:nvPr>
            <p:ph type="title"/>
          </p:nvPr>
        </p:nvSpPr>
        <p:spPr>
          <a:xfrm>
            <a:off x="2187595" y="5291158"/>
            <a:ext cx="6696075" cy="625475"/>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187595" y="674706"/>
            <a:ext cx="6696075" cy="4537075"/>
          </a:xfrm>
        </p:spPr>
        <p:txBody>
          <a:bodyPr/>
          <a:lstStyle>
            <a:lvl1pPr marL="0" indent="0">
              <a:buNone/>
              <a:defRPr sz="3200"/>
            </a:lvl1pPr>
            <a:lvl2pPr marL="455402" indent="0">
              <a:buNone/>
              <a:defRPr sz="2800"/>
            </a:lvl2pPr>
            <a:lvl3pPr marL="910774" indent="0">
              <a:buNone/>
              <a:defRPr sz="2300"/>
            </a:lvl3pPr>
            <a:lvl4pPr marL="1366158" indent="0">
              <a:buNone/>
              <a:defRPr sz="2000"/>
            </a:lvl4pPr>
            <a:lvl5pPr marL="1821540" indent="0">
              <a:buNone/>
              <a:defRPr sz="2000"/>
            </a:lvl5pPr>
            <a:lvl6pPr marL="2276917" indent="0">
              <a:buNone/>
              <a:defRPr sz="2000"/>
            </a:lvl6pPr>
            <a:lvl7pPr marL="2732305" indent="0">
              <a:buNone/>
              <a:defRPr sz="2000"/>
            </a:lvl7pPr>
            <a:lvl8pPr marL="3187684" indent="0">
              <a:buNone/>
              <a:defRPr sz="2000"/>
            </a:lvl8pPr>
            <a:lvl9pPr marL="3643066" indent="0">
              <a:buNone/>
              <a:defRPr sz="2000"/>
            </a:lvl9pPr>
          </a:lstStyle>
          <a:p>
            <a:pPr lvl="0"/>
            <a:endParaRPr lang="en-US" noProof="0" smtClean="0"/>
          </a:p>
        </p:txBody>
      </p:sp>
      <p:sp>
        <p:nvSpPr>
          <p:cNvPr id="4" name="Text Placeholder 3"/>
          <p:cNvSpPr>
            <a:spLocks noGrp="1"/>
          </p:cNvSpPr>
          <p:nvPr>
            <p:ph type="body" sz="half" idx="2"/>
          </p:nvPr>
        </p:nvSpPr>
        <p:spPr>
          <a:xfrm>
            <a:off x="2187595" y="5916631"/>
            <a:ext cx="6696075" cy="887412"/>
          </a:xfrm>
        </p:spPr>
        <p:txBody>
          <a:bodyPr/>
          <a:lstStyle>
            <a:lvl1pPr marL="0" indent="0">
              <a:buNone/>
              <a:defRPr sz="1500"/>
            </a:lvl1pPr>
            <a:lvl2pPr marL="455402" indent="0">
              <a:buNone/>
              <a:defRPr sz="1200"/>
            </a:lvl2pPr>
            <a:lvl3pPr marL="910774" indent="0">
              <a:buNone/>
              <a:defRPr sz="1000"/>
            </a:lvl3pPr>
            <a:lvl4pPr marL="1366158" indent="0">
              <a:buNone/>
              <a:defRPr sz="900"/>
            </a:lvl4pPr>
            <a:lvl5pPr marL="1821540" indent="0">
              <a:buNone/>
              <a:defRPr sz="900"/>
            </a:lvl5pPr>
            <a:lvl6pPr marL="2276917" indent="0">
              <a:buNone/>
              <a:defRPr sz="900"/>
            </a:lvl6pPr>
            <a:lvl7pPr marL="2732305" indent="0">
              <a:buNone/>
              <a:defRPr sz="900"/>
            </a:lvl7pPr>
            <a:lvl8pPr marL="3187684" indent="0">
              <a:buNone/>
              <a:defRPr sz="900"/>
            </a:lvl8pPr>
            <a:lvl9pPr marL="3643066" indent="0">
              <a:buNone/>
              <a:defRPr sz="900"/>
            </a:lvl9pPr>
          </a:lstStyle>
          <a:p>
            <a:pPr lvl="0"/>
            <a:r>
              <a:rPr lang="en-US" smtClean="0"/>
              <a:t>Click to edit Master text styles</a:t>
            </a:r>
          </a:p>
        </p:txBody>
      </p:sp>
    </p:spTree>
    <p:extLst>
      <p:ext uri="{BB962C8B-B14F-4D97-AF65-F5344CB8AC3E}">
        <p14:creationId xmlns:p14="http://schemas.microsoft.com/office/powerpoint/2010/main" val="3012866803"/>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4" name="Text Box 4"/>
          <p:cNvSpPr txBox="1">
            <a:spLocks noChangeArrowheads="1"/>
          </p:cNvSpPr>
          <p:nvPr userDrawn="1"/>
        </p:nvSpPr>
        <p:spPr bwMode="auto">
          <a:xfrm>
            <a:off x="3657600" y="7086600"/>
            <a:ext cx="38862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5pPr>
            <a:lvl6pPr marL="25146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6pPr>
            <a:lvl7pPr marL="29718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7pPr>
            <a:lvl8pPr marL="34290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8pPr>
            <a:lvl9pPr marL="38862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9pPr>
          </a:lstStyle>
          <a:p>
            <a:pPr algn="ctr" defTabSz="455402" eaLnBrk="1">
              <a:lnSpc>
                <a:spcPct val="98000"/>
              </a:lnSpc>
              <a:buFont typeface="Wingdings" charset="0"/>
              <a:buNone/>
              <a:defRPr/>
            </a:pPr>
            <a:fld id="{47B92C12-D16C-D948-B3F8-368DEE317E02}" type="slidenum">
              <a:rPr lang="en-GB" sz="1500" smtClean="0">
                <a:solidFill>
                  <a:srgbClr val="FFFF00"/>
                </a:solidFill>
                <a:latin typeface="Times New Roman" charset="0"/>
                <a:cs typeface="Arial Unicode MS" charset="0"/>
              </a:rPr>
              <a:pPr algn="ctr" defTabSz="455402" eaLnBrk="1">
                <a:lnSpc>
                  <a:spcPct val="98000"/>
                </a:lnSpc>
                <a:buFont typeface="Wingdings" charset="0"/>
                <a:buNone/>
                <a:defRPr/>
              </a:pPr>
              <a:t>‹#›</a:t>
            </a:fld>
            <a:endParaRPr lang="en-GB" sz="1500" smtClean="0">
              <a:solidFill>
                <a:srgbClr val="FFFF00"/>
              </a:solidFill>
              <a:latin typeface="Times New Roman" charset="0"/>
              <a:cs typeface="Arial Unicode MS" charset="0"/>
            </a:endParaRPr>
          </a:p>
        </p:txBody>
      </p:sp>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62492803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4" name="Text Box 4"/>
          <p:cNvSpPr txBox="1">
            <a:spLocks noChangeArrowheads="1"/>
          </p:cNvSpPr>
          <p:nvPr userDrawn="1"/>
        </p:nvSpPr>
        <p:spPr bwMode="auto">
          <a:xfrm>
            <a:off x="3657600" y="7086600"/>
            <a:ext cx="38862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5pPr>
            <a:lvl6pPr marL="25146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6pPr>
            <a:lvl7pPr marL="29718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7pPr>
            <a:lvl8pPr marL="34290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8pPr>
            <a:lvl9pPr marL="38862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9pPr>
          </a:lstStyle>
          <a:p>
            <a:pPr algn="ctr" defTabSz="455402" eaLnBrk="1">
              <a:lnSpc>
                <a:spcPct val="98000"/>
              </a:lnSpc>
              <a:buFont typeface="Wingdings" charset="0"/>
              <a:buNone/>
              <a:defRPr/>
            </a:pPr>
            <a:fld id="{B9EA086C-10BB-3B4F-8B09-73739B2E0E55}" type="slidenum">
              <a:rPr lang="en-GB" sz="1500" smtClean="0">
                <a:solidFill>
                  <a:srgbClr val="FFFF00"/>
                </a:solidFill>
                <a:latin typeface="Times New Roman" charset="0"/>
                <a:cs typeface="Arial Unicode MS" charset="0"/>
              </a:rPr>
              <a:pPr algn="ctr" defTabSz="455402" eaLnBrk="1">
                <a:lnSpc>
                  <a:spcPct val="98000"/>
                </a:lnSpc>
                <a:buFont typeface="Wingdings" charset="0"/>
                <a:buNone/>
                <a:defRPr/>
              </a:pPr>
              <a:t>‹#›</a:t>
            </a:fld>
            <a:endParaRPr lang="en-GB" sz="1500" smtClean="0">
              <a:solidFill>
                <a:srgbClr val="FFFF00"/>
              </a:solidFill>
              <a:latin typeface="Times New Roman" charset="0"/>
              <a:cs typeface="Arial Unicode MS" charset="0"/>
            </a:endParaRPr>
          </a:p>
        </p:txBody>
      </p:sp>
      <p:sp>
        <p:nvSpPr>
          <p:cNvPr id="2" name="Vertical Title 1"/>
          <p:cNvSpPr>
            <a:spLocks noGrp="1"/>
          </p:cNvSpPr>
          <p:nvPr>
            <p:ph type="title" orient="vert"/>
          </p:nvPr>
        </p:nvSpPr>
        <p:spPr>
          <a:xfrm>
            <a:off x="8083550" y="301643"/>
            <a:ext cx="2508250" cy="64484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557284" y="301643"/>
            <a:ext cx="7373937" cy="64484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465936440"/>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36684" y="2347913"/>
            <a:ext cx="9486901" cy="1620837"/>
          </a:xfrm>
        </p:spPr>
        <p:txBody>
          <a:bodyPr/>
          <a:lstStyle/>
          <a:p>
            <a:r>
              <a:rPr lang="en-US" smtClean="0"/>
              <a:t>Click to edit Master title style</a:t>
            </a:r>
            <a:endParaRPr lang="en-US"/>
          </a:p>
        </p:txBody>
      </p:sp>
      <p:sp>
        <p:nvSpPr>
          <p:cNvPr id="3" name="Subtitle 2"/>
          <p:cNvSpPr>
            <a:spLocks noGrp="1"/>
          </p:cNvSpPr>
          <p:nvPr>
            <p:ph type="subTitle" idx="1"/>
          </p:nvPr>
        </p:nvSpPr>
        <p:spPr>
          <a:xfrm>
            <a:off x="1674813" y="4283093"/>
            <a:ext cx="7812088" cy="1931987"/>
          </a:xfrm>
        </p:spPr>
        <p:txBody>
          <a:bodyPr/>
          <a:lstStyle>
            <a:lvl1pPr marL="0" indent="0" algn="ctr">
              <a:buNone/>
              <a:defRPr/>
            </a:lvl1pPr>
            <a:lvl2pPr marL="455402" indent="0" algn="ctr">
              <a:buNone/>
              <a:defRPr/>
            </a:lvl2pPr>
            <a:lvl3pPr marL="910774" indent="0" algn="ctr">
              <a:buNone/>
              <a:defRPr/>
            </a:lvl3pPr>
            <a:lvl4pPr marL="1366158" indent="0" algn="ctr">
              <a:buNone/>
              <a:defRPr/>
            </a:lvl4pPr>
            <a:lvl5pPr marL="1821540" indent="0" algn="ctr">
              <a:buNone/>
              <a:defRPr/>
            </a:lvl5pPr>
            <a:lvl6pPr marL="2276917" indent="0" algn="ctr">
              <a:buNone/>
              <a:defRPr/>
            </a:lvl6pPr>
            <a:lvl7pPr marL="2732305" indent="0" algn="ctr">
              <a:buNone/>
              <a:defRPr/>
            </a:lvl7pPr>
            <a:lvl8pPr marL="3187684" indent="0" algn="ctr">
              <a:buNone/>
              <a:defRPr/>
            </a:lvl8pPr>
            <a:lvl9pPr marL="3643066"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3080989254"/>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dirty="0" smtClean="0"/>
              <a:t>Click to edit Master text styles</a:t>
            </a:r>
          </a:p>
          <a:p>
            <a:pPr lvl="1"/>
            <a:r>
              <a:rPr lang="en-US" dirty="0" smtClean="0"/>
              <a:t>Second level</a:t>
            </a:r>
          </a:p>
          <a:p>
            <a:pPr lvl="2"/>
            <a:r>
              <a:rPr lang="en-US" dirty="0" smtClean="0"/>
              <a:t>Third level</a:t>
            </a:r>
          </a:p>
          <a:p>
            <a:pPr lvl="2"/>
            <a:r>
              <a:rPr lang="en-US" dirty="0" smtClean="0"/>
              <a:t>Fourth level</a:t>
            </a:r>
          </a:p>
          <a:p>
            <a:pPr lvl="2"/>
            <a:r>
              <a:rPr lang="en-US" dirty="0" smtClean="0"/>
              <a:t>Fifth level</a:t>
            </a:r>
            <a:endParaRPr lang="en-US" dirty="0"/>
          </a:p>
        </p:txBody>
      </p:sp>
    </p:spTree>
    <p:extLst>
      <p:ext uri="{BB962C8B-B14F-4D97-AF65-F5344CB8AC3E}">
        <p14:creationId xmlns:p14="http://schemas.microsoft.com/office/powerpoint/2010/main" val="451692634"/>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81134" y="4857820"/>
            <a:ext cx="9486901" cy="15017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881134" y="3203593"/>
            <a:ext cx="9486901" cy="1654175"/>
          </a:xfrm>
        </p:spPr>
        <p:txBody>
          <a:bodyPr anchor="b"/>
          <a:lstStyle>
            <a:lvl1pPr marL="0" indent="0">
              <a:buNone/>
              <a:defRPr sz="2000"/>
            </a:lvl1pPr>
            <a:lvl2pPr marL="455402" indent="0">
              <a:buNone/>
              <a:defRPr sz="1800"/>
            </a:lvl2pPr>
            <a:lvl3pPr marL="910774" indent="0">
              <a:buNone/>
              <a:defRPr sz="1600"/>
            </a:lvl3pPr>
            <a:lvl4pPr marL="1366158" indent="0">
              <a:buNone/>
              <a:defRPr sz="1500"/>
            </a:lvl4pPr>
            <a:lvl5pPr marL="1821540" indent="0">
              <a:buNone/>
              <a:defRPr sz="1500"/>
            </a:lvl5pPr>
            <a:lvl6pPr marL="2276917" indent="0">
              <a:buNone/>
              <a:defRPr sz="1500"/>
            </a:lvl6pPr>
            <a:lvl7pPr marL="2732305" indent="0">
              <a:buNone/>
              <a:defRPr sz="1500"/>
            </a:lvl7pPr>
            <a:lvl8pPr marL="3187684" indent="0">
              <a:buNone/>
              <a:defRPr sz="1500"/>
            </a:lvl8pPr>
            <a:lvl9pPr marL="3643066" indent="0">
              <a:buNone/>
              <a:defRPr sz="1500"/>
            </a:lvl9pPr>
          </a:lstStyle>
          <a:p>
            <a:pPr lvl="0"/>
            <a:r>
              <a:rPr lang="en-US" smtClean="0"/>
              <a:t>Click to edit Master text styles</a:t>
            </a:r>
          </a:p>
        </p:txBody>
      </p:sp>
    </p:spTree>
    <p:extLst>
      <p:ext uri="{BB962C8B-B14F-4D97-AF65-F5344CB8AC3E}">
        <p14:creationId xmlns:p14="http://schemas.microsoft.com/office/powerpoint/2010/main" val="742320393"/>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557227" y="1358919"/>
            <a:ext cx="4940300" cy="4859338"/>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2"/>
            <a:r>
              <a:rPr lang="en-US" dirty="0" smtClean="0"/>
              <a:t>Fourth level</a:t>
            </a:r>
          </a:p>
          <a:p>
            <a:pPr lvl="2"/>
            <a:r>
              <a:rPr lang="en-US" dirty="0" smtClean="0"/>
              <a:t>Fifth level</a:t>
            </a:r>
            <a:endParaRPr lang="en-US" dirty="0"/>
          </a:p>
        </p:txBody>
      </p:sp>
      <p:sp>
        <p:nvSpPr>
          <p:cNvPr id="4" name="Content Placeholder 3"/>
          <p:cNvSpPr>
            <a:spLocks noGrp="1"/>
          </p:cNvSpPr>
          <p:nvPr>
            <p:ph sz="half" idx="2"/>
          </p:nvPr>
        </p:nvSpPr>
        <p:spPr>
          <a:xfrm>
            <a:off x="5649932" y="1358919"/>
            <a:ext cx="4941887" cy="4859338"/>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2"/>
            <a:r>
              <a:rPr lang="en-US" dirty="0" smtClean="0"/>
              <a:t>Fourth level</a:t>
            </a:r>
          </a:p>
          <a:p>
            <a:pPr lvl="2"/>
            <a:r>
              <a:rPr lang="en-US" dirty="0" smtClean="0"/>
              <a:t>Fifth level</a:t>
            </a:r>
            <a:endParaRPr lang="en-US" dirty="0"/>
          </a:p>
        </p:txBody>
      </p:sp>
    </p:spTree>
    <p:extLst>
      <p:ext uri="{BB962C8B-B14F-4D97-AF65-F5344CB8AC3E}">
        <p14:creationId xmlns:p14="http://schemas.microsoft.com/office/powerpoint/2010/main" val="337525464"/>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1_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dirty="0"/>
          </a:p>
        </p:txBody>
      </p:sp>
      <p:sp>
        <p:nvSpPr>
          <p:cNvPr id="14" name="Espace réservé du contenu 3"/>
          <p:cNvSpPr>
            <a:spLocks noGrp="1"/>
          </p:cNvSpPr>
          <p:nvPr>
            <p:ph sz="half" idx="12"/>
          </p:nvPr>
        </p:nvSpPr>
        <p:spPr>
          <a:xfrm>
            <a:off x="550881" y="3892150"/>
            <a:ext cx="10041979" cy="243840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5" name="Espace réservé du contenu 3"/>
          <p:cNvSpPr>
            <a:spLocks noGrp="1"/>
          </p:cNvSpPr>
          <p:nvPr>
            <p:ph sz="half" idx="13"/>
          </p:nvPr>
        </p:nvSpPr>
        <p:spPr>
          <a:xfrm>
            <a:off x="558897" y="1341455"/>
            <a:ext cx="10032036" cy="2398314"/>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Tree>
    <p:extLst>
      <p:ext uri="{BB962C8B-B14F-4D97-AF65-F5344CB8AC3E}">
        <p14:creationId xmlns:p14="http://schemas.microsoft.com/office/powerpoint/2010/main" val="3141001333"/>
      </p:ext>
    </p:extLst>
  </p:cSld>
  <p:clrMapOvr>
    <a:masterClrMapping/>
  </p:clrMapOvr>
  <p:transition xmlns:p14="http://schemas.microsoft.com/office/powerpoint/2010/mai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6_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dirty="0"/>
          </a:p>
        </p:txBody>
      </p:sp>
      <p:sp>
        <p:nvSpPr>
          <p:cNvPr id="4" name="Espace réservé du contenu 3"/>
          <p:cNvSpPr>
            <a:spLocks noGrp="1"/>
          </p:cNvSpPr>
          <p:nvPr>
            <p:ph sz="half" idx="2"/>
          </p:nvPr>
        </p:nvSpPr>
        <p:spPr>
          <a:xfrm>
            <a:off x="5657186" y="1347408"/>
            <a:ext cx="4941275" cy="239236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3" name="Espace réservé du contenu 3"/>
          <p:cNvSpPr>
            <a:spLocks noGrp="1"/>
          </p:cNvSpPr>
          <p:nvPr>
            <p:ph sz="half" idx="11"/>
          </p:nvPr>
        </p:nvSpPr>
        <p:spPr>
          <a:xfrm>
            <a:off x="5659671" y="3892150"/>
            <a:ext cx="4941275" cy="243840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4" name="Espace réservé du contenu 3"/>
          <p:cNvSpPr>
            <a:spLocks noGrp="1"/>
          </p:cNvSpPr>
          <p:nvPr>
            <p:ph sz="half" idx="12"/>
          </p:nvPr>
        </p:nvSpPr>
        <p:spPr>
          <a:xfrm>
            <a:off x="549026" y="3892150"/>
            <a:ext cx="4941275" cy="243840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5" name="Espace réservé du contenu 3"/>
          <p:cNvSpPr>
            <a:spLocks noGrp="1"/>
          </p:cNvSpPr>
          <p:nvPr>
            <p:ph sz="half" idx="13"/>
          </p:nvPr>
        </p:nvSpPr>
        <p:spPr>
          <a:xfrm>
            <a:off x="558968" y="1341437"/>
            <a:ext cx="4941275" cy="239813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Tree>
    <p:extLst>
      <p:ext uri="{BB962C8B-B14F-4D97-AF65-F5344CB8AC3E}">
        <p14:creationId xmlns:p14="http://schemas.microsoft.com/office/powerpoint/2010/main" val="1429968539"/>
      </p:ext>
    </p:extLst>
  </p:cSld>
  <p:clrMapOvr>
    <a:masterClrMapping/>
  </p:clrMapOvr>
  <p:transition xmlns:p14="http://schemas.microsoft.com/office/powerpoint/2010/main"/>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Text Box 4"/>
          <p:cNvSpPr txBox="1">
            <a:spLocks noChangeArrowheads="1"/>
          </p:cNvSpPr>
          <p:nvPr/>
        </p:nvSpPr>
        <p:spPr bwMode="auto">
          <a:xfrm>
            <a:off x="3657600" y="7086600"/>
            <a:ext cx="38862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5pPr>
            <a:lvl6pPr marL="25146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6pPr>
            <a:lvl7pPr marL="29718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7pPr>
            <a:lvl8pPr marL="34290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8pPr>
            <a:lvl9pPr marL="38862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9pPr>
          </a:lstStyle>
          <a:p>
            <a:pPr algn="ctr" defTabSz="455976" eaLnBrk="1">
              <a:lnSpc>
                <a:spcPct val="98000"/>
              </a:lnSpc>
              <a:buFont typeface="Wingdings" charset="0"/>
              <a:buNone/>
              <a:defRPr/>
            </a:pPr>
            <a:fld id="{0AE18A42-F376-E844-8BC2-2AC13B195B6A}" type="slidenum">
              <a:rPr lang="en-GB" sz="1500" smtClean="0">
                <a:solidFill>
                  <a:srgbClr val="FFFF00"/>
                </a:solidFill>
                <a:latin typeface="Times New Roman" charset="0"/>
                <a:cs typeface="Arial Unicode MS" charset="0"/>
              </a:rPr>
              <a:pPr algn="ctr" defTabSz="455976" eaLnBrk="1">
                <a:lnSpc>
                  <a:spcPct val="98000"/>
                </a:lnSpc>
                <a:buFont typeface="Wingdings" charset="0"/>
                <a:buNone/>
                <a:defRPr/>
              </a:pPr>
              <a:t>‹#›</a:t>
            </a:fld>
            <a:endParaRPr lang="en-GB" sz="1500" smtClean="0">
              <a:solidFill>
                <a:srgbClr val="FFFF00"/>
              </a:solidFill>
              <a:latin typeface="Times New Roman" charset="0"/>
              <a:cs typeface="Arial Unicode MS" charset="0"/>
            </a:endParaRPr>
          </a:p>
        </p:txBody>
      </p:sp>
    </p:spTree>
    <p:extLst>
      <p:ext uri="{BB962C8B-B14F-4D97-AF65-F5344CB8AC3E}">
        <p14:creationId xmlns:p14="http://schemas.microsoft.com/office/powerpoint/2010/main" val="2974328659"/>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4_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dirty="0"/>
          </a:p>
        </p:txBody>
      </p:sp>
      <p:sp>
        <p:nvSpPr>
          <p:cNvPr id="9" name="Espace réservé du contenu 3"/>
          <p:cNvSpPr>
            <a:spLocks noGrp="1"/>
          </p:cNvSpPr>
          <p:nvPr>
            <p:ph sz="half" idx="13"/>
          </p:nvPr>
        </p:nvSpPr>
        <p:spPr>
          <a:xfrm>
            <a:off x="558897" y="1341455"/>
            <a:ext cx="10032036" cy="2398314"/>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0" name="Espace réservé du contenu 3"/>
          <p:cNvSpPr>
            <a:spLocks noGrp="1"/>
          </p:cNvSpPr>
          <p:nvPr>
            <p:ph sz="half" idx="11"/>
          </p:nvPr>
        </p:nvSpPr>
        <p:spPr>
          <a:xfrm>
            <a:off x="5659671" y="3892150"/>
            <a:ext cx="4941275" cy="243840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1" name="Espace réservé du contenu 3"/>
          <p:cNvSpPr>
            <a:spLocks noGrp="1"/>
          </p:cNvSpPr>
          <p:nvPr>
            <p:ph sz="half" idx="12"/>
          </p:nvPr>
        </p:nvSpPr>
        <p:spPr>
          <a:xfrm>
            <a:off x="549026" y="3892150"/>
            <a:ext cx="4941275" cy="243840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Tree>
    <p:extLst>
      <p:ext uri="{BB962C8B-B14F-4D97-AF65-F5344CB8AC3E}">
        <p14:creationId xmlns:p14="http://schemas.microsoft.com/office/powerpoint/2010/main" val="4044394776"/>
      </p:ext>
    </p:extLst>
  </p:cSld>
  <p:clrMapOvr>
    <a:masterClrMapping/>
  </p:clrMapOvr>
  <p:transition xmlns:p14="http://schemas.microsoft.com/office/powerpoint/2010/mai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5_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dirty="0"/>
          </a:p>
        </p:txBody>
      </p:sp>
      <p:sp>
        <p:nvSpPr>
          <p:cNvPr id="9" name="Espace réservé du contenu 3"/>
          <p:cNvSpPr>
            <a:spLocks noGrp="1"/>
          </p:cNvSpPr>
          <p:nvPr>
            <p:ph sz="half" idx="2"/>
          </p:nvPr>
        </p:nvSpPr>
        <p:spPr>
          <a:xfrm>
            <a:off x="5657186" y="1347408"/>
            <a:ext cx="4941275" cy="239236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0" name="Espace réservé du contenu 3"/>
          <p:cNvSpPr>
            <a:spLocks noGrp="1"/>
          </p:cNvSpPr>
          <p:nvPr>
            <p:ph sz="half" idx="13"/>
          </p:nvPr>
        </p:nvSpPr>
        <p:spPr>
          <a:xfrm>
            <a:off x="558968" y="1341437"/>
            <a:ext cx="4941275" cy="239813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1" name="Espace réservé du contenu 3"/>
          <p:cNvSpPr>
            <a:spLocks noGrp="1"/>
          </p:cNvSpPr>
          <p:nvPr>
            <p:ph sz="half" idx="12"/>
          </p:nvPr>
        </p:nvSpPr>
        <p:spPr>
          <a:xfrm>
            <a:off x="550881" y="3892150"/>
            <a:ext cx="10041979" cy="243840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Tree>
    <p:extLst>
      <p:ext uri="{BB962C8B-B14F-4D97-AF65-F5344CB8AC3E}">
        <p14:creationId xmlns:p14="http://schemas.microsoft.com/office/powerpoint/2010/main" val="1771815653"/>
      </p:ext>
    </p:extLst>
  </p:cSld>
  <p:clrMapOvr>
    <a:masterClrMapping/>
  </p:clrMapOvr>
  <p:transition xmlns:p14="http://schemas.microsoft.com/office/powerpoint/2010/mai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3_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dirty="0"/>
          </a:p>
        </p:txBody>
      </p:sp>
      <p:sp>
        <p:nvSpPr>
          <p:cNvPr id="10" name="Espace réservé du contenu 3"/>
          <p:cNvSpPr>
            <a:spLocks noGrp="1"/>
          </p:cNvSpPr>
          <p:nvPr>
            <p:ph sz="half" idx="12"/>
          </p:nvPr>
        </p:nvSpPr>
        <p:spPr>
          <a:xfrm>
            <a:off x="549026" y="3892150"/>
            <a:ext cx="4941275" cy="243840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1" name="Espace réservé du contenu 3"/>
          <p:cNvSpPr>
            <a:spLocks noGrp="1"/>
          </p:cNvSpPr>
          <p:nvPr>
            <p:ph sz="half" idx="13"/>
          </p:nvPr>
        </p:nvSpPr>
        <p:spPr>
          <a:xfrm>
            <a:off x="558968" y="1341437"/>
            <a:ext cx="4941275" cy="239813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7" name="Espace réservé du contenu 3"/>
          <p:cNvSpPr>
            <a:spLocks noGrp="1"/>
          </p:cNvSpPr>
          <p:nvPr>
            <p:ph sz="half" idx="2"/>
          </p:nvPr>
        </p:nvSpPr>
        <p:spPr>
          <a:xfrm>
            <a:off x="5657186" y="1347440"/>
            <a:ext cx="4941275" cy="4983161"/>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Tree>
    <p:extLst>
      <p:ext uri="{BB962C8B-B14F-4D97-AF65-F5344CB8AC3E}">
        <p14:creationId xmlns:p14="http://schemas.microsoft.com/office/powerpoint/2010/main" val="3594976213"/>
      </p:ext>
    </p:extLst>
  </p:cSld>
  <p:clrMapOvr>
    <a:masterClrMapping/>
  </p:clrMapOvr>
  <p:transition xmlns:p14="http://schemas.microsoft.com/office/powerpoint/2010/mai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2_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dirty="0"/>
          </a:p>
        </p:txBody>
      </p:sp>
      <p:sp>
        <p:nvSpPr>
          <p:cNvPr id="9" name="Espace réservé du contenu 3"/>
          <p:cNvSpPr>
            <a:spLocks noGrp="1"/>
          </p:cNvSpPr>
          <p:nvPr>
            <p:ph sz="half" idx="2"/>
          </p:nvPr>
        </p:nvSpPr>
        <p:spPr>
          <a:xfrm>
            <a:off x="5657186" y="1347408"/>
            <a:ext cx="4941275" cy="239236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0" name="Espace réservé du contenu 3"/>
          <p:cNvSpPr>
            <a:spLocks noGrp="1"/>
          </p:cNvSpPr>
          <p:nvPr>
            <p:ph sz="half" idx="11"/>
          </p:nvPr>
        </p:nvSpPr>
        <p:spPr>
          <a:xfrm>
            <a:off x="5659671" y="3892151"/>
            <a:ext cx="4941275" cy="243840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1" name="Espace réservé du contenu 3"/>
          <p:cNvSpPr>
            <a:spLocks noGrp="1"/>
          </p:cNvSpPr>
          <p:nvPr>
            <p:ph sz="half" idx="13"/>
          </p:nvPr>
        </p:nvSpPr>
        <p:spPr>
          <a:xfrm>
            <a:off x="558968" y="1341489"/>
            <a:ext cx="4941275" cy="4989113"/>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Tree>
    <p:extLst>
      <p:ext uri="{BB962C8B-B14F-4D97-AF65-F5344CB8AC3E}">
        <p14:creationId xmlns:p14="http://schemas.microsoft.com/office/powerpoint/2010/main" val="3038134882"/>
      </p:ext>
    </p:extLst>
  </p:cSld>
  <p:clrMapOvr>
    <a:masterClrMapping/>
  </p:clrMapOvr>
  <p:transition xmlns:p14="http://schemas.microsoft.com/office/powerpoint/2010/main"/>
</p:sldLayout>
</file>

<file path=ppt/slideLayouts/slideLayout13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50881" y="274637"/>
            <a:ext cx="10044113" cy="581024"/>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558803" y="1341437"/>
            <a:ext cx="4930776" cy="704850"/>
          </a:xfrm>
        </p:spPr>
        <p:txBody>
          <a:bodyPr anchor="b"/>
          <a:lstStyle>
            <a:lvl1pPr marL="0" indent="0">
              <a:buNone/>
              <a:defRPr sz="2300" b="1"/>
            </a:lvl1pPr>
            <a:lvl2pPr marL="455402" indent="0">
              <a:buNone/>
              <a:defRPr sz="2000" b="1"/>
            </a:lvl2pPr>
            <a:lvl3pPr marL="910774" indent="0">
              <a:buNone/>
              <a:defRPr sz="1800" b="1"/>
            </a:lvl3pPr>
            <a:lvl4pPr marL="1366158" indent="0">
              <a:buNone/>
              <a:defRPr sz="1600" b="1"/>
            </a:lvl4pPr>
            <a:lvl5pPr marL="1821540" indent="0">
              <a:buNone/>
              <a:defRPr sz="1600" b="1"/>
            </a:lvl5pPr>
            <a:lvl6pPr marL="2276917" indent="0">
              <a:buNone/>
              <a:defRPr sz="1600" b="1"/>
            </a:lvl6pPr>
            <a:lvl7pPr marL="2732305" indent="0">
              <a:buNone/>
              <a:defRPr sz="1600" b="1"/>
            </a:lvl7pPr>
            <a:lvl8pPr marL="3187684" indent="0">
              <a:buNone/>
              <a:defRPr sz="1600" b="1"/>
            </a:lvl8pPr>
            <a:lvl9pPr marL="3643066"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58803" y="2046287"/>
            <a:ext cx="4930776" cy="4356100"/>
          </a:xfrm>
        </p:spPr>
        <p:txBody>
          <a:bodyPr/>
          <a:lstStyle>
            <a:lvl1pPr>
              <a:defRPr sz="23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2"/>
            <a:r>
              <a:rPr lang="en-US" dirty="0" smtClean="0"/>
              <a:t>Fourth level</a:t>
            </a:r>
          </a:p>
          <a:p>
            <a:pPr lvl="2"/>
            <a:r>
              <a:rPr lang="en-US" dirty="0" smtClean="0"/>
              <a:t>Fifth level</a:t>
            </a:r>
            <a:endParaRPr lang="en-US" dirty="0"/>
          </a:p>
        </p:txBody>
      </p:sp>
      <p:sp>
        <p:nvSpPr>
          <p:cNvPr id="5" name="Text Placeholder 4"/>
          <p:cNvSpPr>
            <a:spLocks noGrp="1"/>
          </p:cNvSpPr>
          <p:nvPr>
            <p:ph type="body" sz="quarter" idx="3"/>
          </p:nvPr>
        </p:nvSpPr>
        <p:spPr>
          <a:xfrm>
            <a:off x="5668969" y="1341437"/>
            <a:ext cx="4933950" cy="704850"/>
          </a:xfrm>
        </p:spPr>
        <p:txBody>
          <a:bodyPr anchor="b"/>
          <a:lstStyle>
            <a:lvl1pPr marL="0" indent="0">
              <a:buNone/>
              <a:defRPr sz="2300" b="1"/>
            </a:lvl1pPr>
            <a:lvl2pPr marL="455402" indent="0">
              <a:buNone/>
              <a:defRPr sz="2000" b="1"/>
            </a:lvl2pPr>
            <a:lvl3pPr marL="910774" indent="0">
              <a:buNone/>
              <a:defRPr sz="1800" b="1"/>
            </a:lvl3pPr>
            <a:lvl4pPr marL="1366158" indent="0">
              <a:buNone/>
              <a:defRPr sz="1600" b="1"/>
            </a:lvl4pPr>
            <a:lvl5pPr marL="1821540" indent="0">
              <a:buNone/>
              <a:defRPr sz="1600" b="1"/>
            </a:lvl5pPr>
            <a:lvl6pPr marL="2276917" indent="0">
              <a:buNone/>
              <a:defRPr sz="1600" b="1"/>
            </a:lvl6pPr>
            <a:lvl7pPr marL="2732305" indent="0">
              <a:buNone/>
              <a:defRPr sz="1600" b="1"/>
            </a:lvl7pPr>
            <a:lvl8pPr marL="3187684" indent="0">
              <a:buNone/>
              <a:defRPr sz="1600" b="1"/>
            </a:lvl8pPr>
            <a:lvl9pPr marL="3643066"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668969" y="2046287"/>
            <a:ext cx="4933950" cy="4356100"/>
          </a:xfrm>
        </p:spPr>
        <p:txBody>
          <a:bodyPr/>
          <a:lstStyle>
            <a:lvl1pPr>
              <a:defRPr sz="23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2"/>
            <a:r>
              <a:rPr lang="en-US" dirty="0" smtClean="0"/>
              <a:t>Fourth level</a:t>
            </a:r>
          </a:p>
          <a:p>
            <a:pPr lvl="2"/>
            <a:r>
              <a:rPr lang="en-US" dirty="0" smtClean="0"/>
              <a:t>Fifth level</a:t>
            </a:r>
            <a:endParaRPr lang="en-US" dirty="0"/>
          </a:p>
        </p:txBody>
      </p:sp>
    </p:spTree>
    <p:extLst>
      <p:ext uri="{BB962C8B-B14F-4D97-AF65-F5344CB8AC3E}">
        <p14:creationId xmlns:p14="http://schemas.microsoft.com/office/powerpoint/2010/main" val="3539850988"/>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123813120"/>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8351036"/>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58800" y="301625"/>
            <a:ext cx="3670300" cy="1279525"/>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4364038" y="301648"/>
            <a:ext cx="6238875" cy="6451599"/>
          </a:xfrm>
        </p:spPr>
        <p:txBody>
          <a:bodyPr/>
          <a:lstStyle>
            <a:lvl1pPr>
              <a:defRPr sz="3200"/>
            </a:lvl1pPr>
            <a:lvl2pPr>
              <a:defRPr sz="2800"/>
            </a:lvl2pPr>
            <a:lvl3pPr>
              <a:defRPr sz="2300"/>
            </a:lvl3pPr>
            <a:lvl4pPr>
              <a:defRPr sz="2000"/>
            </a:lvl4pPr>
            <a:lvl5pPr>
              <a:defRPr sz="2000"/>
            </a:lvl5pPr>
            <a:lvl6pPr>
              <a:defRPr sz="2000"/>
            </a:lvl6pPr>
            <a:lvl7pPr>
              <a:defRPr sz="2000"/>
            </a:lvl7pPr>
            <a:lvl8pPr>
              <a:defRPr sz="2000"/>
            </a:lvl8pPr>
            <a:lvl9pPr>
              <a:defRPr sz="2000"/>
            </a:lvl9pPr>
          </a:lstStyle>
          <a:p>
            <a:pPr lvl="0"/>
            <a:r>
              <a:rPr lang="en-US" dirty="0" smtClean="0"/>
              <a:t>Click to edit Master text styles</a:t>
            </a:r>
          </a:p>
          <a:p>
            <a:pPr lvl="1"/>
            <a:r>
              <a:rPr lang="en-US" dirty="0" smtClean="0"/>
              <a:t>Second level</a:t>
            </a:r>
          </a:p>
          <a:p>
            <a:pPr lvl="2"/>
            <a:r>
              <a:rPr lang="en-US" dirty="0" smtClean="0"/>
              <a:t>Third level</a:t>
            </a:r>
          </a:p>
          <a:p>
            <a:pPr lvl="2"/>
            <a:r>
              <a:rPr lang="en-US" dirty="0" smtClean="0"/>
              <a:t>Fourth level</a:t>
            </a:r>
          </a:p>
          <a:p>
            <a:pPr lvl="2"/>
            <a:r>
              <a:rPr lang="en-US" dirty="0" smtClean="0"/>
              <a:t>Fifth level</a:t>
            </a:r>
            <a:endParaRPr lang="en-US" dirty="0"/>
          </a:p>
        </p:txBody>
      </p:sp>
      <p:sp>
        <p:nvSpPr>
          <p:cNvPr id="4" name="Text Placeholder 3"/>
          <p:cNvSpPr>
            <a:spLocks noGrp="1"/>
          </p:cNvSpPr>
          <p:nvPr>
            <p:ph type="body" sz="half" idx="2"/>
          </p:nvPr>
        </p:nvSpPr>
        <p:spPr>
          <a:xfrm>
            <a:off x="558800" y="1581220"/>
            <a:ext cx="3670300" cy="5172075"/>
          </a:xfrm>
        </p:spPr>
        <p:txBody>
          <a:bodyPr/>
          <a:lstStyle>
            <a:lvl1pPr marL="0" indent="0">
              <a:buNone/>
              <a:defRPr sz="1500"/>
            </a:lvl1pPr>
            <a:lvl2pPr marL="455402" indent="0">
              <a:buNone/>
              <a:defRPr sz="1200"/>
            </a:lvl2pPr>
            <a:lvl3pPr marL="910774" indent="0">
              <a:buNone/>
              <a:defRPr sz="1000"/>
            </a:lvl3pPr>
            <a:lvl4pPr marL="1366158" indent="0">
              <a:buNone/>
              <a:defRPr sz="900"/>
            </a:lvl4pPr>
            <a:lvl5pPr marL="1821540" indent="0">
              <a:buNone/>
              <a:defRPr sz="900"/>
            </a:lvl5pPr>
            <a:lvl6pPr marL="2276917" indent="0">
              <a:buNone/>
              <a:defRPr sz="900"/>
            </a:lvl6pPr>
            <a:lvl7pPr marL="2732305" indent="0">
              <a:buNone/>
              <a:defRPr sz="900"/>
            </a:lvl7pPr>
            <a:lvl8pPr marL="3187684" indent="0">
              <a:buNone/>
              <a:defRPr sz="900"/>
            </a:lvl8pPr>
            <a:lvl9pPr marL="3643066" indent="0">
              <a:buNone/>
              <a:defRPr sz="900"/>
            </a:lvl9pPr>
          </a:lstStyle>
          <a:p>
            <a:pPr lvl="0"/>
            <a:r>
              <a:rPr lang="en-US" smtClean="0"/>
              <a:t>Click to edit Master text styles</a:t>
            </a:r>
          </a:p>
        </p:txBody>
      </p:sp>
    </p:spTree>
    <p:extLst>
      <p:ext uri="{BB962C8B-B14F-4D97-AF65-F5344CB8AC3E}">
        <p14:creationId xmlns:p14="http://schemas.microsoft.com/office/powerpoint/2010/main" val="3842564216"/>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87595" y="5291158"/>
            <a:ext cx="6696075" cy="625475"/>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187595" y="674706"/>
            <a:ext cx="6696075" cy="4537075"/>
          </a:xfrm>
        </p:spPr>
        <p:txBody>
          <a:bodyPr/>
          <a:lstStyle>
            <a:lvl1pPr marL="0" indent="0">
              <a:buNone/>
              <a:defRPr sz="3200"/>
            </a:lvl1pPr>
            <a:lvl2pPr marL="455402" indent="0">
              <a:buNone/>
              <a:defRPr sz="2800"/>
            </a:lvl2pPr>
            <a:lvl3pPr marL="910774" indent="0">
              <a:buNone/>
              <a:defRPr sz="2300"/>
            </a:lvl3pPr>
            <a:lvl4pPr marL="1366158" indent="0">
              <a:buNone/>
              <a:defRPr sz="2000"/>
            </a:lvl4pPr>
            <a:lvl5pPr marL="1821540" indent="0">
              <a:buNone/>
              <a:defRPr sz="2000"/>
            </a:lvl5pPr>
            <a:lvl6pPr marL="2276917" indent="0">
              <a:buNone/>
              <a:defRPr sz="2000"/>
            </a:lvl6pPr>
            <a:lvl7pPr marL="2732305" indent="0">
              <a:buNone/>
              <a:defRPr sz="2000"/>
            </a:lvl7pPr>
            <a:lvl8pPr marL="3187684" indent="0">
              <a:buNone/>
              <a:defRPr sz="2000"/>
            </a:lvl8pPr>
            <a:lvl9pPr marL="3643066" indent="0">
              <a:buNone/>
              <a:defRPr sz="2000"/>
            </a:lvl9pPr>
          </a:lstStyle>
          <a:p>
            <a:pPr lvl="0"/>
            <a:endParaRPr lang="en-US" noProof="0" smtClean="0"/>
          </a:p>
        </p:txBody>
      </p:sp>
      <p:sp>
        <p:nvSpPr>
          <p:cNvPr id="4" name="Text Placeholder 3"/>
          <p:cNvSpPr>
            <a:spLocks noGrp="1"/>
          </p:cNvSpPr>
          <p:nvPr>
            <p:ph type="body" sz="half" idx="2"/>
          </p:nvPr>
        </p:nvSpPr>
        <p:spPr>
          <a:xfrm>
            <a:off x="2187595" y="5916631"/>
            <a:ext cx="6696075" cy="887412"/>
          </a:xfrm>
        </p:spPr>
        <p:txBody>
          <a:bodyPr/>
          <a:lstStyle>
            <a:lvl1pPr marL="0" indent="0">
              <a:buNone/>
              <a:defRPr sz="1500"/>
            </a:lvl1pPr>
            <a:lvl2pPr marL="455402" indent="0">
              <a:buNone/>
              <a:defRPr sz="1200"/>
            </a:lvl2pPr>
            <a:lvl3pPr marL="910774" indent="0">
              <a:buNone/>
              <a:defRPr sz="1000"/>
            </a:lvl3pPr>
            <a:lvl4pPr marL="1366158" indent="0">
              <a:buNone/>
              <a:defRPr sz="900"/>
            </a:lvl4pPr>
            <a:lvl5pPr marL="1821540" indent="0">
              <a:buNone/>
              <a:defRPr sz="900"/>
            </a:lvl5pPr>
            <a:lvl6pPr marL="2276917" indent="0">
              <a:buNone/>
              <a:defRPr sz="900"/>
            </a:lvl6pPr>
            <a:lvl7pPr marL="2732305" indent="0">
              <a:buNone/>
              <a:defRPr sz="900"/>
            </a:lvl7pPr>
            <a:lvl8pPr marL="3187684" indent="0">
              <a:buNone/>
              <a:defRPr sz="900"/>
            </a:lvl8pPr>
            <a:lvl9pPr marL="3643066" indent="0">
              <a:buNone/>
              <a:defRPr sz="900"/>
            </a:lvl9pPr>
          </a:lstStyle>
          <a:p>
            <a:pPr lvl="0"/>
            <a:r>
              <a:rPr lang="en-US" smtClean="0"/>
              <a:t>Click to edit Master text styles</a:t>
            </a:r>
          </a:p>
        </p:txBody>
      </p:sp>
    </p:spTree>
    <p:extLst>
      <p:ext uri="{BB962C8B-B14F-4D97-AF65-F5344CB8AC3E}">
        <p14:creationId xmlns:p14="http://schemas.microsoft.com/office/powerpoint/2010/main" val="2669017895"/>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12875046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5" name="Text Box 4"/>
          <p:cNvSpPr txBox="1">
            <a:spLocks noChangeArrowheads="1"/>
          </p:cNvSpPr>
          <p:nvPr/>
        </p:nvSpPr>
        <p:spPr bwMode="auto">
          <a:xfrm>
            <a:off x="3657600" y="7086600"/>
            <a:ext cx="38862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5pPr>
            <a:lvl6pPr marL="25146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6pPr>
            <a:lvl7pPr marL="29718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7pPr>
            <a:lvl8pPr marL="34290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8pPr>
            <a:lvl9pPr marL="38862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9pPr>
          </a:lstStyle>
          <a:p>
            <a:pPr algn="ctr" defTabSz="455976" eaLnBrk="1">
              <a:lnSpc>
                <a:spcPct val="98000"/>
              </a:lnSpc>
              <a:buFont typeface="Wingdings" charset="0"/>
              <a:buNone/>
              <a:defRPr/>
            </a:pPr>
            <a:fld id="{DC06C8EB-40A8-FA40-A00F-8C2764880074}" type="slidenum">
              <a:rPr lang="en-GB" sz="1500" smtClean="0">
                <a:solidFill>
                  <a:srgbClr val="FFFF00"/>
                </a:solidFill>
                <a:latin typeface="Times New Roman" charset="0"/>
                <a:cs typeface="Arial Unicode MS" charset="0"/>
              </a:rPr>
              <a:pPr algn="ctr" defTabSz="455976" eaLnBrk="1">
                <a:lnSpc>
                  <a:spcPct val="98000"/>
                </a:lnSpc>
                <a:buFont typeface="Wingdings" charset="0"/>
                <a:buNone/>
                <a:defRPr/>
              </a:pPr>
              <a:t>‹#›</a:t>
            </a:fld>
            <a:endParaRPr lang="en-GB" sz="1500" smtClean="0">
              <a:solidFill>
                <a:srgbClr val="FFFF00"/>
              </a:solidFill>
              <a:latin typeface="Times New Roman" charset="0"/>
              <a:cs typeface="Arial Unicode MS" charset="0"/>
            </a:endParaRPr>
          </a:p>
        </p:txBody>
      </p:sp>
      <p:sp>
        <p:nvSpPr>
          <p:cNvPr id="2" name="Title 1"/>
          <p:cNvSpPr>
            <a:spLocks noGrp="1"/>
          </p:cNvSpPr>
          <p:nvPr>
            <p:ph type="title"/>
          </p:nvPr>
        </p:nvSpPr>
        <p:spPr>
          <a:xfrm>
            <a:off x="558800" y="301625"/>
            <a:ext cx="3670300" cy="1279525"/>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4364038" y="301648"/>
            <a:ext cx="6238875" cy="6451599"/>
          </a:xfrm>
        </p:spPr>
        <p:txBody>
          <a:bodyPr/>
          <a:lstStyle>
            <a:lvl1pPr>
              <a:defRPr sz="3200"/>
            </a:lvl1pPr>
            <a:lvl2pPr>
              <a:defRPr sz="2800"/>
            </a:lvl2pPr>
            <a:lvl3pPr>
              <a:defRPr sz="23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58800" y="1581203"/>
            <a:ext cx="3670300" cy="5172075"/>
          </a:xfrm>
        </p:spPr>
        <p:txBody>
          <a:bodyPr/>
          <a:lstStyle>
            <a:lvl1pPr marL="0" indent="0">
              <a:buNone/>
              <a:defRPr sz="1500"/>
            </a:lvl1pPr>
            <a:lvl2pPr marL="455976" indent="0">
              <a:buNone/>
              <a:defRPr sz="1200"/>
            </a:lvl2pPr>
            <a:lvl3pPr marL="911931" indent="0">
              <a:buNone/>
              <a:defRPr sz="1000"/>
            </a:lvl3pPr>
            <a:lvl4pPr marL="1367889" indent="0">
              <a:buNone/>
              <a:defRPr sz="900"/>
            </a:lvl4pPr>
            <a:lvl5pPr marL="1823854" indent="0">
              <a:buNone/>
              <a:defRPr sz="900"/>
            </a:lvl5pPr>
            <a:lvl6pPr marL="2279812" indent="0">
              <a:buNone/>
              <a:defRPr sz="900"/>
            </a:lvl6pPr>
            <a:lvl7pPr marL="2735775" indent="0">
              <a:buNone/>
              <a:defRPr sz="900"/>
            </a:lvl7pPr>
            <a:lvl8pPr marL="3191737" indent="0">
              <a:buNone/>
              <a:defRPr sz="900"/>
            </a:lvl8pPr>
            <a:lvl9pPr marL="3647697" indent="0">
              <a:buNone/>
              <a:defRPr sz="900"/>
            </a:lvl9pPr>
          </a:lstStyle>
          <a:p>
            <a:pPr lvl="0"/>
            <a:r>
              <a:rPr lang="en-US" smtClean="0"/>
              <a:t>Click to edit Master text styles</a:t>
            </a:r>
          </a:p>
        </p:txBody>
      </p:sp>
    </p:spTree>
    <p:extLst>
      <p:ext uri="{BB962C8B-B14F-4D97-AF65-F5344CB8AC3E}">
        <p14:creationId xmlns:p14="http://schemas.microsoft.com/office/powerpoint/2010/main" val="3286220247"/>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083550" y="263525"/>
            <a:ext cx="2508250" cy="5954713"/>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557284" y="263525"/>
            <a:ext cx="7373937" cy="595471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52608400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36659" y="2347914"/>
            <a:ext cx="9486901" cy="1620837"/>
          </a:xfrm>
        </p:spPr>
        <p:txBody>
          <a:bodyPr/>
          <a:lstStyle/>
          <a:p>
            <a:r>
              <a:rPr lang="en-US" smtClean="0"/>
              <a:t>Click to edit Master title style</a:t>
            </a:r>
            <a:endParaRPr lang="en-US"/>
          </a:p>
        </p:txBody>
      </p:sp>
      <p:sp>
        <p:nvSpPr>
          <p:cNvPr id="3" name="Subtitle 2"/>
          <p:cNvSpPr>
            <a:spLocks noGrp="1"/>
          </p:cNvSpPr>
          <p:nvPr>
            <p:ph type="subTitle" idx="1"/>
          </p:nvPr>
        </p:nvSpPr>
        <p:spPr>
          <a:xfrm>
            <a:off x="1674816" y="4283093"/>
            <a:ext cx="7812086" cy="1931987"/>
          </a:xfrm>
        </p:spPr>
        <p:txBody>
          <a:bodyPr/>
          <a:lstStyle>
            <a:lvl1pPr marL="0" indent="0" algn="ctr">
              <a:buNone/>
              <a:defRPr/>
            </a:lvl1pPr>
            <a:lvl2pPr marL="456234" indent="0" algn="ctr">
              <a:buNone/>
              <a:defRPr/>
            </a:lvl2pPr>
            <a:lvl3pPr marL="912454" indent="0" algn="ctr">
              <a:buNone/>
              <a:defRPr/>
            </a:lvl3pPr>
            <a:lvl4pPr marL="1368674" indent="0" algn="ctr">
              <a:buNone/>
              <a:defRPr/>
            </a:lvl4pPr>
            <a:lvl5pPr marL="1824903" indent="0" algn="ctr">
              <a:buNone/>
              <a:defRPr/>
            </a:lvl5pPr>
            <a:lvl6pPr marL="2281128" indent="0" algn="ctr">
              <a:buNone/>
              <a:defRPr/>
            </a:lvl6pPr>
            <a:lvl7pPr marL="2737350" indent="0" algn="ctr">
              <a:buNone/>
              <a:defRPr/>
            </a:lvl7pPr>
            <a:lvl8pPr marL="3193578" indent="0" algn="ctr">
              <a:buNone/>
              <a:defRPr/>
            </a:lvl8pPr>
            <a:lvl9pPr marL="3649798"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3104169601"/>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dirty="0" smtClean="0"/>
              <a:t>Click to edit Master text styles</a:t>
            </a:r>
          </a:p>
          <a:p>
            <a:pPr lvl="1"/>
            <a:r>
              <a:rPr lang="en-US" dirty="0" smtClean="0"/>
              <a:t>Second level</a:t>
            </a:r>
          </a:p>
          <a:p>
            <a:pPr lvl="2"/>
            <a:r>
              <a:rPr lang="en-US" dirty="0" smtClean="0"/>
              <a:t>Third level</a:t>
            </a:r>
          </a:p>
          <a:p>
            <a:pPr lvl="2"/>
            <a:r>
              <a:rPr lang="en-US" dirty="0" smtClean="0"/>
              <a:t>Fourth level</a:t>
            </a:r>
          </a:p>
          <a:p>
            <a:pPr lvl="2"/>
            <a:r>
              <a:rPr lang="en-US" dirty="0" smtClean="0"/>
              <a:t>Fifth level</a:t>
            </a:r>
            <a:endParaRPr lang="en-US" dirty="0"/>
          </a:p>
        </p:txBody>
      </p:sp>
    </p:spTree>
    <p:extLst>
      <p:ext uri="{BB962C8B-B14F-4D97-AF65-F5344CB8AC3E}">
        <p14:creationId xmlns:p14="http://schemas.microsoft.com/office/powerpoint/2010/main" val="2189478363"/>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81109" y="4857796"/>
            <a:ext cx="9486901" cy="15017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881109" y="3203594"/>
            <a:ext cx="9486901" cy="1654175"/>
          </a:xfrm>
        </p:spPr>
        <p:txBody>
          <a:bodyPr anchor="b"/>
          <a:lstStyle>
            <a:lvl1pPr marL="0" indent="0">
              <a:buNone/>
              <a:defRPr sz="2000"/>
            </a:lvl1pPr>
            <a:lvl2pPr marL="456234" indent="0">
              <a:buNone/>
              <a:defRPr sz="1800"/>
            </a:lvl2pPr>
            <a:lvl3pPr marL="912454" indent="0">
              <a:buNone/>
              <a:defRPr sz="1600"/>
            </a:lvl3pPr>
            <a:lvl4pPr marL="1368674" indent="0">
              <a:buNone/>
              <a:defRPr sz="1500"/>
            </a:lvl4pPr>
            <a:lvl5pPr marL="1824903" indent="0">
              <a:buNone/>
              <a:defRPr sz="1500"/>
            </a:lvl5pPr>
            <a:lvl6pPr marL="2281128" indent="0">
              <a:buNone/>
              <a:defRPr sz="1500"/>
            </a:lvl6pPr>
            <a:lvl7pPr marL="2737350" indent="0">
              <a:buNone/>
              <a:defRPr sz="1500"/>
            </a:lvl7pPr>
            <a:lvl8pPr marL="3193578" indent="0">
              <a:buNone/>
              <a:defRPr sz="1500"/>
            </a:lvl8pPr>
            <a:lvl9pPr marL="3649798" indent="0">
              <a:buNone/>
              <a:defRPr sz="1500"/>
            </a:lvl9pPr>
          </a:lstStyle>
          <a:p>
            <a:pPr lvl="0"/>
            <a:r>
              <a:rPr lang="en-US" smtClean="0"/>
              <a:t>Click to edit Master text styles</a:t>
            </a:r>
          </a:p>
        </p:txBody>
      </p:sp>
    </p:spTree>
    <p:extLst>
      <p:ext uri="{BB962C8B-B14F-4D97-AF65-F5344CB8AC3E}">
        <p14:creationId xmlns:p14="http://schemas.microsoft.com/office/powerpoint/2010/main" val="1714188120"/>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557227" y="1358919"/>
            <a:ext cx="4940300" cy="4859338"/>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2"/>
            <a:r>
              <a:rPr lang="en-US" dirty="0" smtClean="0"/>
              <a:t>Fourth level</a:t>
            </a:r>
          </a:p>
          <a:p>
            <a:pPr lvl="2"/>
            <a:r>
              <a:rPr lang="en-US" dirty="0" smtClean="0"/>
              <a:t>Fifth level</a:t>
            </a:r>
            <a:endParaRPr lang="en-US" dirty="0"/>
          </a:p>
        </p:txBody>
      </p:sp>
      <p:sp>
        <p:nvSpPr>
          <p:cNvPr id="4" name="Content Placeholder 3"/>
          <p:cNvSpPr>
            <a:spLocks noGrp="1"/>
          </p:cNvSpPr>
          <p:nvPr>
            <p:ph sz="half" idx="2"/>
          </p:nvPr>
        </p:nvSpPr>
        <p:spPr>
          <a:xfrm>
            <a:off x="5649918" y="1358919"/>
            <a:ext cx="4941886" cy="4859338"/>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2"/>
            <a:r>
              <a:rPr lang="en-US" dirty="0" smtClean="0"/>
              <a:t>Fourth level</a:t>
            </a:r>
          </a:p>
          <a:p>
            <a:pPr lvl="2"/>
            <a:r>
              <a:rPr lang="en-US" dirty="0" smtClean="0"/>
              <a:t>Fifth level</a:t>
            </a:r>
            <a:endParaRPr lang="en-US" dirty="0"/>
          </a:p>
        </p:txBody>
      </p:sp>
    </p:spTree>
    <p:extLst>
      <p:ext uri="{BB962C8B-B14F-4D97-AF65-F5344CB8AC3E}">
        <p14:creationId xmlns:p14="http://schemas.microsoft.com/office/powerpoint/2010/main" val="3244058379"/>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1_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dirty="0"/>
          </a:p>
        </p:txBody>
      </p:sp>
      <p:sp>
        <p:nvSpPr>
          <p:cNvPr id="14" name="Espace réservé du contenu 3"/>
          <p:cNvSpPr>
            <a:spLocks noGrp="1"/>
          </p:cNvSpPr>
          <p:nvPr>
            <p:ph sz="half" idx="12"/>
          </p:nvPr>
        </p:nvSpPr>
        <p:spPr>
          <a:xfrm>
            <a:off x="550881" y="3892150"/>
            <a:ext cx="10041979" cy="243840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5" name="Espace réservé du contenu 3"/>
          <p:cNvSpPr>
            <a:spLocks noGrp="1"/>
          </p:cNvSpPr>
          <p:nvPr>
            <p:ph sz="half" idx="13"/>
          </p:nvPr>
        </p:nvSpPr>
        <p:spPr>
          <a:xfrm>
            <a:off x="558896" y="1341456"/>
            <a:ext cx="10032038" cy="2398314"/>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Tree>
    <p:extLst>
      <p:ext uri="{BB962C8B-B14F-4D97-AF65-F5344CB8AC3E}">
        <p14:creationId xmlns:p14="http://schemas.microsoft.com/office/powerpoint/2010/main" val="1346459167"/>
      </p:ext>
    </p:extLst>
  </p:cSld>
  <p:clrMapOvr>
    <a:masterClrMapping/>
  </p:clrMapOvr>
  <p:transition xmlns:p14="http://schemas.microsoft.com/office/powerpoint/2010/mai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6_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dirty="0"/>
          </a:p>
        </p:txBody>
      </p:sp>
      <p:sp>
        <p:nvSpPr>
          <p:cNvPr id="4" name="Espace réservé du contenu 3"/>
          <p:cNvSpPr>
            <a:spLocks noGrp="1"/>
          </p:cNvSpPr>
          <p:nvPr>
            <p:ph sz="half" idx="2"/>
          </p:nvPr>
        </p:nvSpPr>
        <p:spPr>
          <a:xfrm>
            <a:off x="5657161" y="1347407"/>
            <a:ext cx="4941275" cy="239236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3" name="Espace réservé du contenu 3"/>
          <p:cNvSpPr>
            <a:spLocks noGrp="1"/>
          </p:cNvSpPr>
          <p:nvPr>
            <p:ph sz="half" idx="11"/>
          </p:nvPr>
        </p:nvSpPr>
        <p:spPr>
          <a:xfrm>
            <a:off x="5659646" y="3892150"/>
            <a:ext cx="4941275" cy="243840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4" name="Espace réservé du contenu 3"/>
          <p:cNvSpPr>
            <a:spLocks noGrp="1"/>
          </p:cNvSpPr>
          <p:nvPr>
            <p:ph sz="half" idx="12"/>
          </p:nvPr>
        </p:nvSpPr>
        <p:spPr>
          <a:xfrm>
            <a:off x="549002" y="3892150"/>
            <a:ext cx="4941275" cy="243840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5" name="Espace réservé du contenu 3"/>
          <p:cNvSpPr>
            <a:spLocks noGrp="1"/>
          </p:cNvSpPr>
          <p:nvPr>
            <p:ph sz="half" idx="13"/>
          </p:nvPr>
        </p:nvSpPr>
        <p:spPr>
          <a:xfrm>
            <a:off x="558943" y="1341438"/>
            <a:ext cx="4941275" cy="239813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Tree>
    <p:extLst>
      <p:ext uri="{BB962C8B-B14F-4D97-AF65-F5344CB8AC3E}">
        <p14:creationId xmlns:p14="http://schemas.microsoft.com/office/powerpoint/2010/main" val="3409066662"/>
      </p:ext>
    </p:extLst>
  </p:cSld>
  <p:clrMapOvr>
    <a:masterClrMapping/>
  </p:clrMapOvr>
  <p:transition xmlns:p14="http://schemas.microsoft.com/office/powerpoint/2010/mai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4_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dirty="0"/>
          </a:p>
        </p:txBody>
      </p:sp>
      <p:sp>
        <p:nvSpPr>
          <p:cNvPr id="9" name="Espace réservé du contenu 3"/>
          <p:cNvSpPr>
            <a:spLocks noGrp="1"/>
          </p:cNvSpPr>
          <p:nvPr>
            <p:ph sz="half" idx="13"/>
          </p:nvPr>
        </p:nvSpPr>
        <p:spPr>
          <a:xfrm>
            <a:off x="558896" y="1341456"/>
            <a:ext cx="10032038" cy="2398314"/>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0" name="Espace réservé du contenu 3"/>
          <p:cNvSpPr>
            <a:spLocks noGrp="1"/>
          </p:cNvSpPr>
          <p:nvPr>
            <p:ph sz="half" idx="11"/>
          </p:nvPr>
        </p:nvSpPr>
        <p:spPr>
          <a:xfrm>
            <a:off x="5659646" y="3892150"/>
            <a:ext cx="4941275" cy="243840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1" name="Espace réservé du contenu 3"/>
          <p:cNvSpPr>
            <a:spLocks noGrp="1"/>
          </p:cNvSpPr>
          <p:nvPr>
            <p:ph sz="half" idx="12"/>
          </p:nvPr>
        </p:nvSpPr>
        <p:spPr>
          <a:xfrm>
            <a:off x="549002" y="3892150"/>
            <a:ext cx="4941275" cy="243840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Tree>
    <p:extLst>
      <p:ext uri="{BB962C8B-B14F-4D97-AF65-F5344CB8AC3E}">
        <p14:creationId xmlns:p14="http://schemas.microsoft.com/office/powerpoint/2010/main" val="3036268516"/>
      </p:ext>
    </p:extLst>
  </p:cSld>
  <p:clrMapOvr>
    <a:masterClrMapping/>
  </p:clrMapOvr>
  <p:transition xmlns:p14="http://schemas.microsoft.com/office/powerpoint/2010/mai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5_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dirty="0"/>
          </a:p>
        </p:txBody>
      </p:sp>
      <p:sp>
        <p:nvSpPr>
          <p:cNvPr id="9" name="Espace réservé du contenu 3"/>
          <p:cNvSpPr>
            <a:spLocks noGrp="1"/>
          </p:cNvSpPr>
          <p:nvPr>
            <p:ph sz="half" idx="2"/>
          </p:nvPr>
        </p:nvSpPr>
        <p:spPr>
          <a:xfrm>
            <a:off x="5657161" y="1347407"/>
            <a:ext cx="4941275" cy="239236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0" name="Espace réservé du contenu 3"/>
          <p:cNvSpPr>
            <a:spLocks noGrp="1"/>
          </p:cNvSpPr>
          <p:nvPr>
            <p:ph sz="half" idx="13"/>
          </p:nvPr>
        </p:nvSpPr>
        <p:spPr>
          <a:xfrm>
            <a:off x="558943" y="1341438"/>
            <a:ext cx="4941275" cy="239813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1" name="Espace réservé du contenu 3"/>
          <p:cNvSpPr>
            <a:spLocks noGrp="1"/>
          </p:cNvSpPr>
          <p:nvPr>
            <p:ph sz="half" idx="12"/>
          </p:nvPr>
        </p:nvSpPr>
        <p:spPr>
          <a:xfrm>
            <a:off x="550881" y="3892150"/>
            <a:ext cx="10041979" cy="243840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Tree>
    <p:extLst>
      <p:ext uri="{BB962C8B-B14F-4D97-AF65-F5344CB8AC3E}">
        <p14:creationId xmlns:p14="http://schemas.microsoft.com/office/powerpoint/2010/main" val="2593736160"/>
      </p:ext>
    </p:extLst>
  </p:cSld>
  <p:clrMapOvr>
    <a:masterClrMapping/>
  </p:clrMapOvr>
  <p:transition xmlns:p14="http://schemas.microsoft.com/office/powerpoint/2010/mai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3_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dirty="0"/>
          </a:p>
        </p:txBody>
      </p:sp>
      <p:sp>
        <p:nvSpPr>
          <p:cNvPr id="10" name="Espace réservé du contenu 3"/>
          <p:cNvSpPr>
            <a:spLocks noGrp="1"/>
          </p:cNvSpPr>
          <p:nvPr>
            <p:ph sz="half" idx="12"/>
          </p:nvPr>
        </p:nvSpPr>
        <p:spPr>
          <a:xfrm>
            <a:off x="549002" y="3892150"/>
            <a:ext cx="4941275" cy="243840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1" name="Espace réservé du contenu 3"/>
          <p:cNvSpPr>
            <a:spLocks noGrp="1"/>
          </p:cNvSpPr>
          <p:nvPr>
            <p:ph sz="half" idx="13"/>
          </p:nvPr>
        </p:nvSpPr>
        <p:spPr>
          <a:xfrm>
            <a:off x="558943" y="1341438"/>
            <a:ext cx="4941275" cy="239813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7" name="Espace réservé du contenu 3"/>
          <p:cNvSpPr>
            <a:spLocks noGrp="1"/>
          </p:cNvSpPr>
          <p:nvPr>
            <p:ph sz="half" idx="2"/>
          </p:nvPr>
        </p:nvSpPr>
        <p:spPr>
          <a:xfrm>
            <a:off x="5657161" y="1347417"/>
            <a:ext cx="4941275" cy="4983161"/>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Tree>
    <p:extLst>
      <p:ext uri="{BB962C8B-B14F-4D97-AF65-F5344CB8AC3E}">
        <p14:creationId xmlns:p14="http://schemas.microsoft.com/office/powerpoint/2010/main" val="1039433659"/>
      </p:ext>
    </p:extLst>
  </p:cSld>
  <p:clrMapOvr>
    <a:masterClrMapping/>
  </p:clrMapOvr>
  <p:transition xmlns:p14="http://schemas.microsoft.com/office/powerpoint/2010/main"/>
</p:sldLayout>
</file>

<file path=ppt/slideLayouts/slideLayout1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Text Box 4"/>
          <p:cNvSpPr txBox="1">
            <a:spLocks noChangeArrowheads="1"/>
          </p:cNvSpPr>
          <p:nvPr/>
        </p:nvSpPr>
        <p:spPr bwMode="auto">
          <a:xfrm>
            <a:off x="3657600" y="7086600"/>
            <a:ext cx="38862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5pPr>
            <a:lvl6pPr marL="25146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6pPr>
            <a:lvl7pPr marL="29718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7pPr>
            <a:lvl8pPr marL="34290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8pPr>
            <a:lvl9pPr marL="38862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9pPr>
          </a:lstStyle>
          <a:p>
            <a:pPr algn="ctr" defTabSz="455976" eaLnBrk="1">
              <a:lnSpc>
                <a:spcPct val="98000"/>
              </a:lnSpc>
              <a:buFont typeface="Wingdings" charset="0"/>
              <a:buNone/>
              <a:defRPr/>
            </a:pPr>
            <a:fld id="{4CA2556E-7E4D-0549-A930-9273B6F9DFC9}" type="slidenum">
              <a:rPr lang="en-GB" sz="1500" smtClean="0">
                <a:solidFill>
                  <a:srgbClr val="FFFF00"/>
                </a:solidFill>
                <a:latin typeface="Times New Roman" charset="0"/>
                <a:cs typeface="Arial Unicode MS" charset="0"/>
              </a:rPr>
              <a:pPr algn="ctr" defTabSz="455976" eaLnBrk="1">
                <a:lnSpc>
                  <a:spcPct val="98000"/>
                </a:lnSpc>
                <a:buFont typeface="Wingdings" charset="0"/>
                <a:buNone/>
                <a:defRPr/>
              </a:pPr>
              <a:t>‹#›</a:t>
            </a:fld>
            <a:endParaRPr lang="en-GB" sz="1500" smtClean="0">
              <a:solidFill>
                <a:srgbClr val="FFFF00"/>
              </a:solidFill>
              <a:latin typeface="Times New Roman" charset="0"/>
              <a:cs typeface="Arial Unicode MS" charset="0"/>
            </a:endParaRPr>
          </a:p>
        </p:txBody>
      </p:sp>
      <p:sp>
        <p:nvSpPr>
          <p:cNvPr id="2" name="Title 1"/>
          <p:cNvSpPr>
            <a:spLocks noGrp="1"/>
          </p:cNvSpPr>
          <p:nvPr>
            <p:ph type="title"/>
          </p:nvPr>
        </p:nvSpPr>
        <p:spPr>
          <a:xfrm>
            <a:off x="2187595" y="5291158"/>
            <a:ext cx="6696075" cy="625475"/>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187595" y="674706"/>
            <a:ext cx="6696075" cy="4537075"/>
          </a:xfrm>
        </p:spPr>
        <p:txBody>
          <a:bodyPr/>
          <a:lstStyle>
            <a:lvl1pPr marL="0" indent="0">
              <a:buNone/>
              <a:defRPr sz="3200"/>
            </a:lvl1pPr>
            <a:lvl2pPr marL="455976" indent="0">
              <a:buNone/>
              <a:defRPr sz="2800"/>
            </a:lvl2pPr>
            <a:lvl3pPr marL="911931" indent="0">
              <a:buNone/>
              <a:defRPr sz="2300"/>
            </a:lvl3pPr>
            <a:lvl4pPr marL="1367889" indent="0">
              <a:buNone/>
              <a:defRPr sz="2000"/>
            </a:lvl4pPr>
            <a:lvl5pPr marL="1823854" indent="0">
              <a:buNone/>
              <a:defRPr sz="2000"/>
            </a:lvl5pPr>
            <a:lvl6pPr marL="2279812" indent="0">
              <a:buNone/>
              <a:defRPr sz="2000"/>
            </a:lvl6pPr>
            <a:lvl7pPr marL="2735775" indent="0">
              <a:buNone/>
              <a:defRPr sz="2000"/>
            </a:lvl7pPr>
            <a:lvl8pPr marL="3191737" indent="0">
              <a:buNone/>
              <a:defRPr sz="2000"/>
            </a:lvl8pPr>
            <a:lvl9pPr marL="3647697" indent="0">
              <a:buNone/>
              <a:defRPr sz="2000"/>
            </a:lvl9pPr>
          </a:lstStyle>
          <a:p>
            <a:pPr lvl="0"/>
            <a:endParaRPr lang="en-US" noProof="0" smtClean="0"/>
          </a:p>
        </p:txBody>
      </p:sp>
      <p:sp>
        <p:nvSpPr>
          <p:cNvPr id="4" name="Text Placeholder 3"/>
          <p:cNvSpPr>
            <a:spLocks noGrp="1"/>
          </p:cNvSpPr>
          <p:nvPr>
            <p:ph type="body" sz="half" idx="2"/>
          </p:nvPr>
        </p:nvSpPr>
        <p:spPr>
          <a:xfrm>
            <a:off x="2187595" y="5916631"/>
            <a:ext cx="6696075" cy="887412"/>
          </a:xfrm>
        </p:spPr>
        <p:txBody>
          <a:bodyPr/>
          <a:lstStyle>
            <a:lvl1pPr marL="0" indent="0">
              <a:buNone/>
              <a:defRPr sz="1500"/>
            </a:lvl1pPr>
            <a:lvl2pPr marL="455976" indent="0">
              <a:buNone/>
              <a:defRPr sz="1200"/>
            </a:lvl2pPr>
            <a:lvl3pPr marL="911931" indent="0">
              <a:buNone/>
              <a:defRPr sz="1000"/>
            </a:lvl3pPr>
            <a:lvl4pPr marL="1367889" indent="0">
              <a:buNone/>
              <a:defRPr sz="900"/>
            </a:lvl4pPr>
            <a:lvl5pPr marL="1823854" indent="0">
              <a:buNone/>
              <a:defRPr sz="900"/>
            </a:lvl5pPr>
            <a:lvl6pPr marL="2279812" indent="0">
              <a:buNone/>
              <a:defRPr sz="900"/>
            </a:lvl6pPr>
            <a:lvl7pPr marL="2735775" indent="0">
              <a:buNone/>
              <a:defRPr sz="900"/>
            </a:lvl7pPr>
            <a:lvl8pPr marL="3191737" indent="0">
              <a:buNone/>
              <a:defRPr sz="900"/>
            </a:lvl8pPr>
            <a:lvl9pPr marL="3647697" indent="0">
              <a:buNone/>
              <a:defRPr sz="900"/>
            </a:lvl9pPr>
          </a:lstStyle>
          <a:p>
            <a:pPr lvl="0"/>
            <a:r>
              <a:rPr lang="en-US" smtClean="0"/>
              <a:t>Click to edit Master text styles</a:t>
            </a:r>
          </a:p>
        </p:txBody>
      </p:sp>
    </p:spTree>
    <p:extLst>
      <p:ext uri="{BB962C8B-B14F-4D97-AF65-F5344CB8AC3E}">
        <p14:creationId xmlns:p14="http://schemas.microsoft.com/office/powerpoint/2010/main" val="2124858293"/>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2_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dirty="0"/>
          </a:p>
        </p:txBody>
      </p:sp>
      <p:sp>
        <p:nvSpPr>
          <p:cNvPr id="9" name="Espace réservé du contenu 3"/>
          <p:cNvSpPr>
            <a:spLocks noGrp="1"/>
          </p:cNvSpPr>
          <p:nvPr>
            <p:ph sz="half" idx="2"/>
          </p:nvPr>
        </p:nvSpPr>
        <p:spPr>
          <a:xfrm>
            <a:off x="5657161" y="1347408"/>
            <a:ext cx="4941275" cy="239236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0" name="Espace réservé du contenu 3"/>
          <p:cNvSpPr>
            <a:spLocks noGrp="1"/>
          </p:cNvSpPr>
          <p:nvPr>
            <p:ph sz="half" idx="11"/>
          </p:nvPr>
        </p:nvSpPr>
        <p:spPr>
          <a:xfrm>
            <a:off x="5659646" y="3892151"/>
            <a:ext cx="4941275" cy="243840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1" name="Espace réservé du contenu 3"/>
          <p:cNvSpPr>
            <a:spLocks noGrp="1"/>
          </p:cNvSpPr>
          <p:nvPr>
            <p:ph sz="half" idx="13"/>
          </p:nvPr>
        </p:nvSpPr>
        <p:spPr>
          <a:xfrm>
            <a:off x="558943" y="1341465"/>
            <a:ext cx="4941275" cy="4989113"/>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Tree>
    <p:extLst>
      <p:ext uri="{BB962C8B-B14F-4D97-AF65-F5344CB8AC3E}">
        <p14:creationId xmlns:p14="http://schemas.microsoft.com/office/powerpoint/2010/main" val="2872010746"/>
      </p:ext>
    </p:extLst>
  </p:cSld>
  <p:clrMapOvr>
    <a:masterClrMapping/>
  </p:clrMapOvr>
  <p:transition xmlns:p14="http://schemas.microsoft.com/office/powerpoint/2010/main"/>
</p:sldLayout>
</file>

<file path=ppt/slideLayouts/slideLayout15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50865" y="274637"/>
            <a:ext cx="10044114" cy="581024"/>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558803" y="1341438"/>
            <a:ext cx="4930776" cy="704850"/>
          </a:xfrm>
        </p:spPr>
        <p:txBody>
          <a:bodyPr anchor="b"/>
          <a:lstStyle>
            <a:lvl1pPr marL="0" indent="0">
              <a:buNone/>
              <a:defRPr sz="2300" b="1"/>
            </a:lvl1pPr>
            <a:lvl2pPr marL="456234" indent="0">
              <a:buNone/>
              <a:defRPr sz="2000" b="1"/>
            </a:lvl2pPr>
            <a:lvl3pPr marL="912454" indent="0">
              <a:buNone/>
              <a:defRPr sz="1800" b="1"/>
            </a:lvl3pPr>
            <a:lvl4pPr marL="1368674" indent="0">
              <a:buNone/>
              <a:defRPr sz="1600" b="1"/>
            </a:lvl4pPr>
            <a:lvl5pPr marL="1824903" indent="0">
              <a:buNone/>
              <a:defRPr sz="1600" b="1"/>
            </a:lvl5pPr>
            <a:lvl6pPr marL="2281128" indent="0">
              <a:buNone/>
              <a:defRPr sz="1600" b="1"/>
            </a:lvl6pPr>
            <a:lvl7pPr marL="2737350" indent="0">
              <a:buNone/>
              <a:defRPr sz="1600" b="1"/>
            </a:lvl7pPr>
            <a:lvl8pPr marL="3193578" indent="0">
              <a:buNone/>
              <a:defRPr sz="1600" b="1"/>
            </a:lvl8pPr>
            <a:lvl9pPr marL="3649798"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58803" y="2046288"/>
            <a:ext cx="4930776" cy="4356100"/>
          </a:xfrm>
        </p:spPr>
        <p:txBody>
          <a:bodyPr/>
          <a:lstStyle>
            <a:lvl1pPr>
              <a:defRPr sz="23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2"/>
            <a:r>
              <a:rPr lang="en-US" dirty="0" smtClean="0"/>
              <a:t>Fourth level</a:t>
            </a:r>
          </a:p>
          <a:p>
            <a:pPr lvl="2"/>
            <a:r>
              <a:rPr lang="en-US" dirty="0" smtClean="0"/>
              <a:t>Fifth level</a:t>
            </a:r>
            <a:endParaRPr lang="en-US" dirty="0"/>
          </a:p>
        </p:txBody>
      </p:sp>
      <p:sp>
        <p:nvSpPr>
          <p:cNvPr id="5" name="Text Placeholder 4"/>
          <p:cNvSpPr>
            <a:spLocks noGrp="1"/>
          </p:cNvSpPr>
          <p:nvPr>
            <p:ph type="body" sz="quarter" idx="3"/>
          </p:nvPr>
        </p:nvSpPr>
        <p:spPr>
          <a:xfrm>
            <a:off x="5668969" y="1341438"/>
            <a:ext cx="4933950" cy="704850"/>
          </a:xfrm>
        </p:spPr>
        <p:txBody>
          <a:bodyPr anchor="b"/>
          <a:lstStyle>
            <a:lvl1pPr marL="0" indent="0">
              <a:buNone/>
              <a:defRPr sz="2300" b="1"/>
            </a:lvl1pPr>
            <a:lvl2pPr marL="456234" indent="0">
              <a:buNone/>
              <a:defRPr sz="2000" b="1"/>
            </a:lvl2pPr>
            <a:lvl3pPr marL="912454" indent="0">
              <a:buNone/>
              <a:defRPr sz="1800" b="1"/>
            </a:lvl3pPr>
            <a:lvl4pPr marL="1368674" indent="0">
              <a:buNone/>
              <a:defRPr sz="1600" b="1"/>
            </a:lvl4pPr>
            <a:lvl5pPr marL="1824903" indent="0">
              <a:buNone/>
              <a:defRPr sz="1600" b="1"/>
            </a:lvl5pPr>
            <a:lvl6pPr marL="2281128" indent="0">
              <a:buNone/>
              <a:defRPr sz="1600" b="1"/>
            </a:lvl6pPr>
            <a:lvl7pPr marL="2737350" indent="0">
              <a:buNone/>
              <a:defRPr sz="1600" b="1"/>
            </a:lvl7pPr>
            <a:lvl8pPr marL="3193578" indent="0">
              <a:buNone/>
              <a:defRPr sz="1600" b="1"/>
            </a:lvl8pPr>
            <a:lvl9pPr marL="3649798"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668969" y="2046288"/>
            <a:ext cx="4933950" cy="4356100"/>
          </a:xfrm>
        </p:spPr>
        <p:txBody>
          <a:bodyPr/>
          <a:lstStyle>
            <a:lvl1pPr>
              <a:defRPr sz="23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2"/>
            <a:r>
              <a:rPr lang="en-US" dirty="0" smtClean="0"/>
              <a:t>Fourth level</a:t>
            </a:r>
          </a:p>
          <a:p>
            <a:pPr lvl="2"/>
            <a:r>
              <a:rPr lang="en-US" dirty="0" smtClean="0"/>
              <a:t>Fifth level</a:t>
            </a:r>
            <a:endParaRPr lang="en-US" dirty="0"/>
          </a:p>
        </p:txBody>
      </p:sp>
    </p:spTree>
    <p:extLst>
      <p:ext uri="{BB962C8B-B14F-4D97-AF65-F5344CB8AC3E}">
        <p14:creationId xmlns:p14="http://schemas.microsoft.com/office/powerpoint/2010/main" val="4096148629"/>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665276605"/>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67624298"/>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58800" y="301626"/>
            <a:ext cx="3670300" cy="1279525"/>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4364039" y="301670"/>
            <a:ext cx="6238875" cy="6451601"/>
          </a:xfrm>
        </p:spPr>
        <p:txBody>
          <a:bodyPr/>
          <a:lstStyle>
            <a:lvl1pPr>
              <a:defRPr sz="3200"/>
            </a:lvl1pPr>
            <a:lvl2pPr>
              <a:defRPr sz="2800"/>
            </a:lvl2pPr>
            <a:lvl3pPr>
              <a:defRPr sz="2300"/>
            </a:lvl3pPr>
            <a:lvl4pPr>
              <a:defRPr sz="2000"/>
            </a:lvl4pPr>
            <a:lvl5pPr>
              <a:defRPr sz="2000"/>
            </a:lvl5pPr>
            <a:lvl6pPr>
              <a:defRPr sz="2000"/>
            </a:lvl6pPr>
            <a:lvl7pPr>
              <a:defRPr sz="2000"/>
            </a:lvl7pPr>
            <a:lvl8pPr>
              <a:defRPr sz="2000"/>
            </a:lvl8pPr>
            <a:lvl9pPr>
              <a:defRPr sz="2000"/>
            </a:lvl9pPr>
          </a:lstStyle>
          <a:p>
            <a:pPr lvl="0"/>
            <a:r>
              <a:rPr lang="en-US" dirty="0" smtClean="0"/>
              <a:t>Click to edit Master text styles</a:t>
            </a:r>
          </a:p>
          <a:p>
            <a:pPr lvl="1"/>
            <a:r>
              <a:rPr lang="en-US" dirty="0" smtClean="0"/>
              <a:t>Second level</a:t>
            </a:r>
          </a:p>
          <a:p>
            <a:pPr lvl="2"/>
            <a:r>
              <a:rPr lang="en-US" dirty="0" smtClean="0"/>
              <a:t>Third level</a:t>
            </a:r>
          </a:p>
          <a:p>
            <a:pPr lvl="2"/>
            <a:r>
              <a:rPr lang="en-US" dirty="0" smtClean="0"/>
              <a:t>Fourth level</a:t>
            </a:r>
          </a:p>
          <a:p>
            <a:pPr lvl="2"/>
            <a:r>
              <a:rPr lang="en-US" dirty="0" smtClean="0"/>
              <a:t>Fifth level</a:t>
            </a:r>
            <a:endParaRPr lang="en-US" dirty="0"/>
          </a:p>
        </p:txBody>
      </p:sp>
      <p:sp>
        <p:nvSpPr>
          <p:cNvPr id="4" name="Text Placeholder 3"/>
          <p:cNvSpPr>
            <a:spLocks noGrp="1"/>
          </p:cNvSpPr>
          <p:nvPr>
            <p:ph type="body" sz="half" idx="2"/>
          </p:nvPr>
        </p:nvSpPr>
        <p:spPr>
          <a:xfrm>
            <a:off x="558800" y="1581196"/>
            <a:ext cx="3670300" cy="5172075"/>
          </a:xfrm>
        </p:spPr>
        <p:txBody>
          <a:bodyPr/>
          <a:lstStyle>
            <a:lvl1pPr marL="0" indent="0">
              <a:buNone/>
              <a:defRPr sz="1500"/>
            </a:lvl1pPr>
            <a:lvl2pPr marL="456234" indent="0">
              <a:buNone/>
              <a:defRPr sz="1200"/>
            </a:lvl2pPr>
            <a:lvl3pPr marL="912454" indent="0">
              <a:buNone/>
              <a:defRPr sz="1000"/>
            </a:lvl3pPr>
            <a:lvl4pPr marL="1368674" indent="0">
              <a:buNone/>
              <a:defRPr sz="900"/>
            </a:lvl4pPr>
            <a:lvl5pPr marL="1824903" indent="0">
              <a:buNone/>
              <a:defRPr sz="900"/>
            </a:lvl5pPr>
            <a:lvl6pPr marL="2281128" indent="0">
              <a:buNone/>
              <a:defRPr sz="900"/>
            </a:lvl6pPr>
            <a:lvl7pPr marL="2737350" indent="0">
              <a:buNone/>
              <a:defRPr sz="900"/>
            </a:lvl7pPr>
            <a:lvl8pPr marL="3193578" indent="0">
              <a:buNone/>
              <a:defRPr sz="900"/>
            </a:lvl8pPr>
            <a:lvl9pPr marL="3649798" indent="0">
              <a:buNone/>
              <a:defRPr sz="900"/>
            </a:lvl9pPr>
          </a:lstStyle>
          <a:p>
            <a:pPr lvl="0"/>
            <a:r>
              <a:rPr lang="en-US" smtClean="0"/>
              <a:t>Click to edit Master text styles</a:t>
            </a:r>
          </a:p>
        </p:txBody>
      </p:sp>
    </p:spTree>
    <p:extLst>
      <p:ext uri="{BB962C8B-B14F-4D97-AF65-F5344CB8AC3E}">
        <p14:creationId xmlns:p14="http://schemas.microsoft.com/office/powerpoint/2010/main" val="523812376"/>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87595" y="5291158"/>
            <a:ext cx="6696075" cy="625475"/>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187595" y="674706"/>
            <a:ext cx="6696075" cy="4537075"/>
          </a:xfrm>
        </p:spPr>
        <p:txBody>
          <a:bodyPr/>
          <a:lstStyle>
            <a:lvl1pPr marL="0" indent="0">
              <a:buNone/>
              <a:defRPr sz="3200"/>
            </a:lvl1pPr>
            <a:lvl2pPr marL="456234" indent="0">
              <a:buNone/>
              <a:defRPr sz="2800"/>
            </a:lvl2pPr>
            <a:lvl3pPr marL="912454" indent="0">
              <a:buNone/>
              <a:defRPr sz="2300"/>
            </a:lvl3pPr>
            <a:lvl4pPr marL="1368674" indent="0">
              <a:buNone/>
              <a:defRPr sz="2000"/>
            </a:lvl4pPr>
            <a:lvl5pPr marL="1824903" indent="0">
              <a:buNone/>
              <a:defRPr sz="2000"/>
            </a:lvl5pPr>
            <a:lvl6pPr marL="2281128" indent="0">
              <a:buNone/>
              <a:defRPr sz="2000"/>
            </a:lvl6pPr>
            <a:lvl7pPr marL="2737350" indent="0">
              <a:buNone/>
              <a:defRPr sz="2000"/>
            </a:lvl7pPr>
            <a:lvl8pPr marL="3193578" indent="0">
              <a:buNone/>
              <a:defRPr sz="2000"/>
            </a:lvl8pPr>
            <a:lvl9pPr marL="3649798" indent="0">
              <a:buNone/>
              <a:defRPr sz="2000"/>
            </a:lvl9pPr>
          </a:lstStyle>
          <a:p>
            <a:pPr lvl="0"/>
            <a:endParaRPr lang="en-US" noProof="0" smtClean="0"/>
          </a:p>
        </p:txBody>
      </p:sp>
      <p:sp>
        <p:nvSpPr>
          <p:cNvPr id="4" name="Text Placeholder 3"/>
          <p:cNvSpPr>
            <a:spLocks noGrp="1"/>
          </p:cNvSpPr>
          <p:nvPr>
            <p:ph type="body" sz="half" idx="2"/>
          </p:nvPr>
        </p:nvSpPr>
        <p:spPr>
          <a:xfrm>
            <a:off x="2187595" y="5916631"/>
            <a:ext cx="6696075" cy="887412"/>
          </a:xfrm>
        </p:spPr>
        <p:txBody>
          <a:bodyPr/>
          <a:lstStyle>
            <a:lvl1pPr marL="0" indent="0">
              <a:buNone/>
              <a:defRPr sz="1500"/>
            </a:lvl1pPr>
            <a:lvl2pPr marL="456234" indent="0">
              <a:buNone/>
              <a:defRPr sz="1200"/>
            </a:lvl2pPr>
            <a:lvl3pPr marL="912454" indent="0">
              <a:buNone/>
              <a:defRPr sz="1000"/>
            </a:lvl3pPr>
            <a:lvl4pPr marL="1368674" indent="0">
              <a:buNone/>
              <a:defRPr sz="900"/>
            </a:lvl4pPr>
            <a:lvl5pPr marL="1824903" indent="0">
              <a:buNone/>
              <a:defRPr sz="900"/>
            </a:lvl5pPr>
            <a:lvl6pPr marL="2281128" indent="0">
              <a:buNone/>
              <a:defRPr sz="900"/>
            </a:lvl6pPr>
            <a:lvl7pPr marL="2737350" indent="0">
              <a:buNone/>
              <a:defRPr sz="900"/>
            </a:lvl7pPr>
            <a:lvl8pPr marL="3193578" indent="0">
              <a:buNone/>
              <a:defRPr sz="900"/>
            </a:lvl8pPr>
            <a:lvl9pPr marL="3649798" indent="0">
              <a:buNone/>
              <a:defRPr sz="900"/>
            </a:lvl9pPr>
          </a:lstStyle>
          <a:p>
            <a:pPr lvl="0"/>
            <a:r>
              <a:rPr lang="en-US" smtClean="0"/>
              <a:t>Click to edit Master text styles</a:t>
            </a:r>
          </a:p>
        </p:txBody>
      </p:sp>
    </p:spTree>
    <p:extLst>
      <p:ext uri="{BB962C8B-B14F-4D97-AF65-F5344CB8AC3E}">
        <p14:creationId xmlns:p14="http://schemas.microsoft.com/office/powerpoint/2010/main" val="611650034"/>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236667741"/>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083550" y="263548"/>
            <a:ext cx="2508250" cy="595471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557260" y="263548"/>
            <a:ext cx="7373937" cy="595471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214337123"/>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36642" y="2347915"/>
            <a:ext cx="9486901" cy="1620837"/>
          </a:xfrm>
        </p:spPr>
        <p:txBody>
          <a:bodyPr/>
          <a:lstStyle/>
          <a:p>
            <a:r>
              <a:rPr lang="en-US" smtClean="0"/>
              <a:t>Click to edit Master title style</a:t>
            </a:r>
            <a:endParaRPr lang="en-US"/>
          </a:p>
        </p:txBody>
      </p:sp>
      <p:sp>
        <p:nvSpPr>
          <p:cNvPr id="3" name="Subtitle 2"/>
          <p:cNvSpPr>
            <a:spLocks noGrp="1"/>
          </p:cNvSpPr>
          <p:nvPr>
            <p:ph type="subTitle" idx="1"/>
          </p:nvPr>
        </p:nvSpPr>
        <p:spPr>
          <a:xfrm>
            <a:off x="1674816" y="4283093"/>
            <a:ext cx="7812086" cy="1931987"/>
          </a:xfrm>
        </p:spPr>
        <p:txBody>
          <a:bodyPr/>
          <a:lstStyle>
            <a:lvl1pPr marL="0" indent="0" algn="ctr">
              <a:buNone/>
              <a:defRPr/>
            </a:lvl1pPr>
            <a:lvl2pPr marL="456770" indent="0" algn="ctr">
              <a:buNone/>
              <a:defRPr/>
            </a:lvl2pPr>
            <a:lvl3pPr marL="913532" indent="0" algn="ctr">
              <a:buNone/>
              <a:defRPr/>
            </a:lvl3pPr>
            <a:lvl4pPr marL="1370296" indent="0" algn="ctr">
              <a:buNone/>
              <a:defRPr/>
            </a:lvl4pPr>
            <a:lvl5pPr marL="1827064" indent="0" algn="ctr">
              <a:buNone/>
              <a:defRPr/>
            </a:lvl5pPr>
            <a:lvl6pPr marL="2283828" indent="0" algn="ctr">
              <a:buNone/>
              <a:defRPr/>
            </a:lvl6pPr>
            <a:lvl7pPr marL="2740592" indent="0" algn="ctr">
              <a:buNone/>
              <a:defRPr/>
            </a:lvl7pPr>
            <a:lvl8pPr marL="3197358" indent="0" algn="ctr">
              <a:buNone/>
              <a:defRPr/>
            </a:lvl8pPr>
            <a:lvl9pPr marL="3654123"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2707428875"/>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Text Box 4"/>
          <p:cNvSpPr txBox="1">
            <a:spLocks noChangeArrowheads="1"/>
          </p:cNvSpPr>
          <p:nvPr userDrawn="1"/>
        </p:nvSpPr>
        <p:spPr bwMode="auto">
          <a:xfrm>
            <a:off x="3657600" y="7086600"/>
            <a:ext cx="38862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lstStyle>
            <a:lvl1pPr eaLnBrk="0" hangingPunct="0">
              <a:tabLst>
                <a:tab pos="0" algn="l"/>
                <a:tab pos="555625" algn="l"/>
                <a:tab pos="1111250" algn="l"/>
                <a:tab pos="1666875" algn="l"/>
                <a:tab pos="2222500" algn="l"/>
                <a:tab pos="2778125" algn="l"/>
                <a:tab pos="3333750" algn="l"/>
                <a:tab pos="3889375" algn="l"/>
                <a:tab pos="4445000" algn="l"/>
                <a:tab pos="5000625" algn="l"/>
                <a:tab pos="5556250" algn="l"/>
                <a:tab pos="6113463" algn="l"/>
                <a:tab pos="6669088" algn="l"/>
                <a:tab pos="7224713" algn="l"/>
                <a:tab pos="7780338" algn="l"/>
                <a:tab pos="8335963" algn="l"/>
                <a:tab pos="8891588" algn="l"/>
                <a:tab pos="9447213" algn="l"/>
                <a:tab pos="10002838" algn="l"/>
                <a:tab pos="10558463" algn="l"/>
                <a:tab pos="11114088" algn="l"/>
              </a:tabLst>
              <a:defRPr sz="4300">
                <a:solidFill>
                  <a:srgbClr val="000000"/>
                </a:solidFill>
                <a:latin typeface="Helvetica Neue Light" charset="0"/>
                <a:ea typeface="ＭＳ Ｐゴシック" charset="0"/>
                <a:cs typeface="Arial" charset="0"/>
                <a:sym typeface="Helvetica Neue Light" charset="0"/>
              </a:defRPr>
            </a:lvl1pPr>
            <a:lvl2pPr marL="742950" indent="-285750" eaLnBrk="0" hangingPunct="0">
              <a:tabLst>
                <a:tab pos="0" algn="l"/>
                <a:tab pos="555625" algn="l"/>
                <a:tab pos="1111250" algn="l"/>
                <a:tab pos="1666875" algn="l"/>
                <a:tab pos="2222500" algn="l"/>
                <a:tab pos="2778125" algn="l"/>
                <a:tab pos="3333750" algn="l"/>
                <a:tab pos="3889375" algn="l"/>
                <a:tab pos="4445000" algn="l"/>
                <a:tab pos="5000625" algn="l"/>
                <a:tab pos="5556250" algn="l"/>
                <a:tab pos="6113463" algn="l"/>
                <a:tab pos="6669088" algn="l"/>
                <a:tab pos="7224713" algn="l"/>
                <a:tab pos="7780338" algn="l"/>
                <a:tab pos="8335963" algn="l"/>
                <a:tab pos="8891588" algn="l"/>
                <a:tab pos="9447213" algn="l"/>
                <a:tab pos="10002838" algn="l"/>
                <a:tab pos="10558463" algn="l"/>
                <a:tab pos="11114088" algn="l"/>
              </a:tabLst>
              <a:defRPr sz="4300">
                <a:solidFill>
                  <a:srgbClr val="000000"/>
                </a:solidFill>
                <a:latin typeface="Helvetica Neue Light" charset="0"/>
                <a:ea typeface="Arial" charset="0"/>
                <a:cs typeface="Arial" charset="0"/>
                <a:sym typeface="Helvetica Neue Light" charset="0"/>
              </a:defRPr>
            </a:lvl2pPr>
            <a:lvl3pPr marL="1143000" indent="-228600" eaLnBrk="0" hangingPunct="0">
              <a:tabLst>
                <a:tab pos="0" algn="l"/>
                <a:tab pos="555625" algn="l"/>
                <a:tab pos="1111250" algn="l"/>
                <a:tab pos="1666875" algn="l"/>
                <a:tab pos="2222500" algn="l"/>
                <a:tab pos="2778125" algn="l"/>
                <a:tab pos="3333750" algn="l"/>
                <a:tab pos="3889375" algn="l"/>
                <a:tab pos="4445000" algn="l"/>
                <a:tab pos="5000625" algn="l"/>
                <a:tab pos="5556250" algn="l"/>
                <a:tab pos="6113463" algn="l"/>
                <a:tab pos="6669088" algn="l"/>
                <a:tab pos="7224713" algn="l"/>
                <a:tab pos="7780338" algn="l"/>
                <a:tab pos="8335963" algn="l"/>
                <a:tab pos="8891588" algn="l"/>
                <a:tab pos="9447213" algn="l"/>
                <a:tab pos="10002838" algn="l"/>
                <a:tab pos="10558463" algn="l"/>
                <a:tab pos="11114088" algn="l"/>
              </a:tabLst>
              <a:defRPr sz="4300">
                <a:solidFill>
                  <a:srgbClr val="000000"/>
                </a:solidFill>
                <a:latin typeface="Helvetica Neue Light" charset="0"/>
                <a:ea typeface="Arial" charset="0"/>
                <a:cs typeface="Arial" charset="0"/>
                <a:sym typeface="Helvetica Neue Light" charset="0"/>
              </a:defRPr>
            </a:lvl3pPr>
            <a:lvl4pPr marL="1600200" indent="-228600" eaLnBrk="0" hangingPunct="0">
              <a:tabLst>
                <a:tab pos="0" algn="l"/>
                <a:tab pos="555625" algn="l"/>
                <a:tab pos="1111250" algn="l"/>
                <a:tab pos="1666875" algn="l"/>
                <a:tab pos="2222500" algn="l"/>
                <a:tab pos="2778125" algn="l"/>
                <a:tab pos="3333750" algn="l"/>
                <a:tab pos="3889375" algn="l"/>
                <a:tab pos="4445000" algn="l"/>
                <a:tab pos="5000625" algn="l"/>
                <a:tab pos="5556250" algn="l"/>
                <a:tab pos="6113463" algn="l"/>
                <a:tab pos="6669088" algn="l"/>
                <a:tab pos="7224713" algn="l"/>
                <a:tab pos="7780338" algn="l"/>
                <a:tab pos="8335963" algn="l"/>
                <a:tab pos="8891588" algn="l"/>
                <a:tab pos="9447213" algn="l"/>
                <a:tab pos="10002838" algn="l"/>
                <a:tab pos="10558463" algn="l"/>
                <a:tab pos="11114088" algn="l"/>
              </a:tabLst>
              <a:defRPr sz="4300">
                <a:solidFill>
                  <a:srgbClr val="000000"/>
                </a:solidFill>
                <a:latin typeface="Helvetica Neue Light" charset="0"/>
                <a:ea typeface="Arial" charset="0"/>
                <a:cs typeface="Arial" charset="0"/>
                <a:sym typeface="Helvetica Neue Light" charset="0"/>
              </a:defRPr>
            </a:lvl4pPr>
            <a:lvl5pPr marL="2057400" indent="-228600" eaLnBrk="0" hangingPunct="0">
              <a:tabLst>
                <a:tab pos="0" algn="l"/>
                <a:tab pos="555625" algn="l"/>
                <a:tab pos="1111250" algn="l"/>
                <a:tab pos="1666875" algn="l"/>
                <a:tab pos="2222500" algn="l"/>
                <a:tab pos="2778125" algn="l"/>
                <a:tab pos="3333750" algn="l"/>
                <a:tab pos="3889375" algn="l"/>
                <a:tab pos="4445000" algn="l"/>
                <a:tab pos="5000625" algn="l"/>
                <a:tab pos="5556250" algn="l"/>
                <a:tab pos="6113463" algn="l"/>
                <a:tab pos="6669088" algn="l"/>
                <a:tab pos="7224713" algn="l"/>
                <a:tab pos="7780338" algn="l"/>
                <a:tab pos="8335963" algn="l"/>
                <a:tab pos="8891588" algn="l"/>
                <a:tab pos="9447213" algn="l"/>
                <a:tab pos="10002838" algn="l"/>
                <a:tab pos="10558463" algn="l"/>
                <a:tab pos="11114088" algn="l"/>
              </a:tabLst>
              <a:defRPr sz="4300">
                <a:solidFill>
                  <a:srgbClr val="000000"/>
                </a:solidFill>
                <a:latin typeface="Helvetica Neue Light" charset="0"/>
                <a:ea typeface="Arial" charset="0"/>
                <a:cs typeface="Arial" charset="0"/>
                <a:sym typeface="Helvetica Neue Light" charset="0"/>
              </a:defRPr>
            </a:lvl5pPr>
            <a:lvl6pPr marL="2514600" indent="-228600" eaLnBrk="0" fontAlgn="base" hangingPunct="0">
              <a:spcBef>
                <a:spcPct val="0"/>
              </a:spcBef>
              <a:spcAft>
                <a:spcPct val="0"/>
              </a:spcAft>
              <a:tabLst>
                <a:tab pos="0" algn="l"/>
                <a:tab pos="555625" algn="l"/>
                <a:tab pos="1111250" algn="l"/>
                <a:tab pos="1666875" algn="l"/>
                <a:tab pos="2222500" algn="l"/>
                <a:tab pos="2778125" algn="l"/>
                <a:tab pos="3333750" algn="l"/>
                <a:tab pos="3889375" algn="l"/>
                <a:tab pos="4445000" algn="l"/>
                <a:tab pos="5000625" algn="l"/>
                <a:tab pos="5556250" algn="l"/>
                <a:tab pos="6113463" algn="l"/>
                <a:tab pos="6669088" algn="l"/>
                <a:tab pos="7224713" algn="l"/>
                <a:tab pos="7780338" algn="l"/>
                <a:tab pos="8335963" algn="l"/>
                <a:tab pos="8891588" algn="l"/>
                <a:tab pos="9447213" algn="l"/>
                <a:tab pos="10002838" algn="l"/>
                <a:tab pos="10558463" algn="l"/>
                <a:tab pos="11114088" algn="l"/>
              </a:tabLst>
              <a:defRPr sz="4300">
                <a:solidFill>
                  <a:srgbClr val="000000"/>
                </a:solidFill>
                <a:latin typeface="Helvetica Neue Light" charset="0"/>
                <a:ea typeface="Arial" charset="0"/>
                <a:cs typeface="Arial" charset="0"/>
                <a:sym typeface="Helvetica Neue Light" charset="0"/>
              </a:defRPr>
            </a:lvl6pPr>
            <a:lvl7pPr marL="2971800" indent="-228600" eaLnBrk="0" fontAlgn="base" hangingPunct="0">
              <a:spcBef>
                <a:spcPct val="0"/>
              </a:spcBef>
              <a:spcAft>
                <a:spcPct val="0"/>
              </a:spcAft>
              <a:tabLst>
                <a:tab pos="0" algn="l"/>
                <a:tab pos="555625" algn="l"/>
                <a:tab pos="1111250" algn="l"/>
                <a:tab pos="1666875" algn="l"/>
                <a:tab pos="2222500" algn="l"/>
                <a:tab pos="2778125" algn="l"/>
                <a:tab pos="3333750" algn="l"/>
                <a:tab pos="3889375" algn="l"/>
                <a:tab pos="4445000" algn="l"/>
                <a:tab pos="5000625" algn="l"/>
                <a:tab pos="5556250" algn="l"/>
                <a:tab pos="6113463" algn="l"/>
                <a:tab pos="6669088" algn="l"/>
                <a:tab pos="7224713" algn="l"/>
                <a:tab pos="7780338" algn="l"/>
                <a:tab pos="8335963" algn="l"/>
                <a:tab pos="8891588" algn="l"/>
                <a:tab pos="9447213" algn="l"/>
                <a:tab pos="10002838" algn="l"/>
                <a:tab pos="10558463" algn="l"/>
                <a:tab pos="11114088" algn="l"/>
              </a:tabLst>
              <a:defRPr sz="4300">
                <a:solidFill>
                  <a:srgbClr val="000000"/>
                </a:solidFill>
                <a:latin typeface="Helvetica Neue Light" charset="0"/>
                <a:ea typeface="Arial" charset="0"/>
                <a:cs typeface="Arial" charset="0"/>
                <a:sym typeface="Helvetica Neue Light" charset="0"/>
              </a:defRPr>
            </a:lvl7pPr>
            <a:lvl8pPr marL="3429000" indent="-228600" eaLnBrk="0" fontAlgn="base" hangingPunct="0">
              <a:spcBef>
                <a:spcPct val="0"/>
              </a:spcBef>
              <a:spcAft>
                <a:spcPct val="0"/>
              </a:spcAft>
              <a:tabLst>
                <a:tab pos="0" algn="l"/>
                <a:tab pos="555625" algn="l"/>
                <a:tab pos="1111250" algn="l"/>
                <a:tab pos="1666875" algn="l"/>
                <a:tab pos="2222500" algn="l"/>
                <a:tab pos="2778125" algn="l"/>
                <a:tab pos="3333750" algn="l"/>
                <a:tab pos="3889375" algn="l"/>
                <a:tab pos="4445000" algn="l"/>
                <a:tab pos="5000625" algn="l"/>
                <a:tab pos="5556250" algn="l"/>
                <a:tab pos="6113463" algn="l"/>
                <a:tab pos="6669088" algn="l"/>
                <a:tab pos="7224713" algn="l"/>
                <a:tab pos="7780338" algn="l"/>
                <a:tab pos="8335963" algn="l"/>
                <a:tab pos="8891588" algn="l"/>
                <a:tab pos="9447213" algn="l"/>
                <a:tab pos="10002838" algn="l"/>
                <a:tab pos="10558463" algn="l"/>
                <a:tab pos="11114088" algn="l"/>
              </a:tabLst>
              <a:defRPr sz="4300">
                <a:solidFill>
                  <a:srgbClr val="000000"/>
                </a:solidFill>
                <a:latin typeface="Helvetica Neue Light" charset="0"/>
                <a:ea typeface="Arial" charset="0"/>
                <a:cs typeface="Arial" charset="0"/>
                <a:sym typeface="Helvetica Neue Light" charset="0"/>
              </a:defRPr>
            </a:lvl8pPr>
            <a:lvl9pPr marL="3886200" indent="-228600" eaLnBrk="0" fontAlgn="base" hangingPunct="0">
              <a:spcBef>
                <a:spcPct val="0"/>
              </a:spcBef>
              <a:spcAft>
                <a:spcPct val="0"/>
              </a:spcAft>
              <a:tabLst>
                <a:tab pos="0" algn="l"/>
                <a:tab pos="555625" algn="l"/>
                <a:tab pos="1111250" algn="l"/>
                <a:tab pos="1666875" algn="l"/>
                <a:tab pos="2222500" algn="l"/>
                <a:tab pos="2778125" algn="l"/>
                <a:tab pos="3333750" algn="l"/>
                <a:tab pos="3889375" algn="l"/>
                <a:tab pos="4445000" algn="l"/>
                <a:tab pos="5000625" algn="l"/>
                <a:tab pos="5556250" algn="l"/>
                <a:tab pos="6113463" algn="l"/>
                <a:tab pos="6669088" algn="l"/>
                <a:tab pos="7224713" algn="l"/>
                <a:tab pos="7780338" algn="l"/>
                <a:tab pos="8335963" algn="l"/>
                <a:tab pos="8891588" algn="l"/>
                <a:tab pos="9447213" algn="l"/>
                <a:tab pos="10002838" algn="l"/>
                <a:tab pos="10558463" algn="l"/>
                <a:tab pos="11114088" algn="l"/>
              </a:tabLst>
              <a:defRPr sz="4300">
                <a:solidFill>
                  <a:srgbClr val="000000"/>
                </a:solidFill>
                <a:latin typeface="Helvetica Neue Light" charset="0"/>
                <a:ea typeface="Arial" charset="0"/>
                <a:cs typeface="Arial" charset="0"/>
                <a:sym typeface="Helvetica Neue Light" charset="0"/>
              </a:defRPr>
            </a:lvl9pPr>
          </a:lstStyle>
          <a:p>
            <a:pPr algn="ctr" defTabSz="913705" eaLnBrk="1" hangingPunct="1">
              <a:lnSpc>
                <a:spcPct val="98000"/>
              </a:lnSpc>
              <a:buClrTx/>
              <a:buSzTx/>
              <a:buFont typeface="Wingdings" charset="0"/>
              <a:buNone/>
              <a:defRPr/>
            </a:pPr>
            <a:fld id="{DC5D18A0-C1C0-8442-9B28-96019B8B671D}" type="slidenum">
              <a:rPr lang="en-GB" sz="1500" smtClean="0">
                <a:solidFill>
                  <a:srgbClr val="FFFF00"/>
                </a:solidFill>
                <a:latin typeface="Times New Roman" charset="0"/>
                <a:cs typeface="Arial Unicode MS" charset="0"/>
              </a:rPr>
              <a:pPr algn="ctr" defTabSz="913705" eaLnBrk="1" hangingPunct="1">
                <a:lnSpc>
                  <a:spcPct val="98000"/>
                </a:lnSpc>
                <a:buClrTx/>
                <a:buSzTx/>
                <a:buFont typeface="Wingdings" charset="0"/>
                <a:buNone/>
                <a:defRPr/>
              </a:pPr>
              <a:t>‹#›</a:t>
            </a:fld>
            <a:endParaRPr lang="en-GB" sz="1500" smtClean="0">
              <a:solidFill>
                <a:srgbClr val="FFFF00"/>
              </a:solidFill>
              <a:latin typeface="Times New Roman" charset="0"/>
              <a:cs typeface="Arial Unicode MS" charset="0"/>
            </a:endParaRPr>
          </a:p>
        </p:txBody>
      </p:sp>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22382679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4" name="Text Box 4"/>
          <p:cNvSpPr txBox="1">
            <a:spLocks noChangeArrowheads="1"/>
          </p:cNvSpPr>
          <p:nvPr/>
        </p:nvSpPr>
        <p:spPr bwMode="auto">
          <a:xfrm>
            <a:off x="3657600" y="7086600"/>
            <a:ext cx="38862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5pPr>
            <a:lvl6pPr marL="25146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6pPr>
            <a:lvl7pPr marL="29718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7pPr>
            <a:lvl8pPr marL="34290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8pPr>
            <a:lvl9pPr marL="38862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9pPr>
          </a:lstStyle>
          <a:p>
            <a:pPr algn="ctr" defTabSz="455976" eaLnBrk="1">
              <a:lnSpc>
                <a:spcPct val="98000"/>
              </a:lnSpc>
              <a:buFont typeface="Wingdings" charset="0"/>
              <a:buNone/>
              <a:defRPr/>
            </a:pPr>
            <a:fld id="{DC103E1B-487C-2E44-BFA1-629D8A616CFF}" type="slidenum">
              <a:rPr lang="en-GB" sz="1500" smtClean="0">
                <a:solidFill>
                  <a:srgbClr val="FFFF00"/>
                </a:solidFill>
                <a:latin typeface="Times New Roman" charset="0"/>
                <a:cs typeface="Arial Unicode MS" charset="0"/>
              </a:rPr>
              <a:pPr algn="ctr" defTabSz="455976" eaLnBrk="1">
                <a:lnSpc>
                  <a:spcPct val="98000"/>
                </a:lnSpc>
                <a:buFont typeface="Wingdings" charset="0"/>
                <a:buNone/>
                <a:defRPr/>
              </a:pPr>
              <a:t>‹#›</a:t>
            </a:fld>
            <a:endParaRPr lang="en-GB" sz="1500" smtClean="0">
              <a:solidFill>
                <a:srgbClr val="FFFF00"/>
              </a:solidFill>
              <a:latin typeface="Times New Roman" charset="0"/>
              <a:cs typeface="Arial Unicode MS" charset="0"/>
            </a:endParaRPr>
          </a:p>
        </p:txBody>
      </p:sp>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077077601"/>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81092" y="4857780"/>
            <a:ext cx="9486901" cy="15017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881092" y="3203594"/>
            <a:ext cx="9486901" cy="1654175"/>
          </a:xfrm>
        </p:spPr>
        <p:txBody>
          <a:bodyPr anchor="b"/>
          <a:lstStyle>
            <a:lvl1pPr marL="0" indent="0">
              <a:buNone/>
              <a:defRPr sz="2000"/>
            </a:lvl1pPr>
            <a:lvl2pPr marL="456770" indent="0">
              <a:buNone/>
              <a:defRPr sz="1800"/>
            </a:lvl2pPr>
            <a:lvl3pPr marL="913532" indent="0">
              <a:buNone/>
              <a:defRPr sz="1600"/>
            </a:lvl3pPr>
            <a:lvl4pPr marL="1370296" indent="0">
              <a:buNone/>
              <a:defRPr sz="1500"/>
            </a:lvl4pPr>
            <a:lvl5pPr marL="1827064" indent="0">
              <a:buNone/>
              <a:defRPr sz="1500"/>
            </a:lvl5pPr>
            <a:lvl6pPr marL="2283828" indent="0">
              <a:buNone/>
              <a:defRPr sz="1500"/>
            </a:lvl6pPr>
            <a:lvl7pPr marL="2740592" indent="0">
              <a:buNone/>
              <a:defRPr sz="1500"/>
            </a:lvl7pPr>
            <a:lvl8pPr marL="3197358" indent="0">
              <a:buNone/>
              <a:defRPr sz="1500"/>
            </a:lvl8pPr>
            <a:lvl9pPr marL="3654123" indent="0">
              <a:buNone/>
              <a:defRPr sz="1500"/>
            </a:lvl9pPr>
          </a:lstStyle>
          <a:p>
            <a:pPr lvl="0"/>
            <a:r>
              <a:rPr lang="en-US" smtClean="0"/>
              <a:t>Click to edit Master text styles</a:t>
            </a:r>
          </a:p>
        </p:txBody>
      </p:sp>
    </p:spTree>
    <p:extLst>
      <p:ext uri="{BB962C8B-B14F-4D97-AF65-F5344CB8AC3E}">
        <p14:creationId xmlns:p14="http://schemas.microsoft.com/office/powerpoint/2010/main" val="4259394341"/>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5" name="Text Box 4"/>
          <p:cNvSpPr txBox="1">
            <a:spLocks noChangeArrowheads="1"/>
          </p:cNvSpPr>
          <p:nvPr userDrawn="1"/>
        </p:nvSpPr>
        <p:spPr bwMode="auto">
          <a:xfrm>
            <a:off x="3657600" y="7086600"/>
            <a:ext cx="38862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lstStyle>
            <a:lvl1pPr eaLnBrk="0" hangingPunct="0">
              <a:tabLst>
                <a:tab pos="0" algn="l"/>
                <a:tab pos="555625" algn="l"/>
                <a:tab pos="1111250" algn="l"/>
                <a:tab pos="1666875" algn="l"/>
                <a:tab pos="2222500" algn="l"/>
                <a:tab pos="2778125" algn="l"/>
                <a:tab pos="3333750" algn="l"/>
                <a:tab pos="3889375" algn="l"/>
                <a:tab pos="4445000" algn="l"/>
                <a:tab pos="5000625" algn="l"/>
                <a:tab pos="5556250" algn="l"/>
                <a:tab pos="6113463" algn="l"/>
                <a:tab pos="6669088" algn="l"/>
                <a:tab pos="7224713" algn="l"/>
                <a:tab pos="7780338" algn="l"/>
                <a:tab pos="8335963" algn="l"/>
                <a:tab pos="8891588" algn="l"/>
                <a:tab pos="9447213" algn="l"/>
                <a:tab pos="10002838" algn="l"/>
                <a:tab pos="10558463" algn="l"/>
                <a:tab pos="11114088" algn="l"/>
              </a:tabLst>
              <a:defRPr sz="4300">
                <a:solidFill>
                  <a:srgbClr val="000000"/>
                </a:solidFill>
                <a:latin typeface="Helvetica Neue Light" charset="0"/>
                <a:ea typeface="ＭＳ Ｐゴシック" charset="0"/>
                <a:cs typeface="Arial" charset="0"/>
                <a:sym typeface="Helvetica Neue Light" charset="0"/>
              </a:defRPr>
            </a:lvl1pPr>
            <a:lvl2pPr marL="742950" indent="-285750" eaLnBrk="0" hangingPunct="0">
              <a:tabLst>
                <a:tab pos="0" algn="l"/>
                <a:tab pos="555625" algn="l"/>
                <a:tab pos="1111250" algn="l"/>
                <a:tab pos="1666875" algn="l"/>
                <a:tab pos="2222500" algn="l"/>
                <a:tab pos="2778125" algn="l"/>
                <a:tab pos="3333750" algn="l"/>
                <a:tab pos="3889375" algn="l"/>
                <a:tab pos="4445000" algn="l"/>
                <a:tab pos="5000625" algn="l"/>
                <a:tab pos="5556250" algn="l"/>
                <a:tab pos="6113463" algn="l"/>
                <a:tab pos="6669088" algn="l"/>
                <a:tab pos="7224713" algn="l"/>
                <a:tab pos="7780338" algn="l"/>
                <a:tab pos="8335963" algn="l"/>
                <a:tab pos="8891588" algn="l"/>
                <a:tab pos="9447213" algn="l"/>
                <a:tab pos="10002838" algn="l"/>
                <a:tab pos="10558463" algn="l"/>
                <a:tab pos="11114088" algn="l"/>
              </a:tabLst>
              <a:defRPr sz="4300">
                <a:solidFill>
                  <a:srgbClr val="000000"/>
                </a:solidFill>
                <a:latin typeface="Helvetica Neue Light" charset="0"/>
                <a:ea typeface="Arial" charset="0"/>
                <a:cs typeface="Arial" charset="0"/>
                <a:sym typeface="Helvetica Neue Light" charset="0"/>
              </a:defRPr>
            </a:lvl2pPr>
            <a:lvl3pPr marL="1143000" indent="-228600" eaLnBrk="0" hangingPunct="0">
              <a:tabLst>
                <a:tab pos="0" algn="l"/>
                <a:tab pos="555625" algn="l"/>
                <a:tab pos="1111250" algn="l"/>
                <a:tab pos="1666875" algn="l"/>
                <a:tab pos="2222500" algn="l"/>
                <a:tab pos="2778125" algn="l"/>
                <a:tab pos="3333750" algn="l"/>
                <a:tab pos="3889375" algn="l"/>
                <a:tab pos="4445000" algn="l"/>
                <a:tab pos="5000625" algn="l"/>
                <a:tab pos="5556250" algn="l"/>
                <a:tab pos="6113463" algn="l"/>
                <a:tab pos="6669088" algn="l"/>
                <a:tab pos="7224713" algn="l"/>
                <a:tab pos="7780338" algn="l"/>
                <a:tab pos="8335963" algn="l"/>
                <a:tab pos="8891588" algn="l"/>
                <a:tab pos="9447213" algn="l"/>
                <a:tab pos="10002838" algn="l"/>
                <a:tab pos="10558463" algn="l"/>
                <a:tab pos="11114088" algn="l"/>
              </a:tabLst>
              <a:defRPr sz="4300">
                <a:solidFill>
                  <a:srgbClr val="000000"/>
                </a:solidFill>
                <a:latin typeface="Helvetica Neue Light" charset="0"/>
                <a:ea typeface="Arial" charset="0"/>
                <a:cs typeface="Arial" charset="0"/>
                <a:sym typeface="Helvetica Neue Light" charset="0"/>
              </a:defRPr>
            </a:lvl3pPr>
            <a:lvl4pPr marL="1600200" indent="-228600" eaLnBrk="0" hangingPunct="0">
              <a:tabLst>
                <a:tab pos="0" algn="l"/>
                <a:tab pos="555625" algn="l"/>
                <a:tab pos="1111250" algn="l"/>
                <a:tab pos="1666875" algn="l"/>
                <a:tab pos="2222500" algn="l"/>
                <a:tab pos="2778125" algn="l"/>
                <a:tab pos="3333750" algn="l"/>
                <a:tab pos="3889375" algn="l"/>
                <a:tab pos="4445000" algn="l"/>
                <a:tab pos="5000625" algn="l"/>
                <a:tab pos="5556250" algn="l"/>
                <a:tab pos="6113463" algn="l"/>
                <a:tab pos="6669088" algn="l"/>
                <a:tab pos="7224713" algn="l"/>
                <a:tab pos="7780338" algn="l"/>
                <a:tab pos="8335963" algn="l"/>
                <a:tab pos="8891588" algn="l"/>
                <a:tab pos="9447213" algn="l"/>
                <a:tab pos="10002838" algn="l"/>
                <a:tab pos="10558463" algn="l"/>
                <a:tab pos="11114088" algn="l"/>
              </a:tabLst>
              <a:defRPr sz="4300">
                <a:solidFill>
                  <a:srgbClr val="000000"/>
                </a:solidFill>
                <a:latin typeface="Helvetica Neue Light" charset="0"/>
                <a:ea typeface="Arial" charset="0"/>
                <a:cs typeface="Arial" charset="0"/>
                <a:sym typeface="Helvetica Neue Light" charset="0"/>
              </a:defRPr>
            </a:lvl4pPr>
            <a:lvl5pPr marL="2057400" indent="-228600" eaLnBrk="0" hangingPunct="0">
              <a:tabLst>
                <a:tab pos="0" algn="l"/>
                <a:tab pos="555625" algn="l"/>
                <a:tab pos="1111250" algn="l"/>
                <a:tab pos="1666875" algn="l"/>
                <a:tab pos="2222500" algn="l"/>
                <a:tab pos="2778125" algn="l"/>
                <a:tab pos="3333750" algn="l"/>
                <a:tab pos="3889375" algn="l"/>
                <a:tab pos="4445000" algn="l"/>
                <a:tab pos="5000625" algn="l"/>
                <a:tab pos="5556250" algn="l"/>
                <a:tab pos="6113463" algn="l"/>
                <a:tab pos="6669088" algn="l"/>
                <a:tab pos="7224713" algn="l"/>
                <a:tab pos="7780338" algn="l"/>
                <a:tab pos="8335963" algn="l"/>
                <a:tab pos="8891588" algn="l"/>
                <a:tab pos="9447213" algn="l"/>
                <a:tab pos="10002838" algn="l"/>
                <a:tab pos="10558463" algn="l"/>
                <a:tab pos="11114088" algn="l"/>
              </a:tabLst>
              <a:defRPr sz="4300">
                <a:solidFill>
                  <a:srgbClr val="000000"/>
                </a:solidFill>
                <a:latin typeface="Helvetica Neue Light" charset="0"/>
                <a:ea typeface="Arial" charset="0"/>
                <a:cs typeface="Arial" charset="0"/>
                <a:sym typeface="Helvetica Neue Light" charset="0"/>
              </a:defRPr>
            </a:lvl5pPr>
            <a:lvl6pPr marL="2514600" indent="-228600" eaLnBrk="0" fontAlgn="base" hangingPunct="0">
              <a:spcBef>
                <a:spcPct val="0"/>
              </a:spcBef>
              <a:spcAft>
                <a:spcPct val="0"/>
              </a:spcAft>
              <a:tabLst>
                <a:tab pos="0" algn="l"/>
                <a:tab pos="555625" algn="l"/>
                <a:tab pos="1111250" algn="l"/>
                <a:tab pos="1666875" algn="l"/>
                <a:tab pos="2222500" algn="l"/>
                <a:tab pos="2778125" algn="l"/>
                <a:tab pos="3333750" algn="l"/>
                <a:tab pos="3889375" algn="l"/>
                <a:tab pos="4445000" algn="l"/>
                <a:tab pos="5000625" algn="l"/>
                <a:tab pos="5556250" algn="l"/>
                <a:tab pos="6113463" algn="l"/>
                <a:tab pos="6669088" algn="l"/>
                <a:tab pos="7224713" algn="l"/>
                <a:tab pos="7780338" algn="l"/>
                <a:tab pos="8335963" algn="l"/>
                <a:tab pos="8891588" algn="l"/>
                <a:tab pos="9447213" algn="l"/>
                <a:tab pos="10002838" algn="l"/>
                <a:tab pos="10558463" algn="l"/>
                <a:tab pos="11114088" algn="l"/>
              </a:tabLst>
              <a:defRPr sz="4300">
                <a:solidFill>
                  <a:srgbClr val="000000"/>
                </a:solidFill>
                <a:latin typeface="Helvetica Neue Light" charset="0"/>
                <a:ea typeface="Arial" charset="0"/>
                <a:cs typeface="Arial" charset="0"/>
                <a:sym typeface="Helvetica Neue Light" charset="0"/>
              </a:defRPr>
            </a:lvl6pPr>
            <a:lvl7pPr marL="2971800" indent="-228600" eaLnBrk="0" fontAlgn="base" hangingPunct="0">
              <a:spcBef>
                <a:spcPct val="0"/>
              </a:spcBef>
              <a:spcAft>
                <a:spcPct val="0"/>
              </a:spcAft>
              <a:tabLst>
                <a:tab pos="0" algn="l"/>
                <a:tab pos="555625" algn="l"/>
                <a:tab pos="1111250" algn="l"/>
                <a:tab pos="1666875" algn="l"/>
                <a:tab pos="2222500" algn="l"/>
                <a:tab pos="2778125" algn="l"/>
                <a:tab pos="3333750" algn="l"/>
                <a:tab pos="3889375" algn="l"/>
                <a:tab pos="4445000" algn="l"/>
                <a:tab pos="5000625" algn="l"/>
                <a:tab pos="5556250" algn="l"/>
                <a:tab pos="6113463" algn="l"/>
                <a:tab pos="6669088" algn="l"/>
                <a:tab pos="7224713" algn="l"/>
                <a:tab pos="7780338" algn="l"/>
                <a:tab pos="8335963" algn="l"/>
                <a:tab pos="8891588" algn="l"/>
                <a:tab pos="9447213" algn="l"/>
                <a:tab pos="10002838" algn="l"/>
                <a:tab pos="10558463" algn="l"/>
                <a:tab pos="11114088" algn="l"/>
              </a:tabLst>
              <a:defRPr sz="4300">
                <a:solidFill>
                  <a:srgbClr val="000000"/>
                </a:solidFill>
                <a:latin typeface="Helvetica Neue Light" charset="0"/>
                <a:ea typeface="Arial" charset="0"/>
                <a:cs typeface="Arial" charset="0"/>
                <a:sym typeface="Helvetica Neue Light" charset="0"/>
              </a:defRPr>
            </a:lvl7pPr>
            <a:lvl8pPr marL="3429000" indent="-228600" eaLnBrk="0" fontAlgn="base" hangingPunct="0">
              <a:spcBef>
                <a:spcPct val="0"/>
              </a:spcBef>
              <a:spcAft>
                <a:spcPct val="0"/>
              </a:spcAft>
              <a:tabLst>
                <a:tab pos="0" algn="l"/>
                <a:tab pos="555625" algn="l"/>
                <a:tab pos="1111250" algn="l"/>
                <a:tab pos="1666875" algn="l"/>
                <a:tab pos="2222500" algn="l"/>
                <a:tab pos="2778125" algn="l"/>
                <a:tab pos="3333750" algn="l"/>
                <a:tab pos="3889375" algn="l"/>
                <a:tab pos="4445000" algn="l"/>
                <a:tab pos="5000625" algn="l"/>
                <a:tab pos="5556250" algn="l"/>
                <a:tab pos="6113463" algn="l"/>
                <a:tab pos="6669088" algn="l"/>
                <a:tab pos="7224713" algn="l"/>
                <a:tab pos="7780338" algn="l"/>
                <a:tab pos="8335963" algn="l"/>
                <a:tab pos="8891588" algn="l"/>
                <a:tab pos="9447213" algn="l"/>
                <a:tab pos="10002838" algn="l"/>
                <a:tab pos="10558463" algn="l"/>
                <a:tab pos="11114088" algn="l"/>
              </a:tabLst>
              <a:defRPr sz="4300">
                <a:solidFill>
                  <a:srgbClr val="000000"/>
                </a:solidFill>
                <a:latin typeface="Helvetica Neue Light" charset="0"/>
                <a:ea typeface="Arial" charset="0"/>
                <a:cs typeface="Arial" charset="0"/>
                <a:sym typeface="Helvetica Neue Light" charset="0"/>
              </a:defRPr>
            </a:lvl8pPr>
            <a:lvl9pPr marL="3886200" indent="-228600" eaLnBrk="0" fontAlgn="base" hangingPunct="0">
              <a:spcBef>
                <a:spcPct val="0"/>
              </a:spcBef>
              <a:spcAft>
                <a:spcPct val="0"/>
              </a:spcAft>
              <a:tabLst>
                <a:tab pos="0" algn="l"/>
                <a:tab pos="555625" algn="l"/>
                <a:tab pos="1111250" algn="l"/>
                <a:tab pos="1666875" algn="l"/>
                <a:tab pos="2222500" algn="l"/>
                <a:tab pos="2778125" algn="l"/>
                <a:tab pos="3333750" algn="l"/>
                <a:tab pos="3889375" algn="l"/>
                <a:tab pos="4445000" algn="l"/>
                <a:tab pos="5000625" algn="l"/>
                <a:tab pos="5556250" algn="l"/>
                <a:tab pos="6113463" algn="l"/>
                <a:tab pos="6669088" algn="l"/>
                <a:tab pos="7224713" algn="l"/>
                <a:tab pos="7780338" algn="l"/>
                <a:tab pos="8335963" algn="l"/>
                <a:tab pos="8891588" algn="l"/>
                <a:tab pos="9447213" algn="l"/>
                <a:tab pos="10002838" algn="l"/>
                <a:tab pos="10558463" algn="l"/>
                <a:tab pos="11114088" algn="l"/>
              </a:tabLst>
              <a:defRPr sz="4300">
                <a:solidFill>
                  <a:srgbClr val="000000"/>
                </a:solidFill>
                <a:latin typeface="Helvetica Neue Light" charset="0"/>
                <a:ea typeface="Arial" charset="0"/>
                <a:cs typeface="Arial" charset="0"/>
                <a:sym typeface="Helvetica Neue Light" charset="0"/>
              </a:defRPr>
            </a:lvl9pPr>
          </a:lstStyle>
          <a:p>
            <a:pPr algn="ctr" defTabSz="913705" eaLnBrk="1" hangingPunct="1">
              <a:lnSpc>
                <a:spcPct val="98000"/>
              </a:lnSpc>
              <a:buClrTx/>
              <a:buSzTx/>
              <a:buFont typeface="Wingdings" charset="0"/>
              <a:buNone/>
              <a:defRPr/>
            </a:pPr>
            <a:fld id="{CD978D44-0378-7346-92D9-739061C54C7F}" type="slidenum">
              <a:rPr lang="en-GB" sz="1500" smtClean="0">
                <a:solidFill>
                  <a:srgbClr val="FFFF00"/>
                </a:solidFill>
                <a:latin typeface="Times New Roman" charset="0"/>
                <a:cs typeface="Arial Unicode MS" charset="0"/>
              </a:rPr>
              <a:pPr algn="ctr" defTabSz="913705" eaLnBrk="1" hangingPunct="1">
                <a:lnSpc>
                  <a:spcPct val="98000"/>
                </a:lnSpc>
                <a:buClrTx/>
                <a:buSzTx/>
                <a:buFont typeface="Wingdings" charset="0"/>
                <a:buNone/>
                <a:defRPr/>
              </a:pPr>
              <a:t>‹#›</a:t>
            </a:fld>
            <a:endParaRPr lang="en-GB" sz="1500" smtClean="0">
              <a:solidFill>
                <a:srgbClr val="FFFF00"/>
              </a:solidFill>
              <a:latin typeface="Times New Roman" charset="0"/>
              <a:cs typeface="Arial Unicode MS" charset="0"/>
            </a:endParaRPr>
          </a:p>
        </p:txBody>
      </p:sp>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557227" y="1768477"/>
            <a:ext cx="4940300" cy="4981576"/>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649918" y="1768477"/>
            <a:ext cx="4941886" cy="4981576"/>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60473873"/>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1_Deux contenus">
    <p:spTree>
      <p:nvGrpSpPr>
        <p:cNvPr id="1" name=""/>
        <p:cNvGrpSpPr/>
        <p:nvPr/>
      </p:nvGrpSpPr>
      <p:grpSpPr>
        <a:xfrm>
          <a:off x="0" y="0"/>
          <a:ext cx="0" cy="0"/>
          <a:chOff x="0" y="0"/>
          <a:chExt cx="0" cy="0"/>
        </a:xfrm>
      </p:grpSpPr>
      <p:sp>
        <p:nvSpPr>
          <p:cNvPr id="5" name="Text Box 4"/>
          <p:cNvSpPr txBox="1">
            <a:spLocks noChangeArrowheads="1"/>
          </p:cNvSpPr>
          <p:nvPr userDrawn="1"/>
        </p:nvSpPr>
        <p:spPr bwMode="auto">
          <a:xfrm>
            <a:off x="3657600" y="7086600"/>
            <a:ext cx="38862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lstStyle>
            <a:lvl1pPr eaLnBrk="0" hangingPunct="0">
              <a:tabLst>
                <a:tab pos="0" algn="l"/>
                <a:tab pos="555625" algn="l"/>
                <a:tab pos="1111250" algn="l"/>
                <a:tab pos="1666875" algn="l"/>
                <a:tab pos="2222500" algn="l"/>
                <a:tab pos="2778125" algn="l"/>
                <a:tab pos="3333750" algn="l"/>
                <a:tab pos="3889375" algn="l"/>
                <a:tab pos="4445000" algn="l"/>
                <a:tab pos="5000625" algn="l"/>
                <a:tab pos="5556250" algn="l"/>
                <a:tab pos="6113463" algn="l"/>
                <a:tab pos="6669088" algn="l"/>
                <a:tab pos="7224713" algn="l"/>
                <a:tab pos="7780338" algn="l"/>
                <a:tab pos="8335963" algn="l"/>
                <a:tab pos="8891588" algn="l"/>
                <a:tab pos="9447213" algn="l"/>
                <a:tab pos="10002838" algn="l"/>
                <a:tab pos="10558463" algn="l"/>
                <a:tab pos="11114088" algn="l"/>
              </a:tabLst>
              <a:defRPr sz="4300">
                <a:solidFill>
                  <a:srgbClr val="000000"/>
                </a:solidFill>
                <a:latin typeface="Helvetica Neue Light" charset="0"/>
                <a:ea typeface="ＭＳ Ｐゴシック" charset="0"/>
                <a:cs typeface="Arial" charset="0"/>
                <a:sym typeface="Helvetica Neue Light" charset="0"/>
              </a:defRPr>
            </a:lvl1pPr>
            <a:lvl2pPr marL="742950" indent="-285750" eaLnBrk="0" hangingPunct="0">
              <a:tabLst>
                <a:tab pos="0" algn="l"/>
                <a:tab pos="555625" algn="l"/>
                <a:tab pos="1111250" algn="l"/>
                <a:tab pos="1666875" algn="l"/>
                <a:tab pos="2222500" algn="l"/>
                <a:tab pos="2778125" algn="l"/>
                <a:tab pos="3333750" algn="l"/>
                <a:tab pos="3889375" algn="l"/>
                <a:tab pos="4445000" algn="l"/>
                <a:tab pos="5000625" algn="l"/>
                <a:tab pos="5556250" algn="l"/>
                <a:tab pos="6113463" algn="l"/>
                <a:tab pos="6669088" algn="l"/>
                <a:tab pos="7224713" algn="l"/>
                <a:tab pos="7780338" algn="l"/>
                <a:tab pos="8335963" algn="l"/>
                <a:tab pos="8891588" algn="l"/>
                <a:tab pos="9447213" algn="l"/>
                <a:tab pos="10002838" algn="l"/>
                <a:tab pos="10558463" algn="l"/>
                <a:tab pos="11114088" algn="l"/>
              </a:tabLst>
              <a:defRPr sz="4300">
                <a:solidFill>
                  <a:srgbClr val="000000"/>
                </a:solidFill>
                <a:latin typeface="Helvetica Neue Light" charset="0"/>
                <a:ea typeface="Arial" charset="0"/>
                <a:cs typeface="Arial" charset="0"/>
                <a:sym typeface="Helvetica Neue Light" charset="0"/>
              </a:defRPr>
            </a:lvl2pPr>
            <a:lvl3pPr marL="1143000" indent="-228600" eaLnBrk="0" hangingPunct="0">
              <a:tabLst>
                <a:tab pos="0" algn="l"/>
                <a:tab pos="555625" algn="l"/>
                <a:tab pos="1111250" algn="l"/>
                <a:tab pos="1666875" algn="l"/>
                <a:tab pos="2222500" algn="l"/>
                <a:tab pos="2778125" algn="l"/>
                <a:tab pos="3333750" algn="l"/>
                <a:tab pos="3889375" algn="l"/>
                <a:tab pos="4445000" algn="l"/>
                <a:tab pos="5000625" algn="l"/>
                <a:tab pos="5556250" algn="l"/>
                <a:tab pos="6113463" algn="l"/>
                <a:tab pos="6669088" algn="l"/>
                <a:tab pos="7224713" algn="l"/>
                <a:tab pos="7780338" algn="l"/>
                <a:tab pos="8335963" algn="l"/>
                <a:tab pos="8891588" algn="l"/>
                <a:tab pos="9447213" algn="l"/>
                <a:tab pos="10002838" algn="l"/>
                <a:tab pos="10558463" algn="l"/>
                <a:tab pos="11114088" algn="l"/>
              </a:tabLst>
              <a:defRPr sz="4300">
                <a:solidFill>
                  <a:srgbClr val="000000"/>
                </a:solidFill>
                <a:latin typeface="Helvetica Neue Light" charset="0"/>
                <a:ea typeface="Arial" charset="0"/>
                <a:cs typeface="Arial" charset="0"/>
                <a:sym typeface="Helvetica Neue Light" charset="0"/>
              </a:defRPr>
            </a:lvl3pPr>
            <a:lvl4pPr marL="1600200" indent="-228600" eaLnBrk="0" hangingPunct="0">
              <a:tabLst>
                <a:tab pos="0" algn="l"/>
                <a:tab pos="555625" algn="l"/>
                <a:tab pos="1111250" algn="l"/>
                <a:tab pos="1666875" algn="l"/>
                <a:tab pos="2222500" algn="l"/>
                <a:tab pos="2778125" algn="l"/>
                <a:tab pos="3333750" algn="l"/>
                <a:tab pos="3889375" algn="l"/>
                <a:tab pos="4445000" algn="l"/>
                <a:tab pos="5000625" algn="l"/>
                <a:tab pos="5556250" algn="l"/>
                <a:tab pos="6113463" algn="l"/>
                <a:tab pos="6669088" algn="l"/>
                <a:tab pos="7224713" algn="l"/>
                <a:tab pos="7780338" algn="l"/>
                <a:tab pos="8335963" algn="l"/>
                <a:tab pos="8891588" algn="l"/>
                <a:tab pos="9447213" algn="l"/>
                <a:tab pos="10002838" algn="l"/>
                <a:tab pos="10558463" algn="l"/>
                <a:tab pos="11114088" algn="l"/>
              </a:tabLst>
              <a:defRPr sz="4300">
                <a:solidFill>
                  <a:srgbClr val="000000"/>
                </a:solidFill>
                <a:latin typeface="Helvetica Neue Light" charset="0"/>
                <a:ea typeface="Arial" charset="0"/>
                <a:cs typeface="Arial" charset="0"/>
                <a:sym typeface="Helvetica Neue Light" charset="0"/>
              </a:defRPr>
            </a:lvl4pPr>
            <a:lvl5pPr marL="2057400" indent="-228600" eaLnBrk="0" hangingPunct="0">
              <a:tabLst>
                <a:tab pos="0" algn="l"/>
                <a:tab pos="555625" algn="l"/>
                <a:tab pos="1111250" algn="l"/>
                <a:tab pos="1666875" algn="l"/>
                <a:tab pos="2222500" algn="l"/>
                <a:tab pos="2778125" algn="l"/>
                <a:tab pos="3333750" algn="l"/>
                <a:tab pos="3889375" algn="l"/>
                <a:tab pos="4445000" algn="l"/>
                <a:tab pos="5000625" algn="l"/>
                <a:tab pos="5556250" algn="l"/>
                <a:tab pos="6113463" algn="l"/>
                <a:tab pos="6669088" algn="l"/>
                <a:tab pos="7224713" algn="l"/>
                <a:tab pos="7780338" algn="l"/>
                <a:tab pos="8335963" algn="l"/>
                <a:tab pos="8891588" algn="l"/>
                <a:tab pos="9447213" algn="l"/>
                <a:tab pos="10002838" algn="l"/>
                <a:tab pos="10558463" algn="l"/>
                <a:tab pos="11114088" algn="l"/>
              </a:tabLst>
              <a:defRPr sz="4300">
                <a:solidFill>
                  <a:srgbClr val="000000"/>
                </a:solidFill>
                <a:latin typeface="Helvetica Neue Light" charset="0"/>
                <a:ea typeface="Arial" charset="0"/>
                <a:cs typeface="Arial" charset="0"/>
                <a:sym typeface="Helvetica Neue Light" charset="0"/>
              </a:defRPr>
            </a:lvl5pPr>
            <a:lvl6pPr marL="2514600" indent="-228600" eaLnBrk="0" fontAlgn="base" hangingPunct="0">
              <a:spcBef>
                <a:spcPct val="0"/>
              </a:spcBef>
              <a:spcAft>
                <a:spcPct val="0"/>
              </a:spcAft>
              <a:tabLst>
                <a:tab pos="0" algn="l"/>
                <a:tab pos="555625" algn="l"/>
                <a:tab pos="1111250" algn="l"/>
                <a:tab pos="1666875" algn="l"/>
                <a:tab pos="2222500" algn="l"/>
                <a:tab pos="2778125" algn="l"/>
                <a:tab pos="3333750" algn="l"/>
                <a:tab pos="3889375" algn="l"/>
                <a:tab pos="4445000" algn="l"/>
                <a:tab pos="5000625" algn="l"/>
                <a:tab pos="5556250" algn="l"/>
                <a:tab pos="6113463" algn="l"/>
                <a:tab pos="6669088" algn="l"/>
                <a:tab pos="7224713" algn="l"/>
                <a:tab pos="7780338" algn="l"/>
                <a:tab pos="8335963" algn="l"/>
                <a:tab pos="8891588" algn="l"/>
                <a:tab pos="9447213" algn="l"/>
                <a:tab pos="10002838" algn="l"/>
                <a:tab pos="10558463" algn="l"/>
                <a:tab pos="11114088" algn="l"/>
              </a:tabLst>
              <a:defRPr sz="4300">
                <a:solidFill>
                  <a:srgbClr val="000000"/>
                </a:solidFill>
                <a:latin typeface="Helvetica Neue Light" charset="0"/>
                <a:ea typeface="Arial" charset="0"/>
                <a:cs typeface="Arial" charset="0"/>
                <a:sym typeface="Helvetica Neue Light" charset="0"/>
              </a:defRPr>
            </a:lvl6pPr>
            <a:lvl7pPr marL="2971800" indent="-228600" eaLnBrk="0" fontAlgn="base" hangingPunct="0">
              <a:spcBef>
                <a:spcPct val="0"/>
              </a:spcBef>
              <a:spcAft>
                <a:spcPct val="0"/>
              </a:spcAft>
              <a:tabLst>
                <a:tab pos="0" algn="l"/>
                <a:tab pos="555625" algn="l"/>
                <a:tab pos="1111250" algn="l"/>
                <a:tab pos="1666875" algn="l"/>
                <a:tab pos="2222500" algn="l"/>
                <a:tab pos="2778125" algn="l"/>
                <a:tab pos="3333750" algn="l"/>
                <a:tab pos="3889375" algn="l"/>
                <a:tab pos="4445000" algn="l"/>
                <a:tab pos="5000625" algn="l"/>
                <a:tab pos="5556250" algn="l"/>
                <a:tab pos="6113463" algn="l"/>
                <a:tab pos="6669088" algn="l"/>
                <a:tab pos="7224713" algn="l"/>
                <a:tab pos="7780338" algn="l"/>
                <a:tab pos="8335963" algn="l"/>
                <a:tab pos="8891588" algn="l"/>
                <a:tab pos="9447213" algn="l"/>
                <a:tab pos="10002838" algn="l"/>
                <a:tab pos="10558463" algn="l"/>
                <a:tab pos="11114088" algn="l"/>
              </a:tabLst>
              <a:defRPr sz="4300">
                <a:solidFill>
                  <a:srgbClr val="000000"/>
                </a:solidFill>
                <a:latin typeface="Helvetica Neue Light" charset="0"/>
                <a:ea typeface="Arial" charset="0"/>
                <a:cs typeface="Arial" charset="0"/>
                <a:sym typeface="Helvetica Neue Light" charset="0"/>
              </a:defRPr>
            </a:lvl7pPr>
            <a:lvl8pPr marL="3429000" indent="-228600" eaLnBrk="0" fontAlgn="base" hangingPunct="0">
              <a:spcBef>
                <a:spcPct val="0"/>
              </a:spcBef>
              <a:spcAft>
                <a:spcPct val="0"/>
              </a:spcAft>
              <a:tabLst>
                <a:tab pos="0" algn="l"/>
                <a:tab pos="555625" algn="l"/>
                <a:tab pos="1111250" algn="l"/>
                <a:tab pos="1666875" algn="l"/>
                <a:tab pos="2222500" algn="l"/>
                <a:tab pos="2778125" algn="l"/>
                <a:tab pos="3333750" algn="l"/>
                <a:tab pos="3889375" algn="l"/>
                <a:tab pos="4445000" algn="l"/>
                <a:tab pos="5000625" algn="l"/>
                <a:tab pos="5556250" algn="l"/>
                <a:tab pos="6113463" algn="l"/>
                <a:tab pos="6669088" algn="l"/>
                <a:tab pos="7224713" algn="l"/>
                <a:tab pos="7780338" algn="l"/>
                <a:tab pos="8335963" algn="l"/>
                <a:tab pos="8891588" algn="l"/>
                <a:tab pos="9447213" algn="l"/>
                <a:tab pos="10002838" algn="l"/>
                <a:tab pos="10558463" algn="l"/>
                <a:tab pos="11114088" algn="l"/>
              </a:tabLst>
              <a:defRPr sz="4300">
                <a:solidFill>
                  <a:srgbClr val="000000"/>
                </a:solidFill>
                <a:latin typeface="Helvetica Neue Light" charset="0"/>
                <a:ea typeface="Arial" charset="0"/>
                <a:cs typeface="Arial" charset="0"/>
                <a:sym typeface="Helvetica Neue Light" charset="0"/>
              </a:defRPr>
            </a:lvl8pPr>
            <a:lvl9pPr marL="3886200" indent="-228600" eaLnBrk="0" fontAlgn="base" hangingPunct="0">
              <a:spcBef>
                <a:spcPct val="0"/>
              </a:spcBef>
              <a:spcAft>
                <a:spcPct val="0"/>
              </a:spcAft>
              <a:tabLst>
                <a:tab pos="0" algn="l"/>
                <a:tab pos="555625" algn="l"/>
                <a:tab pos="1111250" algn="l"/>
                <a:tab pos="1666875" algn="l"/>
                <a:tab pos="2222500" algn="l"/>
                <a:tab pos="2778125" algn="l"/>
                <a:tab pos="3333750" algn="l"/>
                <a:tab pos="3889375" algn="l"/>
                <a:tab pos="4445000" algn="l"/>
                <a:tab pos="5000625" algn="l"/>
                <a:tab pos="5556250" algn="l"/>
                <a:tab pos="6113463" algn="l"/>
                <a:tab pos="6669088" algn="l"/>
                <a:tab pos="7224713" algn="l"/>
                <a:tab pos="7780338" algn="l"/>
                <a:tab pos="8335963" algn="l"/>
                <a:tab pos="8891588" algn="l"/>
                <a:tab pos="9447213" algn="l"/>
                <a:tab pos="10002838" algn="l"/>
                <a:tab pos="10558463" algn="l"/>
                <a:tab pos="11114088" algn="l"/>
              </a:tabLst>
              <a:defRPr sz="4300">
                <a:solidFill>
                  <a:srgbClr val="000000"/>
                </a:solidFill>
                <a:latin typeface="Helvetica Neue Light" charset="0"/>
                <a:ea typeface="Arial" charset="0"/>
                <a:cs typeface="Arial" charset="0"/>
                <a:sym typeface="Helvetica Neue Light" charset="0"/>
              </a:defRPr>
            </a:lvl9pPr>
          </a:lstStyle>
          <a:p>
            <a:pPr algn="ctr" defTabSz="913705" eaLnBrk="1" hangingPunct="1">
              <a:lnSpc>
                <a:spcPct val="98000"/>
              </a:lnSpc>
              <a:buClrTx/>
              <a:buSzTx/>
              <a:buFont typeface="Wingdings" charset="0"/>
              <a:buNone/>
              <a:defRPr/>
            </a:pPr>
            <a:fld id="{B7D8BF65-F6C7-F941-8DAE-2264307733E7}" type="slidenum">
              <a:rPr lang="en-GB" sz="1500" smtClean="0">
                <a:solidFill>
                  <a:srgbClr val="FFFF00"/>
                </a:solidFill>
                <a:latin typeface="Times New Roman" charset="0"/>
                <a:cs typeface="Arial Unicode MS" charset="0"/>
              </a:rPr>
              <a:pPr algn="ctr" defTabSz="913705" eaLnBrk="1" hangingPunct="1">
                <a:lnSpc>
                  <a:spcPct val="98000"/>
                </a:lnSpc>
                <a:buClrTx/>
                <a:buSzTx/>
                <a:buFont typeface="Wingdings" charset="0"/>
                <a:buNone/>
                <a:defRPr/>
              </a:pPr>
              <a:t>‹#›</a:t>
            </a:fld>
            <a:endParaRPr lang="en-GB" sz="1500" smtClean="0">
              <a:solidFill>
                <a:srgbClr val="FFFF00"/>
              </a:solidFill>
              <a:latin typeface="Times New Roman" charset="0"/>
              <a:cs typeface="Arial Unicode MS" charset="0"/>
            </a:endParaRPr>
          </a:p>
        </p:txBody>
      </p:sp>
      <p:sp>
        <p:nvSpPr>
          <p:cNvPr id="2" name="Titre 1"/>
          <p:cNvSpPr>
            <a:spLocks noGrp="1"/>
          </p:cNvSpPr>
          <p:nvPr>
            <p:ph type="title"/>
          </p:nvPr>
        </p:nvSpPr>
        <p:spPr/>
        <p:txBody>
          <a:bodyPr/>
          <a:lstStyle/>
          <a:p>
            <a:r>
              <a:rPr lang="fr-FR" smtClean="0"/>
              <a:t>Cliquez et modifiez le titre</a:t>
            </a:r>
            <a:endParaRPr lang="fr-FR" dirty="0"/>
          </a:p>
        </p:txBody>
      </p:sp>
      <p:sp>
        <p:nvSpPr>
          <p:cNvPr id="14" name="Espace réservé du contenu 3"/>
          <p:cNvSpPr>
            <a:spLocks noGrp="1"/>
          </p:cNvSpPr>
          <p:nvPr>
            <p:ph sz="half" idx="12"/>
          </p:nvPr>
        </p:nvSpPr>
        <p:spPr>
          <a:xfrm>
            <a:off x="550881" y="4313238"/>
            <a:ext cx="10041979" cy="243840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5" name="Espace réservé du contenu 3"/>
          <p:cNvSpPr>
            <a:spLocks noGrp="1"/>
          </p:cNvSpPr>
          <p:nvPr>
            <p:ph sz="half" idx="13"/>
          </p:nvPr>
        </p:nvSpPr>
        <p:spPr>
          <a:xfrm>
            <a:off x="558897" y="1762527"/>
            <a:ext cx="10032038" cy="2398314"/>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Tree>
    <p:extLst>
      <p:ext uri="{BB962C8B-B14F-4D97-AF65-F5344CB8AC3E}">
        <p14:creationId xmlns:p14="http://schemas.microsoft.com/office/powerpoint/2010/main" val="2800605478"/>
      </p:ext>
    </p:extLst>
  </p:cSld>
  <p:clrMapOvr>
    <a:masterClrMapping/>
  </p:clrMapOvr>
  <p:transition xmlns:p14="http://schemas.microsoft.com/office/powerpoint/2010/mai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6_Deux contenus">
    <p:spTree>
      <p:nvGrpSpPr>
        <p:cNvPr id="1" name=""/>
        <p:cNvGrpSpPr/>
        <p:nvPr/>
      </p:nvGrpSpPr>
      <p:grpSpPr>
        <a:xfrm>
          <a:off x="0" y="0"/>
          <a:ext cx="0" cy="0"/>
          <a:chOff x="0" y="0"/>
          <a:chExt cx="0" cy="0"/>
        </a:xfrm>
      </p:grpSpPr>
      <p:sp>
        <p:nvSpPr>
          <p:cNvPr id="7" name="Text Box 4"/>
          <p:cNvSpPr txBox="1">
            <a:spLocks noChangeArrowheads="1"/>
          </p:cNvSpPr>
          <p:nvPr userDrawn="1"/>
        </p:nvSpPr>
        <p:spPr bwMode="auto">
          <a:xfrm>
            <a:off x="3657600" y="7086600"/>
            <a:ext cx="38862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lstStyle>
            <a:lvl1pPr eaLnBrk="0" hangingPunct="0">
              <a:tabLst>
                <a:tab pos="0" algn="l"/>
                <a:tab pos="555625" algn="l"/>
                <a:tab pos="1111250" algn="l"/>
                <a:tab pos="1666875" algn="l"/>
                <a:tab pos="2222500" algn="l"/>
                <a:tab pos="2778125" algn="l"/>
                <a:tab pos="3333750" algn="l"/>
                <a:tab pos="3889375" algn="l"/>
                <a:tab pos="4445000" algn="l"/>
                <a:tab pos="5000625" algn="l"/>
                <a:tab pos="5556250" algn="l"/>
                <a:tab pos="6113463" algn="l"/>
                <a:tab pos="6669088" algn="l"/>
                <a:tab pos="7224713" algn="l"/>
                <a:tab pos="7780338" algn="l"/>
                <a:tab pos="8335963" algn="l"/>
                <a:tab pos="8891588" algn="l"/>
                <a:tab pos="9447213" algn="l"/>
                <a:tab pos="10002838" algn="l"/>
                <a:tab pos="10558463" algn="l"/>
                <a:tab pos="11114088" algn="l"/>
              </a:tabLst>
              <a:defRPr sz="4300">
                <a:solidFill>
                  <a:srgbClr val="000000"/>
                </a:solidFill>
                <a:latin typeface="Helvetica Neue Light" charset="0"/>
                <a:ea typeface="ＭＳ Ｐゴシック" charset="0"/>
                <a:cs typeface="Arial" charset="0"/>
                <a:sym typeface="Helvetica Neue Light" charset="0"/>
              </a:defRPr>
            </a:lvl1pPr>
            <a:lvl2pPr marL="742950" indent="-285750" eaLnBrk="0" hangingPunct="0">
              <a:tabLst>
                <a:tab pos="0" algn="l"/>
                <a:tab pos="555625" algn="l"/>
                <a:tab pos="1111250" algn="l"/>
                <a:tab pos="1666875" algn="l"/>
                <a:tab pos="2222500" algn="l"/>
                <a:tab pos="2778125" algn="l"/>
                <a:tab pos="3333750" algn="l"/>
                <a:tab pos="3889375" algn="l"/>
                <a:tab pos="4445000" algn="l"/>
                <a:tab pos="5000625" algn="l"/>
                <a:tab pos="5556250" algn="l"/>
                <a:tab pos="6113463" algn="l"/>
                <a:tab pos="6669088" algn="l"/>
                <a:tab pos="7224713" algn="l"/>
                <a:tab pos="7780338" algn="l"/>
                <a:tab pos="8335963" algn="l"/>
                <a:tab pos="8891588" algn="l"/>
                <a:tab pos="9447213" algn="l"/>
                <a:tab pos="10002838" algn="l"/>
                <a:tab pos="10558463" algn="l"/>
                <a:tab pos="11114088" algn="l"/>
              </a:tabLst>
              <a:defRPr sz="4300">
                <a:solidFill>
                  <a:srgbClr val="000000"/>
                </a:solidFill>
                <a:latin typeface="Helvetica Neue Light" charset="0"/>
                <a:ea typeface="Arial" charset="0"/>
                <a:cs typeface="Arial" charset="0"/>
                <a:sym typeface="Helvetica Neue Light" charset="0"/>
              </a:defRPr>
            </a:lvl2pPr>
            <a:lvl3pPr marL="1143000" indent="-228600" eaLnBrk="0" hangingPunct="0">
              <a:tabLst>
                <a:tab pos="0" algn="l"/>
                <a:tab pos="555625" algn="l"/>
                <a:tab pos="1111250" algn="l"/>
                <a:tab pos="1666875" algn="l"/>
                <a:tab pos="2222500" algn="l"/>
                <a:tab pos="2778125" algn="l"/>
                <a:tab pos="3333750" algn="l"/>
                <a:tab pos="3889375" algn="l"/>
                <a:tab pos="4445000" algn="l"/>
                <a:tab pos="5000625" algn="l"/>
                <a:tab pos="5556250" algn="l"/>
                <a:tab pos="6113463" algn="l"/>
                <a:tab pos="6669088" algn="l"/>
                <a:tab pos="7224713" algn="l"/>
                <a:tab pos="7780338" algn="l"/>
                <a:tab pos="8335963" algn="l"/>
                <a:tab pos="8891588" algn="l"/>
                <a:tab pos="9447213" algn="l"/>
                <a:tab pos="10002838" algn="l"/>
                <a:tab pos="10558463" algn="l"/>
                <a:tab pos="11114088" algn="l"/>
              </a:tabLst>
              <a:defRPr sz="4300">
                <a:solidFill>
                  <a:srgbClr val="000000"/>
                </a:solidFill>
                <a:latin typeface="Helvetica Neue Light" charset="0"/>
                <a:ea typeface="Arial" charset="0"/>
                <a:cs typeface="Arial" charset="0"/>
                <a:sym typeface="Helvetica Neue Light" charset="0"/>
              </a:defRPr>
            </a:lvl3pPr>
            <a:lvl4pPr marL="1600200" indent="-228600" eaLnBrk="0" hangingPunct="0">
              <a:tabLst>
                <a:tab pos="0" algn="l"/>
                <a:tab pos="555625" algn="l"/>
                <a:tab pos="1111250" algn="l"/>
                <a:tab pos="1666875" algn="l"/>
                <a:tab pos="2222500" algn="l"/>
                <a:tab pos="2778125" algn="l"/>
                <a:tab pos="3333750" algn="l"/>
                <a:tab pos="3889375" algn="l"/>
                <a:tab pos="4445000" algn="l"/>
                <a:tab pos="5000625" algn="l"/>
                <a:tab pos="5556250" algn="l"/>
                <a:tab pos="6113463" algn="l"/>
                <a:tab pos="6669088" algn="l"/>
                <a:tab pos="7224713" algn="l"/>
                <a:tab pos="7780338" algn="l"/>
                <a:tab pos="8335963" algn="l"/>
                <a:tab pos="8891588" algn="l"/>
                <a:tab pos="9447213" algn="l"/>
                <a:tab pos="10002838" algn="l"/>
                <a:tab pos="10558463" algn="l"/>
                <a:tab pos="11114088" algn="l"/>
              </a:tabLst>
              <a:defRPr sz="4300">
                <a:solidFill>
                  <a:srgbClr val="000000"/>
                </a:solidFill>
                <a:latin typeface="Helvetica Neue Light" charset="0"/>
                <a:ea typeface="Arial" charset="0"/>
                <a:cs typeface="Arial" charset="0"/>
                <a:sym typeface="Helvetica Neue Light" charset="0"/>
              </a:defRPr>
            </a:lvl4pPr>
            <a:lvl5pPr marL="2057400" indent="-228600" eaLnBrk="0" hangingPunct="0">
              <a:tabLst>
                <a:tab pos="0" algn="l"/>
                <a:tab pos="555625" algn="l"/>
                <a:tab pos="1111250" algn="l"/>
                <a:tab pos="1666875" algn="l"/>
                <a:tab pos="2222500" algn="l"/>
                <a:tab pos="2778125" algn="l"/>
                <a:tab pos="3333750" algn="l"/>
                <a:tab pos="3889375" algn="l"/>
                <a:tab pos="4445000" algn="l"/>
                <a:tab pos="5000625" algn="l"/>
                <a:tab pos="5556250" algn="l"/>
                <a:tab pos="6113463" algn="l"/>
                <a:tab pos="6669088" algn="l"/>
                <a:tab pos="7224713" algn="l"/>
                <a:tab pos="7780338" algn="l"/>
                <a:tab pos="8335963" algn="l"/>
                <a:tab pos="8891588" algn="l"/>
                <a:tab pos="9447213" algn="l"/>
                <a:tab pos="10002838" algn="l"/>
                <a:tab pos="10558463" algn="l"/>
                <a:tab pos="11114088" algn="l"/>
              </a:tabLst>
              <a:defRPr sz="4300">
                <a:solidFill>
                  <a:srgbClr val="000000"/>
                </a:solidFill>
                <a:latin typeface="Helvetica Neue Light" charset="0"/>
                <a:ea typeface="Arial" charset="0"/>
                <a:cs typeface="Arial" charset="0"/>
                <a:sym typeface="Helvetica Neue Light" charset="0"/>
              </a:defRPr>
            </a:lvl5pPr>
            <a:lvl6pPr marL="2514600" indent="-228600" eaLnBrk="0" fontAlgn="base" hangingPunct="0">
              <a:spcBef>
                <a:spcPct val="0"/>
              </a:spcBef>
              <a:spcAft>
                <a:spcPct val="0"/>
              </a:spcAft>
              <a:tabLst>
                <a:tab pos="0" algn="l"/>
                <a:tab pos="555625" algn="l"/>
                <a:tab pos="1111250" algn="l"/>
                <a:tab pos="1666875" algn="l"/>
                <a:tab pos="2222500" algn="l"/>
                <a:tab pos="2778125" algn="l"/>
                <a:tab pos="3333750" algn="l"/>
                <a:tab pos="3889375" algn="l"/>
                <a:tab pos="4445000" algn="l"/>
                <a:tab pos="5000625" algn="l"/>
                <a:tab pos="5556250" algn="l"/>
                <a:tab pos="6113463" algn="l"/>
                <a:tab pos="6669088" algn="l"/>
                <a:tab pos="7224713" algn="l"/>
                <a:tab pos="7780338" algn="l"/>
                <a:tab pos="8335963" algn="l"/>
                <a:tab pos="8891588" algn="l"/>
                <a:tab pos="9447213" algn="l"/>
                <a:tab pos="10002838" algn="l"/>
                <a:tab pos="10558463" algn="l"/>
                <a:tab pos="11114088" algn="l"/>
              </a:tabLst>
              <a:defRPr sz="4300">
                <a:solidFill>
                  <a:srgbClr val="000000"/>
                </a:solidFill>
                <a:latin typeface="Helvetica Neue Light" charset="0"/>
                <a:ea typeface="Arial" charset="0"/>
                <a:cs typeface="Arial" charset="0"/>
                <a:sym typeface="Helvetica Neue Light" charset="0"/>
              </a:defRPr>
            </a:lvl6pPr>
            <a:lvl7pPr marL="2971800" indent="-228600" eaLnBrk="0" fontAlgn="base" hangingPunct="0">
              <a:spcBef>
                <a:spcPct val="0"/>
              </a:spcBef>
              <a:spcAft>
                <a:spcPct val="0"/>
              </a:spcAft>
              <a:tabLst>
                <a:tab pos="0" algn="l"/>
                <a:tab pos="555625" algn="l"/>
                <a:tab pos="1111250" algn="l"/>
                <a:tab pos="1666875" algn="l"/>
                <a:tab pos="2222500" algn="l"/>
                <a:tab pos="2778125" algn="l"/>
                <a:tab pos="3333750" algn="l"/>
                <a:tab pos="3889375" algn="l"/>
                <a:tab pos="4445000" algn="l"/>
                <a:tab pos="5000625" algn="l"/>
                <a:tab pos="5556250" algn="l"/>
                <a:tab pos="6113463" algn="l"/>
                <a:tab pos="6669088" algn="l"/>
                <a:tab pos="7224713" algn="l"/>
                <a:tab pos="7780338" algn="l"/>
                <a:tab pos="8335963" algn="l"/>
                <a:tab pos="8891588" algn="l"/>
                <a:tab pos="9447213" algn="l"/>
                <a:tab pos="10002838" algn="l"/>
                <a:tab pos="10558463" algn="l"/>
                <a:tab pos="11114088" algn="l"/>
              </a:tabLst>
              <a:defRPr sz="4300">
                <a:solidFill>
                  <a:srgbClr val="000000"/>
                </a:solidFill>
                <a:latin typeface="Helvetica Neue Light" charset="0"/>
                <a:ea typeface="Arial" charset="0"/>
                <a:cs typeface="Arial" charset="0"/>
                <a:sym typeface="Helvetica Neue Light" charset="0"/>
              </a:defRPr>
            </a:lvl7pPr>
            <a:lvl8pPr marL="3429000" indent="-228600" eaLnBrk="0" fontAlgn="base" hangingPunct="0">
              <a:spcBef>
                <a:spcPct val="0"/>
              </a:spcBef>
              <a:spcAft>
                <a:spcPct val="0"/>
              </a:spcAft>
              <a:tabLst>
                <a:tab pos="0" algn="l"/>
                <a:tab pos="555625" algn="l"/>
                <a:tab pos="1111250" algn="l"/>
                <a:tab pos="1666875" algn="l"/>
                <a:tab pos="2222500" algn="l"/>
                <a:tab pos="2778125" algn="l"/>
                <a:tab pos="3333750" algn="l"/>
                <a:tab pos="3889375" algn="l"/>
                <a:tab pos="4445000" algn="l"/>
                <a:tab pos="5000625" algn="l"/>
                <a:tab pos="5556250" algn="l"/>
                <a:tab pos="6113463" algn="l"/>
                <a:tab pos="6669088" algn="l"/>
                <a:tab pos="7224713" algn="l"/>
                <a:tab pos="7780338" algn="l"/>
                <a:tab pos="8335963" algn="l"/>
                <a:tab pos="8891588" algn="l"/>
                <a:tab pos="9447213" algn="l"/>
                <a:tab pos="10002838" algn="l"/>
                <a:tab pos="10558463" algn="l"/>
                <a:tab pos="11114088" algn="l"/>
              </a:tabLst>
              <a:defRPr sz="4300">
                <a:solidFill>
                  <a:srgbClr val="000000"/>
                </a:solidFill>
                <a:latin typeface="Helvetica Neue Light" charset="0"/>
                <a:ea typeface="Arial" charset="0"/>
                <a:cs typeface="Arial" charset="0"/>
                <a:sym typeface="Helvetica Neue Light" charset="0"/>
              </a:defRPr>
            </a:lvl8pPr>
            <a:lvl9pPr marL="3886200" indent="-228600" eaLnBrk="0" fontAlgn="base" hangingPunct="0">
              <a:spcBef>
                <a:spcPct val="0"/>
              </a:spcBef>
              <a:spcAft>
                <a:spcPct val="0"/>
              </a:spcAft>
              <a:tabLst>
                <a:tab pos="0" algn="l"/>
                <a:tab pos="555625" algn="l"/>
                <a:tab pos="1111250" algn="l"/>
                <a:tab pos="1666875" algn="l"/>
                <a:tab pos="2222500" algn="l"/>
                <a:tab pos="2778125" algn="l"/>
                <a:tab pos="3333750" algn="l"/>
                <a:tab pos="3889375" algn="l"/>
                <a:tab pos="4445000" algn="l"/>
                <a:tab pos="5000625" algn="l"/>
                <a:tab pos="5556250" algn="l"/>
                <a:tab pos="6113463" algn="l"/>
                <a:tab pos="6669088" algn="l"/>
                <a:tab pos="7224713" algn="l"/>
                <a:tab pos="7780338" algn="l"/>
                <a:tab pos="8335963" algn="l"/>
                <a:tab pos="8891588" algn="l"/>
                <a:tab pos="9447213" algn="l"/>
                <a:tab pos="10002838" algn="l"/>
                <a:tab pos="10558463" algn="l"/>
                <a:tab pos="11114088" algn="l"/>
              </a:tabLst>
              <a:defRPr sz="4300">
                <a:solidFill>
                  <a:srgbClr val="000000"/>
                </a:solidFill>
                <a:latin typeface="Helvetica Neue Light" charset="0"/>
                <a:ea typeface="Arial" charset="0"/>
                <a:cs typeface="Arial" charset="0"/>
                <a:sym typeface="Helvetica Neue Light" charset="0"/>
              </a:defRPr>
            </a:lvl9pPr>
          </a:lstStyle>
          <a:p>
            <a:pPr algn="ctr" defTabSz="913705" eaLnBrk="1" hangingPunct="1">
              <a:lnSpc>
                <a:spcPct val="98000"/>
              </a:lnSpc>
              <a:buClrTx/>
              <a:buSzTx/>
              <a:buFont typeface="Wingdings" charset="0"/>
              <a:buNone/>
              <a:defRPr/>
            </a:pPr>
            <a:fld id="{F7C01807-31E6-074F-879D-6A51139359C1}" type="slidenum">
              <a:rPr lang="en-GB" sz="1500" smtClean="0">
                <a:solidFill>
                  <a:srgbClr val="FFFF00"/>
                </a:solidFill>
                <a:latin typeface="Times New Roman" charset="0"/>
                <a:cs typeface="Arial Unicode MS" charset="0"/>
              </a:rPr>
              <a:pPr algn="ctr" defTabSz="913705" eaLnBrk="1" hangingPunct="1">
                <a:lnSpc>
                  <a:spcPct val="98000"/>
                </a:lnSpc>
                <a:buClrTx/>
                <a:buSzTx/>
                <a:buFont typeface="Wingdings" charset="0"/>
                <a:buNone/>
                <a:defRPr/>
              </a:pPr>
              <a:t>‹#›</a:t>
            </a:fld>
            <a:endParaRPr lang="en-GB" sz="1500" smtClean="0">
              <a:solidFill>
                <a:srgbClr val="FFFF00"/>
              </a:solidFill>
              <a:latin typeface="Times New Roman" charset="0"/>
              <a:cs typeface="Arial Unicode MS" charset="0"/>
            </a:endParaRPr>
          </a:p>
        </p:txBody>
      </p:sp>
      <p:sp>
        <p:nvSpPr>
          <p:cNvPr id="2" name="Titre 1"/>
          <p:cNvSpPr>
            <a:spLocks noGrp="1"/>
          </p:cNvSpPr>
          <p:nvPr>
            <p:ph type="title"/>
          </p:nvPr>
        </p:nvSpPr>
        <p:spPr/>
        <p:txBody>
          <a:bodyPr/>
          <a:lstStyle/>
          <a:p>
            <a:r>
              <a:rPr lang="fr-FR" smtClean="0"/>
              <a:t>Cliquez et modifiez le titre</a:t>
            </a:r>
            <a:endParaRPr lang="fr-FR" dirty="0"/>
          </a:p>
        </p:txBody>
      </p:sp>
      <p:sp>
        <p:nvSpPr>
          <p:cNvPr id="4" name="Espace réservé du contenu 3"/>
          <p:cNvSpPr>
            <a:spLocks noGrp="1"/>
          </p:cNvSpPr>
          <p:nvPr>
            <p:ph sz="half" idx="2"/>
          </p:nvPr>
        </p:nvSpPr>
        <p:spPr>
          <a:xfrm>
            <a:off x="5657146" y="1768496"/>
            <a:ext cx="4941275" cy="239236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3" name="Espace réservé du contenu 3"/>
          <p:cNvSpPr>
            <a:spLocks noGrp="1"/>
          </p:cNvSpPr>
          <p:nvPr>
            <p:ph sz="half" idx="11"/>
          </p:nvPr>
        </p:nvSpPr>
        <p:spPr>
          <a:xfrm>
            <a:off x="5659632" y="4313238"/>
            <a:ext cx="4941275" cy="243840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4" name="Espace réservé du contenu 3"/>
          <p:cNvSpPr>
            <a:spLocks noGrp="1"/>
          </p:cNvSpPr>
          <p:nvPr>
            <p:ph sz="half" idx="12"/>
          </p:nvPr>
        </p:nvSpPr>
        <p:spPr>
          <a:xfrm>
            <a:off x="548986" y="4313238"/>
            <a:ext cx="4941275" cy="243840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5" name="Espace réservé du contenu 3"/>
          <p:cNvSpPr>
            <a:spLocks noGrp="1"/>
          </p:cNvSpPr>
          <p:nvPr>
            <p:ph sz="half" idx="13"/>
          </p:nvPr>
        </p:nvSpPr>
        <p:spPr>
          <a:xfrm>
            <a:off x="558926" y="1762525"/>
            <a:ext cx="4941275" cy="239813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Tree>
    <p:extLst>
      <p:ext uri="{BB962C8B-B14F-4D97-AF65-F5344CB8AC3E}">
        <p14:creationId xmlns:p14="http://schemas.microsoft.com/office/powerpoint/2010/main" val="2745734100"/>
      </p:ext>
    </p:extLst>
  </p:cSld>
  <p:clrMapOvr>
    <a:masterClrMapping/>
  </p:clrMapOvr>
  <p:transition xmlns:p14="http://schemas.microsoft.com/office/powerpoint/2010/mai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4_Deux contenus">
    <p:spTree>
      <p:nvGrpSpPr>
        <p:cNvPr id="1" name=""/>
        <p:cNvGrpSpPr/>
        <p:nvPr/>
      </p:nvGrpSpPr>
      <p:grpSpPr>
        <a:xfrm>
          <a:off x="0" y="0"/>
          <a:ext cx="0" cy="0"/>
          <a:chOff x="0" y="0"/>
          <a:chExt cx="0" cy="0"/>
        </a:xfrm>
      </p:grpSpPr>
      <p:sp>
        <p:nvSpPr>
          <p:cNvPr id="6" name="Text Box 4"/>
          <p:cNvSpPr txBox="1">
            <a:spLocks noChangeArrowheads="1"/>
          </p:cNvSpPr>
          <p:nvPr userDrawn="1"/>
        </p:nvSpPr>
        <p:spPr bwMode="auto">
          <a:xfrm>
            <a:off x="3657600" y="7086600"/>
            <a:ext cx="38862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lstStyle>
            <a:lvl1pPr eaLnBrk="0" hangingPunct="0">
              <a:tabLst>
                <a:tab pos="0" algn="l"/>
                <a:tab pos="555625" algn="l"/>
                <a:tab pos="1111250" algn="l"/>
                <a:tab pos="1666875" algn="l"/>
                <a:tab pos="2222500" algn="l"/>
                <a:tab pos="2778125" algn="l"/>
                <a:tab pos="3333750" algn="l"/>
                <a:tab pos="3889375" algn="l"/>
                <a:tab pos="4445000" algn="l"/>
                <a:tab pos="5000625" algn="l"/>
                <a:tab pos="5556250" algn="l"/>
                <a:tab pos="6113463" algn="l"/>
                <a:tab pos="6669088" algn="l"/>
                <a:tab pos="7224713" algn="l"/>
                <a:tab pos="7780338" algn="l"/>
                <a:tab pos="8335963" algn="l"/>
                <a:tab pos="8891588" algn="l"/>
                <a:tab pos="9447213" algn="l"/>
                <a:tab pos="10002838" algn="l"/>
                <a:tab pos="10558463" algn="l"/>
                <a:tab pos="11114088" algn="l"/>
              </a:tabLst>
              <a:defRPr sz="4300">
                <a:solidFill>
                  <a:srgbClr val="000000"/>
                </a:solidFill>
                <a:latin typeface="Helvetica Neue Light" charset="0"/>
                <a:ea typeface="ＭＳ Ｐゴシック" charset="0"/>
                <a:cs typeface="Arial" charset="0"/>
                <a:sym typeface="Helvetica Neue Light" charset="0"/>
              </a:defRPr>
            </a:lvl1pPr>
            <a:lvl2pPr marL="742950" indent="-285750" eaLnBrk="0" hangingPunct="0">
              <a:tabLst>
                <a:tab pos="0" algn="l"/>
                <a:tab pos="555625" algn="l"/>
                <a:tab pos="1111250" algn="l"/>
                <a:tab pos="1666875" algn="l"/>
                <a:tab pos="2222500" algn="l"/>
                <a:tab pos="2778125" algn="l"/>
                <a:tab pos="3333750" algn="l"/>
                <a:tab pos="3889375" algn="l"/>
                <a:tab pos="4445000" algn="l"/>
                <a:tab pos="5000625" algn="l"/>
                <a:tab pos="5556250" algn="l"/>
                <a:tab pos="6113463" algn="l"/>
                <a:tab pos="6669088" algn="l"/>
                <a:tab pos="7224713" algn="l"/>
                <a:tab pos="7780338" algn="l"/>
                <a:tab pos="8335963" algn="l"/>
                <a:tab pos="8891588" algn="l"/>
                <a:tab pos="9447213" algn="l"/>
                <a:tab pos="10002838" algn="l"/>
                <a:tab pos="10558463" algn="l"/>
                <a:tab pos="11114088" algn="l"/>
              </a:tabLst>
              <a:defRPr sz="4300">
                <a:solidFill>
                  <a:srgbClr val="000000"/>
                </a:solidFill>
                <a:latin typeface="Helvetica Neue Light" charset="0"/>
                <a:ea typeface="Arial" charset="0"/>
                <a:cs typeface="Arial" charset="0"/>
                <a:sym typeface="Helvetica Neue Light" charset="0"/>
              </a:defRPr>
            </a:lvl2pPr>
            <a:lvl3pPr marL="1143000" indent="-228600" eaLnBrk="0" hangingPunct="0">
              <a:tabLst>
                <a:tab pos="0" algn="l"/>
                <a:tab pos="555625" algn="l"/>
                <a:tab pos="1111250" algn="l"/>
                <a:tab pos="1666875" algn="l"/>
                <a:tab pos="2222500" algn="l"/>
                <a:tab pos="2778125" algn="l"/>
                <a:tab pos="3333750" algn="l"/>
                <a:tab pos="3889375" algn="l"/>
                <a:tab pos="4445000" algn="l"/>
                <a:tab pos="5000625" algn="l"/>
                <a:tab pos="5556250" algn="l"/>
                <a:tab pos="6113463" algn="l"/>
                <a:tab pos="6669088" algn="l"/>
                <a:tab pos="7224713" algn="l"/>
                <a:tab pos="7780338" algn="l"/>
                <a:tab pos="8335963" algn="l"/>
                <a:tab pos="8891588" algn="l"/>
                <a:tab pos="9447213" algn="l"/>
                <a:tab pos="10002838" algn="l"/>
                <a:tab pos="10558463" algn="l"/>
                <a:tab pos="11114088" algn="l"/>
              </a:tabLst>
              <a:defRPr sz="4300">
                <a:solidFill>
                  <a:srgbClr val="000000"/>
                </a:solidFill>
                <a:latin typeface="Helvetica Neue Light" charset="0"/>
                <a:ea typeface="Arial" charset="0"/>
                <a:cs typeface="Arial" charset="0"/>
                <a:sym typeface="Helvetica Neue Light" charset="0"/>
              </a:defRPr>
            </a:lvl3pPr>
            <a:lvl4pPr marL="1600200" indent="-228600" eaLnBrk="0" hangingPunct="0">
              <a:tabLst>
                <a:tab pos="0" algn="l"/>
                <a:tab pos="555625" algn="l"/>
                <a:tab pos="1111250" algn="l"/>
                <a:tab pos="1666875" algn="l"/>
                <a:tab pos="2222500" algn="l"/>
                <a:tab pos="2778125" algn="l"/>
                <a:tab pos="3333750" algn="l"/>
                <a:tab pos="3889375" algn="l"/>
                <a:tab pos="4445000" algn="l"/>
                <a:tab pos="5000625" algn="l"/>
                <a:tab pos="5556250" algn="l"/>
                <a:tab pos="6113463" algn="l"/>
                <a:tab pos="6669088" algn="l"/>
                <a:tab pos="7224713" algn="l"/>
                <a:tab pos="7780338" algn="l"/>
                <a:tab pos="8335963" algn="l"/>
                <a:tab pos="8891588" algn="l"/>
                <a:tab pos="9447213" algn="l"/>
                <a:tab pos="10002838" algn="l"/>
                <a:tab pos="10558463" algn="l"/>
                <a:tab pos="11114088" algn="l"/>
              </a:tabLst>
              <a:defRPr sz="4300">
                <a:solidFill>
                  <a:srgbClr val="000000"/>
                </a:solidFill>
                <a:latin typeface="Helvetica Neue Light" charset="0"/>
                <a:ea typeface="Arial" charset="0"/>
                <a:cs typeface="Arial" charset="0"/>
                <a:sym typeface="Helvetica Neue Light" charset="0"/>
              </a:defRPr>
            </a:lvl4pPr>
            <a:lvl5pPr marL="2057400" indent="-228600" eaLnBrk="0" hangingPunct="0">
              <a:tabLst>
                <a:tab pos="0" algn="l"/>
                <a:tab pos="555625" algn="l"/>
                <a:tab pos="1111250" algn="l"/>
                <a:tab pos="1666875" algn="l"/>
                <a:tab pos="2222500" algn="l"/>
                <a:tab pos="2778125" algn="l"/>
                <a:tab pos="3333750" algn="l"/>
                <a:tab pos="3889375" algn="l"/>
                <a:tab pos="4445000" algn="l"/>
                <a:tab pos="5000625" algn="l"/>
                <a:tab pos="5556250" algn="l"/>
                <a:tab pos="6113463" algn="l"/>
                <a:tab pos="6669088" algn="l"/>
                <a:tab pos="7224713" algn="l"/>
                <a:tab pos="7780338" algn="l"/>
                <a:tab pos="8335963" algn="l"/>
                <a:tab pos="8891588" algn="l"/>
                <a:tab pos="9447213" algn="l"/>
                <a:tab pos="10002838" algn="l"/>
                <a:tab pos="10558463" algn="l"/>
                <a:tab pos="11114088" algn="l"/>
              </a:tabLst>
              <a:defRPr sz="4300">
                <a:solidFill>
                  <a:srgbClr val="000000"/>
                </a:solidFill>
                <a:latin typeface="Helvetica Neue Light" charset="0"/>
                <a:ea typeface="Arial" charset="0"/>
                <a:cs typeface="Arial" charset="0"/>
                <a:sym typeface="Helvetica Neue Light" charset="0"/>
              </a:defRPr>
            </a:lvl5pPr>
            <a:lvl6pPr marL="2514600" indent="-228600" eaLnBrk="0" fontAlgn="base" hangingPunct="0">
              <a:spcBef>
                <a:spcPct val="0"/>
              </a:spcBef>
              <a:spcAft>
                <a:spcPct val="0"/>
              </a:spcAft>
              <a:tabLst>
                <a:tab pos="0" algn="l"/>
                <a:tab pos="555625" algn="l"/>
                <a:tab pos="1111250" algn="l"/>
                <a:tab pos="1666875" algn="l"/>
                <a:tab pos="2222500" algn="l"/>
                <a:tab pos="2778125" algn="l"/>
                <a:tab pos="3333750" algn="l"/>
                <a:tab pos="3889375" algn="l"/>
                <a:tab pos="4445000" algn="l"/>
                <a:tab pos="5000625" algn="l"/>
                <a:tab pos="5556250" algn="l"/>
                <a:tab pos="6113463" algn="l"/>
                <a:tab pos="6669088" algn="l"/>
                <a:tab pos="7224713" algn="l"/>
                <a:tab pos="7780338" algn="l"/>
                <a:tab pos="8335963" algn="l"/>
                <a:tab pos="8891588" algn="l"/>
                <a:tab pos="9447213" algn="l"/>
                <a:tab pos="10002838" algn="l"/>
                <a:tab pos="10558463" algn="l"/>
                <a:tab pos="11114088" algn="l"/>
              </a:tabLst>
              <a:defRPr sz="4300">
                <a:solidFill>
                  <a:srgbClr val="000000"/>
                </a:solidFill>
                <a:latin typeface="Helvetica Neue Light" charset="0"/>
                <a:ea typeface="Arial" charset="0"/>
                <a:cs typeface="Arial" charset="0"/>
                <a:sym typeface="Helvetica Neue Light" charset="0"/>
              </a:defRPr>
            </a:lvl6pPr>
            <a:lvl7pPr marL="2971800" indent="-228600" eaLnBrk="0" fontAlgn="base" hangingPunct="0">
              <a:spcBef>
                <a:spcPct val="0"/>
              </a:spcBef>
              <a:spcAft>
                <a:spcPct val="0"/>
              </a:spcAft>
              <a:tabLst>
                <a:tab pos="0" algn="l"/>
                <a:tab pos="555625" algn="l"/>
                <a:tab pos="1111250" algn="l"/>
                <a:tab pos="1666875" algn="l"/>
                <a:tab pos="2222500" algn="l"/>
                <a:tab pos="2778125" algn="l"/>
                <a:tab pos="3333750" algn="l"/>
                <a:tab pos="3889375" algn="l"/>
                <a:tab pos="4445000" algn="l"/>
                <a:tab pos="5000625" algn="l"/>
                <a:tab pos="5556250" algn="l"/>
                <a:tab pos="6113463" algn="l"/>
                <a:tab pos="6669088" algn="l"/>
                <a:tab pos="7224713" algn="l"/>
                <a:tab pos="7780338" algn="l"/>
                <a:tab pos="8335963" algn="l"/>
                <a:tab pos="8891588" algn="l"/>
                <a:tab pos="9447213" algn="l"/>
                <a:tab pos="10002838" algn="l"/>
                <a:tab pos="10558463" algn="l"/>
                <a:tab pos="11114088" algn="l"/>
              </a:tabLst>
              <a:defRPr sz="4300">
                <a:solidFill>
                  <a:srgbClr val="000000"/>
                </a:solidFill>
                <a:latin typeface="Helvetica Neue Light" charset="0"/>
                <a:ea typeface="Arial" charset="0"/>
                <a:cs typeface="Arial" charset="0"/>
                <a:sym typeface="Helvetica Neue Light" charset="0"/>
              </a:defRPr>
            </a:lvl7pPr>
            <a:lvl8pPr marL="3429000" indent="-228600" eaLnBrk="0" fontAlgn="base" hangingPunct="0">
              <a:spcBef>
                <a:spcPct val="0"/>
              </a:spcBef>
              <a:spcAft>
                <a:spcPct val="0"/>
              </a:spcAft>
              <a:tabLst>
                <a:tab pos="0" algn="l"/>
                <a:tab pos="555625" algn="l"/>
                <a:tab pos="1111250" algn="l"/>
                <a:tab pos="1666875" algn="l"/>
                <a:tab pos="2222500" algn="l"/>
                <a:tab pos="2778125" algn="l"/>
                <a:tab pos="3333750" algn="l"/>
                <a:tab pos="3889375" algn="l"/>
                <a:tab pos="4445000" algn="l"/>
                <a:tab pos="5000625" algn="l"/>
                <a:tab pos="5556250" algn="l"/>
                <a:tab pos="6113463" algn="l"/>
                <a:tab pos="6669088" algn="l"/>
                <a:tab pos="7224713" algn="l"/>
                <a:tab pos="7780338" algn="l"/>
                <a:tab pos="8335963" algn="l"/>
                <a:tab pos="8891588" algn="l"/>
                <a:tab pos="9447213" algn="l"/>
                <a:tab pos="10002838" algn="l"/>
                <a:tab pos="10558463" algn="l"/>
                <a:tab pos="11114088" algn="l"/>
              </a:tabLst>
              <a:defRPr sz="4300">
                <a:solidFill>
                  <a:srgbClr val="000000"/>
                </a:solidFill>
                <a:latin typeface="Helvetica Neue Light" charset="0"/>
                <a:ea typeface="Arial" charset="0"/>
                <a:cs typeface="Arial" charset="0"/>
                <a:sym typeface="Helvetica Neue Light" charset="0"/>
              </a:defRPr>
            </a:lvl8pPr>
            <a:lvl9pPr marL="3886200" indent="-228600" eaLnBrk="0" fontAlgn="base" hangingPunct="0">
              <a:spcBef>
                <a:spcPct val="0"/>
              </a:spcBef>
              <a:spcAft>
                <a:spcPct val="0"/>
              </a:spcAft>
              <a:tabLst>
                <a:tab pos="0" algn="l"/>
                <a:tab pos="555625" algn="l"/>
                <a:tab pos="1111250" algn="l"/>
                <a:tab pos="1666875" algn="l"/>
                <a:tab pos="2222500" algn="l"/>
                <a:tab pos="2778125" algn="l"/>
                <a:tab pos="3333750" algn="l"/>
                <a:tab pos="3889375" algn="l"/>
                <a:tab pos="4445000" algn="l"/>
                <a:tab pos="5000625" algn="l"/>
                <a:tab pos="5556250" algn="l"/>
                <a:tab pos="6113463" algn="l"/>
                <a:tab pos="6669088" algn="l"/>
                <a:tab pos="7224713" algn="l"/>
                <a:tab pos="7780338" algn="l"/>
                <a:tab pos="8335963" algn="l"/>
                <a:tab pos="8891588" algn="l"/>
                <a:tab pos="9447213" algn="l"/>
                <a:tab pos="10002838" algn="l"/>
                <a:tab pos="10558463" algn="l"/>
                <a:tab pos="11114088" algn="l"/>
              </a:tabLst>
              <a:defRPr sz="4300">
                <a:solidFill>
                  <a:srgbClr val="000000"/>
                </a:solidFill>
                <a:latin typeface="Helvetica Neue Light" charset="0"/>
                <a:ea typeface="Arial" charset="0"/>
                <a:cs typeface="Arial" charset="0"/>
                <a:sym typeface="Helvetica Neue Light" charset="0"/>
              </a:defRPr>
            </a:lvl9pPr>
          </a:lstStyle>
          <a:p>
            <a:pPr algn="ctr" defTabSz="913705" eaLnBrk="1" hangingPunct="1">
              <a:lnSpc>
                <a:spcPct val="98000"/>
              </a:lnSpc>
              <a:buClrTx/>
              <a:buSzTx/>
              <a:buFont typeface="Wingdings" charset="0"/>
              <a:buNone/>
              <a:defRPr/>
            </a:pPr>
            <a:fld id="{5AB9D1CD-A4F1-0847-AD05-A1A4DD147158}" type="slidenum">
              <a:rPr lang="en-GB" sz="1500" smtClean="0">
                <a:solidFill>
                  <a:srgbClr val="FFFF00"/>
                </a:solidFill>
                <a:latin typeface="Times New Roman" charset="0"/>
                <a:cs typeface="Arial Unicode MS" charset="0"/>
              </a:rPr>
              <a:pPr algn="ctr" defTabSz="913705" eaLnBrk="1" hangingPunct="1">
                <a:lnSpc>
                  <a:spcPct val="98000"/>
                </a:lnSpc>
                <a:buClrTx/>
                <a:buSzTx/>
                <a:buFont typeface="Wingdings" charset="0"/>
                <a:buNone/>
                <a:defRPr/>
              </a:pPr>
              <a:t>‹#›</a:t>
            </a:fld>
            <a:endParaRPr lang="en-GB" sz="1500" smtClean="0">
              <a:solidFill>
                <a:srgbClr val="FFFF00"/>
              </a:solidFill>
              <a:latin typeface="Times New Roman" charset="0"/>
              <a:cs typeface="Arial Unicode MS" charset="0"/>
            </a:endParaRPr>
          </a:p>
        </p:txBody>
      </p:sp>
      <p:sp>
        <p:nvSpPr>
          <p:cNvPr id="2" name="Titre 1"/>
          <p:cNvSpPr>
            <a:spLocks noGrp="1"/>
          </p:cNvSpPr>
          <p:nvPr>
            <p:ph type="title"/>
          </p:nvPr>
        </p:nvSpPr>
        <p:spPr/>
        <p:txBody>
          <a:bodyPr/>
          <a:lstStyle/>
          <a:p>
            <a:r>
              <a:rPr lang="fr-FR" smtClean="0"/>
              <a:t>Cliquez et modifiez le titre</a:t>
            </a:r>
            <a:endParaRPr lang="fr-FR" dirty="0"/>
          </a:p>
        </p:txBody>
      </p:sp>
      <p:sp>
        <p:nvSpPr>
          <p:cNvPr id="9" name="Espace réservé du contenu 3"/>
          <p:cNvSpPr>
            <a:spLocks noGrp="1"/>
          </p:cNvSpPr>
          <p:nvPr>
            <p:ph sz="half" idx="13"/>
          </p:nvPr>
        </p:nvSpPr>
        <p:spPr>
          <a:xfrm>
            <a:off x="558897" y="1762527"/>
            <a:ext cx="10032038" cy="2398314"/>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0" name="Espace réservé du contenu 3"/>
          <p:cNvSpPr>
            <a:spLocks noGrp="1"/>
          </p:cNvSpPr>
          <p:nvPr>
            <p:ph sz="half" idx="11"/>
          </p:nvPr>
        </p:nvSpPr>
        <p:spPr>
          <a:xfrm>
            <a:off x="5659632" y="4313238"/>
            <a:ext cx="4941275" cy="243840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1" name="Espace réservé du contenu 3"/>
          <p:cNvSpPr>
            <a:spLocks noGrp="1"/>
          </p:cNvSpPr>
          <p:nvPr>
            <p:ph sz="half" idx="12"/>
          </p:nvPr>
        </p:nvSpPr>
        <p:spPr>
          <a:xfrm>
            <a:off x="548986" y="4313238"/>
            <a:ext cx="4941275" cy="243840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Tree>
    <p:extLst>
      <p:ext uri="{BB962C8B-B14F-4D97-AF65-F5344CB8AC3E}">
        <p14:creationId xmlns:p14="http://schemas.microsoft.com/office/powerpoint/2010/main" val="565132789"/>
      </p:ext>
    </p:extLst>
  </p:cSld>
  <p:clrMapOvr>
    <a:masterClrMapping/>
  </p:clrMapOvr>
  <p:transition xmlns:p14="http://schemas.microsoft.com/office/powerpoint/2010/mai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5_Deux contenus">
    <p:spTree>
      <p:nvGrpSpPr>
        <p:cNvPr id="1" name=""/>
        <p:cNvGrpSpPr/>
        <p:nvPr/>
      </p:nvGrpSpPr>
      <p:grpSpPr>
        <a:xfrm>
          <a:off x="0" y="0"/>
          <a:ext cx="0" cy="0"/>
          <a:chOff x="0" y="0"/>
          <a:chExt cx="0" cy="0"/>
        </a:xfrm>
      </p:grpSpPr>
      <p:sp>
        <p:nvSpPr>
          <p:cNvPr id="6" name="Text Box 4"/>
          <p:cNvSpPr txBox="1">
            <a:spLocks noChangeArrowheads="1"/>
          </p:cNvSpPr>
          <p:nvPr userDrawn="1"/>
        </p:nvSpPr>
        <p:spPr bwMode="auto">
          <a:xfrm>
            <a:off x="3657600" y="7086600"/>
            <a:ext cx="38862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lstStyle>
            <a:lvl1pPr eaLnBrk="0" hangingPunct="0">
              <a:tabLst>
                <a:tab pos="0" algn="l"/>
                <a:tab pos="555625" algn="l"/>
                <a:tab pos="1111250" algn="l"/>
                <a:tab pos="1666875" algn="l"/>
                <a:tab pos="2222500" algn="l"/>
                <a:tab pos="2778125" algn="l"/>
                <a:tab pos="3333750" algn="l"/>
                <a:tab pos="3889375" algn="l"/>
                <a:tab pos="4445000" algn="l"/>
                <a:tab pos="5000625" algn="l"/>
                <a:tab pos="5556250" algn="l"/>
                <a:tab pos="6113463" algn="l"/>
                <a:tab pos="6669088" algn="l"/>
                <a:tab pos="7224713" algn="l"/>
                <a:tab pos="7780338" algn="l"/>
                <a:tab pos="8335963" algn="l"/>
                <a:tab pos="8891588" algn="l"/>
                <a:tab pos="9447213" algn="l"/>
                <a:tab pos="10002838" algn="l"/>
                <a:tab pos="10558463" algn="l"/>
                <a:tab pos="11114088" algn="l"/>
              </a:tabLst>
              <a:defRPr sz="4300">
                <a:solidFill>
                  <a:srgbClr val="000000"/>
                </a:solidFill>
                <a:latin typeface="Helvetica Neue Light" charset="0"/>
                <a:ea typeface="ＭＳ Ｐゴシック" charset="0"/>
                <a:cs typeface="Arial" charset="0"/>
                <a:sym typeface="Helvetica Neue Light" charset="0"/>
              </a:defRPr>
            </a:lvl1pPr>
            <a:lvl2pPr marL="742950" indent="-285750" eaLnBrk="0" hangingPunct="0">
              <a:tabLst>
                <a:tab pos="0" algn="l"/>
                <a:tab pos="555625" algn="l"/>
                <a:tab pos="1111250" algn="l"/>
                <a:tab pos="1666875" algn="l"/>
                <a:tab pos="2222500" algn="l"/>
                <a:tab pos="2778125" algn="l"/>
                <a:tab pos="3333750" algn="l"/>
                <a:tab pos="3889375" algn="l"/>
                <a:tab pos="4445000" algn="l"/>
                <a:tab pos="5000625" algn="l"/>
                <a:tab pos="5556250" algn="l"/>
                <a:tab pos="6113463" algn="l"/>
                <a:tab pos="6669088" algn="l"/>
                <a:tab pos="7224713" algn="l"/>
                <a:tab pos="7780338" algn="l"/>
                <a:tab pos="8335963" algn="l"/>
                <a:tab pos="8891588" algn="l"/>
                <a:tab pos="9447213" algn="l"/>
                <a:tab pos="10002838" algn="l"/>
                <a:tab pos="10558463" algn="l"/>
                <a:tab pos="11114088" algn="l"/>
              </a:tabLst>
              <a:defRPr sz="4300">
                <a:solidFill>
                  <a:srgbClr val="000000"/>
                </a:solidFill>
                <a:latin typeface="Helvetica Neue Light" charset="0"/>
                <a:ea typeface="Arial" charset="0"/>
                <a:cs typeface="Arial" charset="0"/>
                <a:sym typeface="Helvetica Neue Light" charset="0"/>
              </a:defRPr>
            </a:lvl2pPr>
            <a:lvl3pPr marL="1143000" indent="-228600" eaLnBrk="0" hangingPunct="0">
              <a:tabLst>
                <a:tab pos="0" algn="l"/>
                <a:tab pos="555625" algn="l"/>
                <a:tab pos="1111250" algn="l"/>
                <a:tab pos="1666875" algn="l"/>
                <a:tab pos="2222500" algn="l"/>
                <a:tab pos="2778125" algn="l"/>
                <a:tab pos="3333750" algn="l"/>
                <a:tab pos="3889375" algn="l"/>
                <a:tab pos="4445000" algn="l"/>
                <a:tab pos="5000625" algn="l"/>
                <a:tab pos="5556250" algn="l"/>
                <a:tab pos="6113463" algn="l"/>
                <a:tab pos="6669088" algn="l"/>
                <a:tab pos="7224713" algn="l"/>
                <a:tab pos="7780338" algn="l"/>
                <a:tab pos="8335963" algn="l"/>
                <a:tab pos="8891588" algn="l"/>
                <a:tab pos="9447213" algn="l"/>
                <a:tab pos="10002838" algn="l"/>
                <a:tab pos="10558463" algn="l"/>
                <a:tab pos="11114088" algn="l"/>
              </a:tabLst>
              <a:defRPr sz="4300">
                <a:solidFill>
                  <a:srgbClr val="000000"/>
                </a:solidFill>
                <a:latin typeface="Helvetica Neue Light" charset="0"/>
                <a:ea typeface="Arial" charset="0"/>
                <a:cs typeface="Arial" charset="0"/>
                <a:sym typeface="Helvetica Neue Light" charset="0"/>
              </a:defRPr>
            </a:lvl3pPr>
            <a:lvl4pPr marL="1600200" indent="-228600" eaLnBrk="0" hangingPunct="0">
              <a:tabLst>
                <a:tab pos="0" algn="l"/>
                <a:tab pos="555625" algn="l"/>
                <a:tab pos="1111250" algn="l"/>
                <a:tab pos="1666875" algn="l"/>
                <a:tab pos="2222500" algn="l"/>
                <a:tab pos="2778125" algn="l"/>
                <a:tab pos="3333750" algn="l"/>
                <a:tab pos="3889375" algn="l"/>
                <a:tab pos="4445000" algn="l"/>
                <a:tab pos="5000625" algn="l"/>
                <a:tab pos="5556250" algn="l"/>
                <a:tab pos="6113463" algn="l"/>
                <a:tab pos="6669088" algn="l"/>
                <a:tab pos="7224713" algn="l"/>
                <a:tab pos="7780338" algn="l"/>
                <a:tab pos="8335963" algn="l"/>
                <a:tab pos="8891588" algn="l"/>
                <a:tab pos="9447213" algn="l"/>
                <a:tab pos="10002838" algn="l"/>
                <a:tab pos="10558463" algn="l"/>
                <a:tab pos="11114088" algn="l"/>
              </a:tabLst>
              <a:defRPr sz="4300">
                <a:solidFill>
                  <a:srgbClr val="000000"/>
                </a:solidFill>
                <a:latin typeface="Helvetica Neue Light" charset="0"/>
                <a:ea typeface="Arial" charset="0"/>
                <a:cs typeface="Arial" charset="0"/>
                <a:sym typeface="Helvetica Neue Light" charset="0"/>
              </a:defRPr>
            </a:lvl4pPr>
            <a:lvl5pPr marL="2057400" indent="-228600" eaLnBrk="0" hangingPunct="0">
              <a:tabLst>
                <a:tab pos="0" algn="l"/>
                <a:tab pos="555625" algn="l"/>
                <a:tab pos="1111250" algn="l"/>
                <a:tab pos="1666875" algn="l"/>
                <a:tab pos="2222500" algn="l"/>
                <a:tab pos="2778125" algn="l"/>
                <a:tab pos="3333750" algn="l"/>
                <a:tab pos="3889375" algn="l"/>
                <a:tab pos="4445000" algn="l"/>
                <a:tab pos="5000625" algn="l"/>
                <a:tab pos="5556250" algn="l"/>
                <a:tab pos="6113463" algn="l"/>
                <a:tab pos="6669088" algn="l"/>
                <a:tab pos="7224713" algn="l"/>
                <a:tab pos="7780338" algn="l"/>
                <a:tab pos="8335963" algn="l"/>
                <a:tab pos="8891588" algn="l"/>
                <a:tab pos="9447213" algn="l"/>
                <a:tab pos="10002838" algn="l"/>
                <a:tab pos="10558463" algn="l"/>
                <a:tab pos="11114088" algn="l"/>
              </a:tabLst>
              <a:defRPr sz="4300">
                <a:solidFill>
                  <a:srgbClr val="000000"/>
                </a:solidFill>
                <a:latin typeface="Helvetica Neue Light" charset="0"/>
                <a:ea typeface="Arial" charset="0"/>
                <a:cs typeface="Arial" charset="0"/>
                <a:sym typeface="Helvetica Neue Light" charset="0"/>
              </a:defRPr>
            </a:lvl5pPr>
            <a:lvl6pPr marL="2514600" indent="-228600" eaLnBrk="0" fontAlgn="base" hangingPunct="0">
              <a:spcBef>
                <a:spcPct val="0"/>
              </a:spcBef>
              <a:spcAft>
                <a:spcPct val="0"/>
              </a:spcAft>
              <a:tabLst>
                <a:tab pos="0" algn="l"/>
                <a:tab pos="555625" algn="l"/>
                <a:tab pos="1111250" algn="l"/>
                <a:tab pos="1666875" algn="l"/>
                <a:tab pos="2222500" algn="l"/>
                <a:tab pos="2778125" algn="l"/>
                <a:tab pos="3333750" algn="l"/>
                <a:tab pos="3889375" algn="l"/>
                <a:tab pos="4445000" algn="l"/>
                <a:tab pos="5000625" algn="l"/>
                <a:tab pos="5556250" algn="l"/>
                <a:tab pos="6113463" algn="l"/>
                <a:tab pos="6669088" algn="l"/>
                <a:tab pos="7224713" algn="l"/>
                <a:tab pos="7780338" algn="l"/>
                <a:tab pos="8335963" algn="l"/>
                <a:tab pos="8891588" algn="l"/>
                <a:tab pos="9447213" algn="l"/>
                <a:tab pos="10002838" algn="l"/>
                <a:tab pos="10558463" algn="l"/>
                <a:tab pos="11114088" algn="l"/>
              </a:tabLst>
              <a:defRPr sz="4300">
                <a:solidFill>
                  <a:srgbClr val="000000"/>
                </a:solidFill>
                <a:latin typeface="Helvetica Neue Light" charset="0"/>
                <a:ea typeface="Arial" charset="0"/>
                <a:cs typeface="Arial" charset="0"/>
                <a:sym typeface="Helvetica Neue Light" charset="0"/>
              </a:defRPr>
            </a:lvl6pPr>
            <a:lvl7pPr marL="2971800" indent="-228600" eaLnBrk="0" fontAlgn="base" hangingPunct="0">
              <a:spcBef>
                <a:spcPct val="0"/>
              </a:spcBef>
              <a:spcAft>
                <a:spcPct val="0"/>
              </a:spcAft>
              <a:tabLst>
                <a:tab pos="0" algn="l"/>
                <a:tab pos="555625" algn="l"/>
                <a:tab pos="1111250" algn="l"/>
                <a:tab pos="1666875" algn="l"/>
                <a:tab pos="2222500" algn="l"/>
                <a:tab pos="2778125" algn="l"/>
                <a:tab pos="3333750" algn="l"/>
                <a:tab pos="3889375" algn="l"/>
                <a:tab pos="4445000" algn="l"/>
                <a:tab pos="5000625" algn="l"/>
                <a:tab pos="5556250" algn="l"/>
                <a:tab pos="6113463" algn="l"/>
                <a:tab pos="6669088" algn="l"/>
                <a:tab pos="7224713" algn="l"/>
                <a:tab pos="7780338" algn="l"/>
                <a:tab pos="8335963" algn="l"/>
                <a:tab pos="8891588" algn="l"/>
                <a:tab pos="9447213" algn="l"/>
                <a:tab pos="10002838" algn="l"/>
                <a:tab pos="10558463" algn="l"/>
                <a:tab pos="11114088" algn="l"/>
              </a:tabLst>
              <a:defRPr sz="4300">
                <a:solidFill>
                  <a:srgbClr val="000000"/>
                </a:solidFill>
                <a:latin typeface="Helvetica Neue Light" charset="0"/>
                <a:ea typeface="Arial" charset="0"/>
                <a:cs typeface="Arial" charset="0"/>
                <a:sym typeface="Helvetica Neue Light" charset="0"/>
              </a:defRPr>
            </a:lvl7pPr>
            <a:lvl8pPr marL="3429000" indent="-228600" eaLnBrk="0" fontAlgn="base" hangingPunct="0">
              <a:spcBef>
                <a:spcPct val="0"/>
              </a:spcBef>
              <a:spcAft>
                <a:spcPct val="0"/>
              </a:spcAft>
              <a:tabLst>
                <a:tab pos="0" algn="l"/>
                <a:tab pos="555625" algn="l"/>
                <a:tab pos="1111250" algn="l"/>
                <a:tab pos="1666875" algn="l"/>
                <a:tab pos="2222500" algn="l"/>
                <a:tab pos="2778125" algn="l"/>
                <a:tab pos="3333750" algn="l"/>
                <a:tab pos="3889375" algn="l"/>
                <a:tab pos="4445000" algn="l"/>
                <a:tab pos="5000625" algn="l"/>
                <a:tab pos="5556250" algn="l"/>
                <a:tab pos="6113463" algn="l"/>
                <a:tab pos="6669088" algn="l"/>
                <a:tab pos="7224713" algn="l"/>
                <a:tab pos="7780338" algn="l"/>
                <a:tab pos="8335963" algn="l"/>
                <a:tab pos="8891588" algn="l"/>
                <a:tab pos="9447213" algn="l"/>
                <a:tab pos="10002838" algn="l"/>
                <a:tab pos="10558463" algn="l"/>
                <a:tab pos="11114088" algn="l"/>
              </a:tabLst>
              <a:defRPr sz="4300">
                <a:solidFill>
                  <a:srgbClr val="000000"/>
                </a:solidFill>
                <a:latin typeface="Helvetica Neue Light" charset="0"/>
                <a:ea typeface="Arial" charset="0"/>
                <a:cs typeface="Arial" charset="0"/>
                <a:sym typeface="Helvetica Neue Light" charset="0"/>
              </a:defRPr>
            </a:lvl8pPr>
            <a:lvl9pPr marL="3886200" indent="-228600" eaLnBrk="0" fontAlgn="base" hangingPunct="0">
              <a:spcBef>
                <a:spcPct val="0"/>
              </a:spcBef>
              <a:spcAft>
                <a:spcPct val="0"/>
              </a:spcAft>
              <a:tabLst>
                <a:tab pos="0" algn="l"/>
                <a:tab pos="555625" algn="l"/>
                <a:tab pos="1111250" algn="l"/>
                <a:tab pos="1666875" algn="l"/>
                <a:tab pos="2222500" algn="l"/>
                <a:tab pos="2778125" algn="l"/>
                <a:tab pos="3333750" algn="l"/>
                <a:tab pos="3889375" algn="l"/>
                <a:tab pos="4445000" algn="l"/>
                <a:tab pos="5000625" algn="l"/>
                <a:tab pos="5556250" algn="l"/>
                <a:tab pos="6113463" algn="l"/>
                <a:tab pos="6669088" algn="l"/>
                <a:tab pos="7224713" algn="l"/>
                <a:tab pos="7780338" algn="l"/>
                <a:tab pos="8335963" algn="l"/>
                <a:tab pos="8891588" algn="l"/>
                <a:tab pos="9447213" algn="l"/>
                <a:tab pos="10002838" algn="l"/>
                <a:tab pos="10558463" algn="l"/>
                <a:tab pos="11114088" algn="l"/>
              </a:tabLst>
              <a:defRPr sz="4300">
                <a:solidFill>
                  <a:srgbClr val="000000"/>
                </a:solidFill>
                <a:latin typeface="Helvetica Neue Light" charset="0"/>
                <a:ea typeface="Arial" charset="0"/>
                <a:cs typeface="Arial" charset="0"/>
                <a:sym typeface="Helvetica Neue Light" charset="0"/>
              </a:defRPr>
            </a:lvl9pPr>
          </a:lstStyle>
          <a:p>
            <a:pPr algn="ctr" defTabSz="913705" eaLnBrk="1" hangingPunct="1">
              <a:lnSpc>
                <a:spcPct val="98000"/>
              </a:lnSpc>
              <a:buClrTx/>
              <a:buSzTx/>
              <a:buFont typeface="Wingdings" charset="0"/>
              <a:buNone/>
              <a:defRPr/>
            </a:pPr>
            <a:fld id="{0CA8847E-1577-0E42-98D7-77282D98B397}" type="slidenum">
              <a:rPr lang="en-GB" sz="1500" smtClean="0">
                <a:solidFill>
                  <a:srgbClr val="FFFF00"/>
                </a:solidFill>
                <a:latin typeface="Times New Roman" charset="0"/>
                <a:cs typeface="Arial Unicode MS" charset="0"/>
              </a:rPr>
              <a:pPr algn="ctr" defTabSz="913705" eaLnBrk="1" hangingPunct="1">
                <a:lnSpc>
                  <a:spcPct val="98000"/>
                </a:lnSpc>
                <a:buClrTx/>
                <a:buSzTx/>
                <a:buFont typeface="Wingdings" charset="0"/>
                <a:buNone/>
                <a:defRPr/>
              </a:pPr>
              <a:t>‹#›</a:t>
            </a:fld>
            <a:endParaRPr lang="en-GB" sz="1500" smtClean="0">
              <a:solidFill>
                <a:srgbClr val="FFFF00"/>
              </a:solidFill>
              <a:latin typeface="Times New Roman" charset="0"/>
              <a:cs typeface="Arial Unicode MS" charset="0"/>
            </a:endParaRPr>
          </a:p>
        </p:txBody>
      </p:sp>
      <p:sp>
        <p:nvSpPr>
          <p:cNvPr id="2" name="Titre 1"/>
          <p:cNvSpPr>
            <a:spLocks noGrp="1"/>
          </p:cNvSpPr>
          <p:nvPr>
            <p:ph type="title"/>
          </p:nvPr>
        </p:nvSpPr>
        <p:spPr/>
        <p:txBody>
          <a:bodyPr/>
          <a:lstStyle/>
          <a:p>
            <a:r>
              <a:rPr lang="fr-FR" smtClean="0"/>
              <a:t>Cliquez et modifiez le titre</a:t>
            </a:r>
            <a:endParaRPr lang="fr-FR" dirty="0"/>
          </a:p>
        </p:txBody>
      </p:sp>
      <p:sp>
        <p:nvSpPr>
          <p:cNvPr id="9" name="Espace réservé du contenu 3"/>
          <p:cNvSpPr>
            <a:spLocks noGrp="1"/>
          </p:cNvSpPr>
          <p:nvPr>
            <p:ph sz="half" idx="2"/>
          </p:nvPr>
        </p:nvSpPr>
        <p:spPr>
          <a:xfrm>
            <a:off x="5657146" y="1768496"/>
            <a:ext cx="4941275" cy="239236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0" name="Espace réservé du contenu 3"/>
          <p:cNvSpPr>
            <a:spLocks noGrp="1"/>
          </p:cNvSpPr>
          <p:nvPr>
            <p:ph sz="half" idx="13"/>
          </p:nvPr>
        </p:nvSpPr>
        <p:spPr>
          <a:xfrm>
            <a:off x="558926" y="1762525"/>
            <a:ext cx="4941275" cy="239813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1" name="Espace réservé du contenu 3"/>
          <p:cNvSpPr>
            <a:spLocks noGrp="1"/>
          </p:cNvSpPr>
          <p:nvPr>
            <p:ph sz="half" idx="12"/>
          </p:nvPr>
        </p:nvSpPr>
        <p:spPr>
          <a:xfrm>
            <a:off x="550881" y="4313238"/>
            <a:ext cx="10041979" cy="243840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Tree>
    <p:extLst>
      <p:ext uri="{BB962C8B-B14F-4D97-AF65-F5344CB8AC3E}">
        <p14:creationId xmlns:p14="http://schemas.microsoft.com/office/powerpoint/2010/main" val="237156781"/>
      </p:ext>
    </p:extLst>
  </p:cSld>
  <p:clrMapOvr>
    <a:masterClrMapping/>
  </p:clrMapOvr>
  <p:transition xmlns:p14="http://schemas.microsoft.com/office/powerpoint/2010/mai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3_Deux contenus">
    <p:spTree>
      <p:nvGrpSpPr>
        <p:cNvPr id="1" name=""/>
        <p:cNvGrpSpPr/>
        <p:nvPr/>
      </p:nvGrpSpPr>
      <p:grpSpPr>
        <a:xfrm>
          <a:off x="0" y="0"/>
          <a:ext cx="0" cy="0"/>
          <a:chOff x="0" y="0"/>
          <a:chExt cx="0" cy="0"/>
        </a:xfrm>
      </p:grpSpPr>
      <p:sp>
        <p:nvSpPr>
          <p:cNvPr id="6" name="Text Box 4"/>
          <p:cNvSpPr txBox="1">
            <a:spLocks noChangeArrowheads="1"/>
          </p:cNvSpPr>
          <p:nvPr userDrawn="1"/>
        </p:nvSpPr>
        <p:spPr bwMode="auto">
          <a:xfrm>
            <a:off x="3657600" y="7086600"/>
            <a:ext cx="38862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lstStyle>
            <a:lvl1pPr eaLnBrk="0" hangingPunct="0">
              <a:tabLst>
                <a:tab pos="0" algn="l"/>
                <a:tab pos="555625" algn="l"/>
                <a:tab pos="1111250" algn="l"/>
                <a:tab pos="1666875" algn="l"/>
                <a:tab pos="2222500" algn="l"/>
                <a:tab pos="2778125" algn="l"/>
                <a:tab pos="3333750" algn="l"/>
                <a:tab pos="3889375" algn="l"/>
                <a:tab pos="4445000" algn="l"/>
                <a:tab pos="5000625" algn="l"/>
                <a:tab pos="5556250" algn="l"/>
                <a:tab pos="6113463" algn="l"/>
                <a:tab pos="6669088" algn="l"/>
                <a:tab pos="7224713" algn="l"/>
                <a:tab pos="7780338" algn="l"/>
                <a:tab pos="8335963" algn="l"/>
                <a:tab pos="8891588" algn="l"/>
                <a:tab pos="9447213" algn="l"/>
                <a:tab pos="10002838" algn="l"/>
                <a:tab pos="10558463" algn="l"/>
                <a:tab pos="11114088" algn="l"/>
              </a:tabLst>
              <a:defRPr sz="4300">
                <a:solidFill>
                  <a:srgbClr val="000000"/>
                </a:solidFill>
                <a:latin typeface="Helvetica Neue Light" charset="0"/>
                <a:ea typeface="ＭＳ Ｐゴシック" charset="0"/>
                <a:cs typeface="Arial" charset="0"/>
                <a:sym typeface="Helvetica Neue Light" charset="0"/>
              </a:defRPr>
            </a:lvl1pPr>
            <a:lvl2pPr marL="742950" indent="-285750" eaLnBrk="0" hangingPunct="0">
              <a:tabLst>
                <a:tab pos="0" algn="l"/>
                <a:tab pos="555625" algn="l"/>
                <a:tab pos="1111250" algn="l"/>
                <a:tab pos="1666875" algn="l"/>
                <a:tab pos="2222500" algn="l"/>
                <a:tab pos="2778125" algn="l"/>
                <a:tab pos="3333750" algn="l"/>
                <a:tab pos="3889375" algn="l"/>
                <a:tab pos="4445000" algn="l"/>
                <a:tab pos="5000625" algn="l"/>
                <a:tab pos="5556250" algn="l"/>
                <a:tab pos="6113463" algn="l"/>
                <a:tab pos="6669088" algn="l"/>
                <a:tab pos="7224713" algn="l"/>
                <a:tab pos="7780338" algn="l"/>
                <a:tab pos="8335963" algn="l"/>
                <a:tab pos="8891588" algn="l"/>
                <a:tab pos="9447213" algn="l"/>
                <a:tab pos="10002838" algn="l"/>
                <a:tab pos="10558463" algn="l"/>
                <a:tab pos="11114088" algn="l"/>
              </a:tabLst>
              <a:defRPr sz="4300">
                <a:solidFill>
                  <a:srgbClr val="000000"/>
                </a:solidFill>
                <a:latin typeface="Helvetica Neue Light" charset="0"/>
                <a:ea typeface="Arial" charset="0"/>
                <a:cs typeface="Arial" charset="0"/>
                <a:sym typeface="Helvetica Neue Light" charset="0"/>
              </a:defRPr>
            </a:lvl2pPr>
            <a:lvl3pPr marL="1143000" indent="-228600" eaLnBrk="0" hangingPunct="0">
              <a:tabLst>
                <a:tab pos="0" algn="l"/>
                <a:tab pos="555625" algn="l"/>
                <a:tab pos="1111250" algn="l"/>
                <a:tab pos="1666875" algn="l"/>
                <a:tab pos="2222500" algn="l"/>
                <a:tab pos="2778125" algn="l"/>
                <a:tab pos="3333750" algn="l"/>
                <a:tab pos="3889375" algn="l"/>
                <a:tab pos="4445000" algn="l"/>
                <a:tab pos="5000625" algn="l"/>
                <a:tab pos="5556250" algn="l"/>
                <a:tab pos="6113463" algn="l"/>
                <a:tab pos="6669088" algn="l"/>
                <a:tab pos="7224713" algn="l"/>
                <a:tab pos="7780338" algn="l"/>
                <a:tab pos="8335963" algn="l"/>
                <a:tab pos="8891588" algn="l"/>
                <a:tab pos="9447213" algn="l"/>
                <a:tab pos="10002838" algn="l"/>
                <a:tab pos="10558463" algn="l"/>
                <a:tab pos="11114088" algn="l"/>
              </a:tabLst>
              <a:defRPr sz="4300">
                <a:solidFill>
                  <a:srgbClr val="000000"/>
                </a:solidFill>
                <a:latin typeface="Helvetica Neue Light" charset="0"/>
                <a:ea typeface="Arial" charset="0"/>
                <a:cs typeface="Arial" charset="0"/>
                <a:sym typeface="Helvetica Neue Light" charset="0"/>
              </a:defRPr>
            </a:lvl3pPr>
            <a:lvl4pPr marL="1600200" indent="-228600" eaLnBrk="0" hangingPunct="0">
              <a:tabLst>
                <a:tab pos="0" algn="l"/>
                <a:tab pos="555625" algn="l"/>
                <a:tab pos="1111250" algn="l"/>
                <a:tab pos="1666875" algn="l"/>
                <a:tab pos="2222500" algn="l"/>
                <a:tab pos="2778125" algn="l"/>
                <a:tab pos="3333750" algn="l"/>
                <a:tab pos="3889375" algn="l"/>
                <a:tab pos="4445000" algn="l"/>
                <a:tab pos="5000625" algn="l"/>
                <a:tab pos="5556250" algn="l"/>
                <a:tab pos="6113463" algn="l"/>
                <a:tab pos="6669088" algn="l"/>
                <a:tab pos="7224713" algn="l"/>
                <a:tab pos="7780338" algn="l"/>
                <a:tab pos="8335963" algn="l"/>
                <a:tab pos="8891588" algn="l"/>
                <a:tab pos="9447213" algn="l"/>
                <a:tab pos="10002838" algn="l"/>
                <a:tab pos="10558463" algn="l"/>
                <a:tab pos="11114088" algn="l"/>
              </a:tabLst>
              <a:defRPr sz="4300">
                <a:solidFill>
                  <a:srgbClr val="000000"/>
                </a:solidFill>
                <a:latin typeface="Helvetica Neue Light" charset="0"/>
                <a:ea typeface="Arial" charset="0"/>
                <a:cs typeface="Arial" charset="0"/>
                <a:sym typeface="Helvetica Neue Light" charset="0"/>
              </a:defRPr>
            </a:lvl4pPr>
            <a:lvl5pPr marL="2057400" indent="-228600" eaLnBrk="0" hangingPunct="0">
              <a:tabLst>
                <a:tab pos="0" algn="l"/>
                <a:tab pos="555625" algn="l"/>
                <a:tab pos="1111250" algn="l"/>
                <a:tab pos="1666875" algn="l"/>
                <a:tab pos="2222500" algn="l"/>
                <a:tab pos="2778125" algn="l"/>
                <a:tab pos="3333750" algn="l"/>
                <a:tab pos="3889375" algn="l"/>
                <a:tab pos="4445000" algn="l"/>
                <a:tab pos="5000625" algn="l"/>
                <a:tab pos="5556250" algn="l"/>
                <a:tab pos="6113463" algn="l"/>
                <a:tab pos="6669088" algn="l"/>
                <a:tab pos="7224713" algn="l"/>
                <a:tab pos="7780338" algn="l"/>
                <a:tab pos="8335963" algn="l"/>
                <a:tab pos="8891588" algn="l"/>
                <a:tab pos="9447213" algn="l"/>
                <a:tab pos="10002838" algn="l"/>
                <a:tab pos="10558463" algn="l"/>
                <a:tab pos="11114088" algn="l"/>
              </a:tabLst>
              <a:defRPr sz="4300">
                <a:solidFill>
                  <a:srgbClr val="000000"/>
                </a:solidFill>
                <a:latin typeface="Helvetica Neue Light" charset="0"/>
                <a:ea typeface="Arial" charset="0"/>
                <a:cs typeface="Arial" charset="0"/>
                <a:sym typeface="Helvetica Neue Light" charset="0"/>
              </a:defRPr>
            </a:lvl5pPr>
            <a:lvl6pPr marL="2514600" indent="-228600" eaLnBrk="0" fontAlgn="base" hangingPunct="0">
              <a:spcBef>
                <a:spcPct val="0"/>
              </a:spcBef>
              <a:spcAft>
                <a:spcPct val="0"/>
              </a:spcAft>
              <a:tabLst>
                <a:tab pos="0" algn="l"/>
                <a:tab pos="555625" algn="l"/>
                <a:tab pos="1111250" algn="l"/>
                <a:tab pos="1666875" algn="l"/>
                <a:tab pos="2222500" algn="l"/>
                <a:tab pos="2778125" algn="l"/>
                <a:tab pos="3333750" algn="l"/>
                <a:tab pos="3889375" algn="l"/>
                <a:tab pos="4445000" algn="l"/>
                <a:tab pos="5000625" algn="l"/>
                <a:tab pos="5556250" algn="l"/>
                <a:tab pos="6113463" algn="l"/>
                <a:tab pos="6669088" algn="l"/>
                <a:tab pos="7224713" algn="l"/>
                <a:tab pos="7780338" algn="l"/>
                <a:tab pos="8335963" algn="l"/>
                <a:tab pos="8891588" algn="l"/>
                <a:tab pos="9447213" algn="l"/>
                <a:tab pos="10002838" algn="l"/>
                <a:tab pos="10558463" algn="l"/>
                <a:tab pos="11114088" algn="l"/>
              </a:tabLst>
              <a:defRPr sz="4300">
                <a:solidFill>
                  <a:srgbClr val="000000"/>
                </a:solidFill>
                <a:latin typeface="Helvetica Neue Light" charset="0"/>
                <a:ea typeface="Arial" charset="0"/>
                <a:cs typeface="Arial" charset="0"/>
                <a:sym typeface="Helvetica Neue Light" charset="0"/>
              </a:defRPr>
            </a:lvl6pPr>
            <a:lvl7pPr marL="2971800" indent="-228600" eaLnBrk="0" fontAlgn="base" hangingPunct="0">
              <a:spcBef>
                <a:spcPct val="0"/>
              </a:spcBef>
              <a:spcAft>
                <a:spcPct val="0"/>
              </a:spcAft>
              <a:tabLst>
                <a:tab pos="0" algn="l"/>
                <a:tab pos="555625" algn="l"/>
                <a:tab pos="1111250" algn="l"/>
                <a:tab pos="1666875" algn="l"/>
                <a:tab pos="2222500" algn="l"/>
                <a:tab pos="2778125" algn="l"/>
                <a:tab pos="3333750" algn="l"/>
                <a:tab pos="3889375" algn="l"/>
                <a:tab pos="4445000" algn="l"/>
                <a:tab pos="5000625" algn="l"/>
                <a:tab pos="5556250" algn="l"/>
                <a:tab pos="6113463" algn="l"/>
                <a:tab pos="6669088" algn="l"/>
                <a:tab pos="7224713" algn="l"/>
                <a:tab pos="7780338" algn="l"/>
                <a:tab pos="8335963" algn="l"/>
                <a:tab pos="8891588" algn="l"/>
                <a:tab pos="9447213" algn="l"/>
                <a:tab pos="10002838" algn="l"/>
                <a:tab pos="10558463" algn="l"/>
                <a:tab pos="11114088" algn="l"/>
              </a:tabLst>
              <a:defRPr sz="4300">
                <a:solidFill>
                  <a:srgbClr val="000000"/>
                </a:solidFill>
                <a:latin typeface="Helvetica Neue Light" charset="0"/>
                <a:ea typeface="Arial" charset="0"/>
                <a:cs typeface="Arial" charset="0"/>
                <a:sym typeface="Helvetica Neue Light" charset="0"/>
              </a:defRPr>
            </a:lvl7pPr>
            <a:lvl8pPr marL="3429000" indent="-228600" eaLnBrk="0" fontAlgn="base" hangingPunct="0">
              <a:spcBef>
                <a:spcPct val="0"/>
              </a:spcBef>
              <a:spcAft>
                <a:spcPct val="0"/>
              </a:spcAft>
              <a:tabLst>
                <a:tab pos="0" algn="l"/>
                <a:tab pos="555625" algn="l"/>
                <a:tab pos="1111250" algn="l"/>
                <a:tab pos="1666875" algn="l"/>
                <a:tab pos="2222500" algn="l"/>
                <a:tab pos="2778125" algn="l"/>
                <a:tab pos="3333750" algn="l"/>
                <a:tab pos="3889375" algn="l"/>
                <a:tab pos="4445000" algn="l"/>
                <a:tab pos="5000625" algn="l"/>
                <a:tab pos="5556250" algn="l"/>
                <a:tab pos="6113463" algn="l"/>
                <a:tab pos="6669088" algn="l"/>
                <a:tab pos="7224713" algn="l"/>
                <a:tab pos="7780338" algn="l"/>
                <a:tab pos="8335963" algn="l"/>
                <a:tab pos="8891588" algn="l"/>
                <a:tab pos="9447213" algn="l"/>
                <a:tab pos="10002838" algn="l"/>
                <a:tab pos="10558463" algn="l"/>
                <a:tab pos="11114088" algn="l"/>
              </a:tabLst>
              <a:defRPr sz="4300">
                <a:solidFill>
                  <a:srgbClr val="000000"/>
                </a:solidFill>
                <a:latin typeface="Helvetica Neue Light" charset="0"/>
                <a:ea typeface="Arial" charset="0"/>
                <a:cs typeface="Arial" charset="0"/>
                <a:sym typeface="Helvetica Neue Light" charset="0"/>
              </a:defRPr>
            </a:lvl8pPr>
            <a:lvl9pPr marL="3886200" indent="-228600" eaLnBrk="0" fontAlgn="base" hangingPunct="0">
              <a:spcBef>
                <a:spcPct val="0"/>
              </a:spcBef>
              <a:spcAft>
                <a:spcPct val="0"/>
              </a:spcAft>
              <a:tabLst>
                <a:tab pos="0" algn="l"/>
                <a:tab pos="555625" algn="l"/>
                <a:tab pos="1111250" algn="l"/>
                <a:tab pos="1666875" algn="l"/>
                <a:tab pos="2222500" algn="l"/>
                <a:tab pos="2778125" algn="l"/>
                <a:tab pos="3333750" algn="l"/>
                <a:tab pos="3889375" algn="l"/>
                <a:tab pos="4445000" algn="l"/>
                <a:tab pos="5000625" algn="l"/>
                <a:tab pos="5556250" algn="l"/>
                <a:tab pos="6113463" algn="l"/>
                <a:tab pos="6669088" algn="l"/>
                <a:tab pos="7224713" algn="l"/>
                <a:tab pos="7780338" algn="l"/>
                <a:tab pos="8335963" algn="l"/>
                <a:tab pos="8891588" algn="l"/>
                <a:tab pos="9447213" algn="l"/>
                <a:tab pos="10002838" algn="l"/>
                <a:tab pos="10558463" algn="l"/>
                <a:tab pos="11114088" algn="l"/>
              </a:tabLst>
              <a:defRPr sz="4300">
                <a:solidFill>
                  <a:srgbClr val="000000"/>
                </a:solidFill>
                <a:latin typeface="Helvetica Neue Light" charset="0"/>
                <a:ea typeface="Arial" charset="0"/>
                <a:cs typeface="Arial" charset="0"/>
                <a:sym typeface="Helvetica Neue Light" charset="0"/>
              </a:defRPr>
            </a:lvl9pPr>
          </a:lstStyle>
          <a:p>
            <a:pPr algn="ctr" defTabSz="913705" eaLnBrk="1" hangingPunct="1">
              <a:lnSpc>
                <a:spcPct val="98000"/>
              </a:lnSpc>
              <a:buClrTx/>
              <a:buSzTx/>
              <a:buFont typeface="Wingdings" charset="0"/>
              <a:buNone/>
              <a:defRPr/>
            </a:pPr>
            <a:fld id="{4E834C79-D63E-E542-8C39-BCCD67D2B68A}" type="slidenum">
              <a:rPr lang="en-GB" sz="1500" smtClean="0">
                <a:solidFill>
                  <a:srgbClr val="FFFF00"/>
                </a:solidFill>
                <a:latin typeface="Times New Roman" charset="0"/>
                <a:cs typeface="Arial Unicode MS" charset="0"/>
              </a:rPr>
              <a:pPr algn="ctr" defTabSz="913705" eaLnBrk="1" hangingPunct="1">
                <a:lnSpc>
                  <a:spcPct val="98000"/>
                </a:lnSpc>
                <a:buClrTx/>
                <a:buSzTx/>
                <a:buFont typeface="Wingdings" charset="0"/>
                <a:buNone/>
                <a:defRPr/>
              </a:pPr>
              <a:t>‹#›</a:t>
            </a:fld>
            <a:endParaRPr lang="en-GB" sz="1500" smtClean="0">
              <a:solidFill>
                <a:srgbClr val="FFFF00"/>
              </a:solidFill>
              <a:latin typeface="Times New Roman" charset="0"/>
              <a:cs typeface="Arial Unicode MS" charset="0"/>
            </a:endParaRPr>
          </a:p>
        </p:txBody>
      </p:sp>
      <p:sp>
        <p:nvSpPr>
          <p:cNvPr id="2" name="Titre 1"/>
          <p:cNvSpPr>
            <a:spLocks noGrp="1"/>
          </p:cNvSpPr>
          <p:nvPr>
            <p:ph type="title"/>
          </p:nvPr>
        </p:nvSpPr>
        <p:spPr/>
        <p:txBody>
          <a:bodyPr/>
          <a:lstStyle/>
          <a:p>
            <a:r>
              <a:rPr lang="fr-FR" smtClean="0"/>
              <a:t>Cliquez et modifiez le titre</a:t>
            </a:r>
            <a:endParaRPr lang="fr-FR" dirty="0"/>
          </a:p>
        </p:txBody>
      </p:sp>
      <p:sp>
        <p:nvSpPr>
          <p:cNvPr id="10" name="Espace réservé du contenu 3"/>
          <p:cNvSpPr>
            <a:spLocks noGrp="1"/>
          </p:cNvSpPr>
          <p:nvPr>
            <p:ph sz="half" idx="12"/>
          </p:nvPr>
        </p:nvSpPr>
        <p:spPr>
          <a:xfrm>
            <a:off x="548986" y="4313238"/>
            <a:ext cx="4941275" cy="243840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1" name="Espace réservé du contenu 3"/>
          <p:cNvSpPr>
            <a:spLocks noGrp="1"/>
          </p:cNvSpPr>
          <p:nvPr>
            <p:ph sz="half" idx="13"/>
          </p:nvPr>
        </p:nvSpPr>
        <p:spPr>
          <a:xfrm>
            <a:off x="558926" y="1762525"/>
            <a:ext cx="4941275" cy="239813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7" name="Espace réservé du contenu 3"/>
          <p:cNvSpPr>
            <a:spLocks noGrp="1"/>
          </p:cNvSpPr>
          <p:nvPr>
            <p:ph sz="half" idx="2"/>
          </p:nvPr>
        </p:nvSpPr>
        <p:spPr>
          <a:xfrm>
            <a:off x="5657146" y="1768488"/>
            <a:ext cx="4941275" cy="4983161"/>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Tree>
    <p:extLst>
      <p:ext uri="{BB962C8B-B14F-4D97-AF65-F5344CB8AC3E}">
        <p14:creationId xmlns:p14="http://schemas.microsoft.com/office/powerpoint/2010/main" val="2066748728"/>
      </p:ext>
    </p:extLst>
  </p:cSld>
  <p:clrMapOvr>
    <a:masterClrMapping/>
  </p:clrMapOvr>
  <p:transition xmlns:p14="http://schemas.microsoft.com/office/powerpoint/2010/mai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2_Deux contenus">
    <p:spTree>
      <p:nvGrpSpPr>
        <p:cNvPr id="1" name=""/>
        <p:cNvGrpSpPr/>
        <p:nvPr/>
      </p:nvGrpSpPr>
      <p:grpSpPr>
        <a:xfrm>
          <a:off x="0" y="0"/>
          <a:ext cx="0" cy="0"/>
          <a:chOff x="0" y="0"/>
          <a:chExt cx="0" cy="0"/>
        </a:xfrm>
      </p:grpSpPr>
      <p:sp>
        <p:nvSpPr>
          <p:cNvPr id="6" name="Text Box 4"/>
          <p:cNvSpPr txBox="1">
            <a:spLocks noChangeArrowheads="1"/>
          </p:cNvSpPr>
          <p:nvPr userDrawn="1"/>
        </p:nvSpPr>
        <p:spPr bwMode="auto">
          <a:xfrm>
            <a:off x="3657600" y="7086600"/>
            <a:ext cx="38862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lstStyle>
            <a:lvl1pPr eaLnBrk="0" hangingPunct="0">
              <a:tabLst>
                <a:tab pos="0" algn="l"/>
                <a:tab pos="555625" algn="l"/>
                <a:tab pos="1111250" algn="l"/>
                <a:tab pos="1666875" algn="l"/>
                <a:tab pos="2222500" algn="l"/>
                <a:tab pos="2778125" algn="l"/>
                <a:tab pos="3333750" algn="l"/>
                <a:tab pos="3889375" algn="l"/>
                <a:tab pos="4445000" algn="l"/>
                <a:tab pos="5000625" algn="l"/>
                <a:tab pos="5556250" algn="l"/>
                <a:tab pos="6113463" algn="l"/>
                <a:tab pos="6669088" algn="l"/>
                <a:tab pos="7224713" algn="l"/>
                <a:tab pos="7780338" algn="l"/>
                <a:tab pos="8335963" algn="l"/>
                <a:tab pos="8891588" algn="l"/>
                <a:tab pos="9447213" algn="l"/>
                <a:tab pos="10002838" algn="l"/>
                <a:tab pos="10558463" algn="l"/>
                <a:tab pos="11114088" algn="l"/>
              </a:tabLst>
              <a:defRPr sz="4300">
                <a:solidFill>
                  <a:srgbClr val="000000"/>
                </a:solidFill>
                <a:latin typeface="Helvetica Neue Light" charset="0"/>
                <a:ea typeface="ＭＳ Ｐゴシック" charset="0"/>
                <a:cs typeface="Arial" charset="0"/>
                <a:sym typeface="Helvetica Neue Light" charset="0"/>
              </a:defRPr>
            </a:lvl1pPr>
            <a:lvl2pPr marL="742950" indent="-285750" eaLnBrk="0" hangingPunct="0">
              <a:tabLst>
                <a:tab pos="0" algn="l"/>
                <a:tab pos="555625" algn="l"/>
                <a:tab pos="1111250" algn="l"/>
                <a:tab pos="1666875" algn="l"/>
                <a:tab pos="2222500" algn="l"/>
                <a:tab pos="2778125" algn="l"/>
                <a:tab pos="3333750" algn="l"/>
                <a:tab pos="3889375" algn="l"/>
                <a:tab pos="4445000" algn="l"/>
                <a:tab pos="5000625" algn="l"/>
                <a:tab pos="5556250" algn="l"/>
                <a:tab pos="6113463" algn="l"/>
                <a:tab pos="6669088" algn="l"/>
                <a:tab pos="7224713" algn="l"/>
                <a:tab pos="7780338" algn="l"/>
                <a:tab pos="8335963" algn="l"/>
                <a:tab pos="8891588" algn="l"/>
                <a:tab pos="9447213" algn="l"/>
                <a:tab pos="10002838" algn="l"/>
                <a:tab pos="10558463" algn="l"/>
                <a:tab pos="11114088" algn="l"/>
              </a:tabLst>
              <a:defRPr sz="4300">
                <a:solidFill>
                  <a:srgbClr val="000000"/>
                </a:solidFill>
                <a:latin typeface="Helvetica Neue Light" charset="0"/>
                <a:ea typeface="Arial" charset="0"/>
                <a:cs typeface="Arial" charset="0"/>
                <a:sym typeface="Helvetica Neue Light" charset="0"/>
              </a:defRPr>
            </a:lvl2pPr>
            <a:lvl3pPr marL="1143000" indent="-228600" eaLnBrk="0" hangingPunct="0">
              <a:tabLst>
                <a:tab pos="0" algn="l"/>
                <a:tab pos="555625" algn="l"/>
                <a:tab pos="1111250" algn="l"/>
                <a:tab pos="1666875" algn="l"/>
                <a:tab pos="2222500" algn="l"/>
                <a:tab pos="2778125" algn="l"/>
                <a:tab pos="3333750" algn="l"/>
                <a:tab pos="3889375" algn="l"/>
                <a:tab pos="4445000" algn="l"/>
                <a:tab pos="5000625" algn="l"/>
                <a:tab pos="5556250" algn="l"/>
                <a:tab pos="6113463" algn="l"/>
                <a:tab pos="6669088" algn="l"/>
                <a:tab pos="7224713" algn="l"/>
                <a:tab pos="7780338" algn="l"/>
                <a:tab pos="8335963" algn="l"/>
                <a:tab pos="8891588" algn="l"/>
                <a:tab pos="9447213" algn="l"/>
                <a:tab pos="10002838" algn="l"/>
                <a:tab pos="10558463" algn="l"/>
                <a:tab pos="11114088" algn="l"/>
              </a:tabLst>
              <a:defRPr sz="4300">
                <a:solidFill>
                  <a:srgbClr val="000000"/>
                </a:solidFill>
                <a:latin typeface="Helvetica Neue Light" charset="0"/>
                <a:ea typeface="Arial" charset="0"/>
                <a:cs typeface="Arial" charset="0"/>
                <a:sym typeface="Helvetica Neue Light" charset="0"/>
              </a:defRPr>
            </a:lvl3pPr>
            <a:lvl4pPr marL="1600200" indent="-228600" eaLnBrk="0" hangingPunct="0">
              <a:tabLst>
                <a:tab pos="0" algn="l"/>
                <a:tab pos="555625" algn="l"/>
                <a:tab pos="1111250" algn="l"/>
                <a:tab pos="1666875" algn="l"/>
                <a:tab pos="2222500" algn="l"/>
                <a:tab pos="2778125" algn="l"/>
                <a:tab pos="3333750" algn="l"/>
                <a:tab pos="3889375" algn="l"/>
                <a:tab pos="4445000" algn="l"/>
                <a:tab pos="5000625" algn="l"/>
                <a:tab pos="5556250" algn="l"/>
                <a:tab pos="6113463" algn="l"/>
                <a:tab pos="6669088" algn="l"/>
                <a:tab pos="7224713" algn="l"/>
                <a:tab pos="7780338" algn="l"/>
                <a:tab pos="8335963" algn="l"/>
                <a:tab pos="8891588" algn="l"/>
                <a:tab pos="9447213" algn="l"/>
                <a:tab pos="10002838" algn="l"/>
                <a:tab pos="10558463" algn="l"/>
                <a:tab pos="11114088" algn="l"/>
              </a:tabLst>
              <a:defRPr sz="4300">
                <a:solidFill>
                  <a:srgbClr val="000000"/>
                </a:solidFill>
                <a:latin typeface="Helvetica Neue Light" charset="0"/>
                <a:ea typeface="Arial" charset="0"/>
                <a:cs typeface="Arial" charset="0"/>
                <a:sym typeface="Helvetica Neue Light" charset="0"/>
              </a:defRPr>
            </a:lvl4pPr>
            <a:lvl5pPr marL="2057400" indent="-228600" eaLnBrk="0" hangingPunct="0">
              <a:tabLst>
                <a:tab pos="0" algn="l"/>
                <a:tab pos="555625" algn="l"/>
                <a:tab pos="1111250" algn="l"/>
                <a:tab pos="1666875" algn="l"/>
                <a:tab pos="2222500" algn="l"/>
                <a:tab pos="2778125" algn="l"/>
                <a:tab pos="3333750" algn="l"/>
                <a:tab pos="3889375" algn="l"/>
                <a:tab pos="4445000" algn="l"/>
                <a:tab pos="5000625" algn="l"/>
                <a:tab pos="5556250" algn="l"/>
                <a:tab pos="6113463" algn="l"/>
                <a:tab pos="6669088" algn="l"/>
                <a:tab pos="7224713" algn="l"/>
                <a:tab pos="7780338" algn="l"/>
                <a:tab pos="8335963" algn="l"/>
                <a:tab pos="8891588" algn="l"/>
                <a:tab pos="9447213" algn="l"/>
                <a:tab pos="10002838" algn="l"/>
                <a:tab pos="10558463" algn="l"/>
                <a:tab pos="11114088" algn="l"/>
              </a:tabLst>
              <a:defRPr sz="4300">
                <a:solidFill>
                  <a:srgbClr val="000000"/>
                </a:solidFill>
                <a:latin typeface="Helvetica Neue Light" charset="0"/>
                <a:ea typeface="Arial" charset="0"/>
                <a:cs typeface="Arial" charset="0"/>
                <a:sym typeface="Helvetica Neue Light" charset="0"/>
              </a:defRPr>
            </a:lvl5pPr>
            <a:lvl6pPr marL="2514600" indent="-228600" eaLnBrk="0" fontAlgn="base" hangingPunct="0">
              <a:spcBef>
                <a:spcPct val="0"/>
              </a:spcBef>
              <a:spcAft>
                <a:spcPct val="0"/>
              </a:spcAft>
              <a:tabLst>
                <a:tab pos="0" algn="l"/>
                <a:tab pos="555625" algn="l"/>
                <a:tab pos="1111250" algn="l"/>
                <a:tab pos="1666875" algn="l"/>
                <a:tab pos="2222500" algn="l"/>
                <a:tab pos="2778125" algn="l"/>
                <a:tab pos="3333750" algn="l"/>
                <a:tab pos="3889375" algn="l"/>
                <a:tab pos="4445000" algn="l"/>
                <a:tab pos="5000625" algn="l"/>
                <a:tab pos="5556250" algn="l"/>
                <a:tab pos="6113463" algn="l"/>
                <a:tab pos="6669088" algn="l"/>
                <a:tab pos="7224713" algn="l"/>
                <a:tab pos="7780338" algn="l"/>
                <a:tab pos="8335963" algn="l"/>
                <a:tab pos="8891588" algn="l"/>
                <a:tab pos="9447213" algn="l"/>
                <a:tab pos="10002838" algn="l"/>
                <a:tab pos="10558463" algn="l"/>
                <a:tab pos="11114088" algn="l"/>
              </a:tabLst>
              <a:defRPr sz="4300">
                <a:solidFill>
                  <a:srgbClr val="000000"/>
                </a:solidFill>
                <a:latin typeface="Helvetica Neue Light" charset="0"/>
                <a:ea typeface="Arial" charset="0"/>
                <a:cs typeface="Arial" charset="0"/>
                <a:sym typeface="Helvetica Neue Light" charset="0"/>
              </a:defRPr>
            </a:lvl6pPr>
            <a:lvl7pPr marL="2971800" indent="-228600" eaLnBrk="0" fontAlgn="base" hangingPunct="0">
              <a:spcBef>
                <a:spcPct val="0"/>
              </a:spcBef>
              <a:spcAft>
                <a:spcPct val="0"/>
              </a:spcAft>
              <a:tabLst>
                <a:tab pos="0" algn="l"/>
                <a:tab pos="555625" algn="l"/>
                <a:tab pos="1111250" algn="l"/>
                <a:tab pos="1666875" algn="l"/>
                <a:tab pos="2222500" algn="l"/>
                <a:tab pos="2778125" algn="l"/>
                <a:tab pos="3333750" algn="l"/>
                <a:tab pos="3889375" algn="l"/>
                <a:tab pos="4445000" algn="l"/>
                <a:tab pos="5000625" algn="l"/>
                <a:tab pos="5556250" algn="l"/>
                <a:tab pos="6113463" algn="l"/>
                <a:tab pos="6669088" algn="l"/>
                <a:tab pos="7224713" algn="l"/>
                <a:tab pos="7780338" algn="l"/>
                <a:tab pos="8335963" algn="l"/>
                <a:tab pos="8891588" algn="l"/>
                <a:tab pos="9447213" algn="l"/>
                <a:tab pos="10002838" algn="l"/>
                <a:tab pos="10558463" algn="l"/>
                <a:tab pos="11114088" algn="l"/>
              </a:tabLst>
              <a:defRPr sz="4300">
                <a:solidFill>
                  <a:srgbClr val="000000"/>
                </a:solidFill>
                <a:latin typeface="Helvetica Neue Light" charset="0"/>
                <a:ea typeface="Arial" charset="0"/>
                <a:cs typeface="Arial" charset="0"/>
                <a:sym typeface="Helvetica Neue Light" charset="0"/>
              </a:defRPr>
            </a:lvl7pPr>
            <a:lvl8pPr marL="3429000" indent="-228600" eaLnBrk="0" fontAlgn="base" hangingPunct="0">
              <a:spcBef>
                <a:spcPct val="0"/>
              </a:spcBef>
              <a:spcAft>
                <a:spcPct val="0"/>
              </a:spcAft>
              <a:tabLst>
                <a:tab pos="0" algn="l"/>
                <a:tab pos="555625" algn="l"/>
                <a:tab pos="1111250" algn="l"/>
                <a:tab pos="1666875" algn="l"/>
                <a:tab pos="2222500" algn="l"/>
                <a:tab pos="2778125" algn="l"/>
                <a:tab pos="3333750" algn="l"/>
                <a:tab pos="3889375" algn="l"/>
                <a:tab pos="4445000" algn="l"/>
                <a:tab pos="5000625" algn="l"/>
                <a:tab pos="5556250" algn="l"/>
                <a:tab pos="6113463" algn="l"/>
                <a:tab pos="6669088" algn="l"/>
                <a:tab pos="7224713" algn="l"/>
                <a:tab pos="7780338" algn="l"/>
                <a:tab pos="8335963" algn="l"/>
                <a:tab pos="8891588" algn="l"/>
                <a:tab pos="9447213" algn="l"/>
                <a:tab pos="10002838" algn="l"/>
                <a:tab pos="10558463" algn="l"/>
                <a:tab pos="11114088" algn="l"/>
              </a:tabLst>
              <a:defRPr sz="4300">
                <a:solidFill>
                  <a:srgbClr val="000000"/>
                </a:solidFill>
                <a:latin typeface="Helvetica Neue Light" charset="0"/>
                <a:ea typeface="Arial" charset="0"/>
                <a:cs typeface="Arial" charset="0"/>
                <a:sym typeface="Helvetica Neue Light" charset="0"/>
              </a:defRPr>
            </a:lvl8pPr>
            <a:lvl9pPr marL="3886200" indent="-228600" eaLnBrk="0" fontAlgn="base" hangingPunct="0">
              <a:spcBef>
                <a:spcPct val="0"/>
              </a:spcBef>
              <a:spcAft>
                <a:spcPct val="0"/>
              </a:spcAft>
              <a:tabLst>
                <a:tab pos="0" algn="l"/>
                <a:tab pos="555625" algn="l"/>
                <a:tab pos="1111250" algn="l"/>
                <a:tab pos="1666875" algn="l"/>
                <a:tab pos="2222500" algn="l"/>
                <a:tab pos="2778125" algn="l"/>
                <a:tab pos="3333750" algn="l"/>
                <a:tab pos="3889375" algn="l"/>
                <a:tab pos="4445000" algn="l"/>
                <a:tab pos="5000625" algn="l"/>
                <a:tab pos="5556250" algn="l"/>
                <a:tab pos="6113463" algn="l"/>
                <a:tab pos="6669088" algn="l"/>
                <a:tab pos="7224713" algn="l"/>
                <a:tab pos="7780338" algn="l"/>
                <a:tab pos="8335963" algn="l"/>
                <a:tab pos="8891588" algn="l"/>
                <a:tab pos="9447213" algn="l"/>
                <a:tab pos="10002838" algn="l"/>
                <a:tab pos="10558463" algn="l"/>
                <a:tab pos="11114088" algn="l"/>
              </a:tabLst>
              <a:defRPr sz="4300">
                <a:solidFill>
                  <a:srgbClr val="000000"/>
                </a:solidFill>
                <a:latin typeface="Helvetica Neue Light" charset="0"/>
                <a:ea typeface="Arial" charset="0"/>
                <a:cs typeface="Arial" charset="0"/>
                <a:sym typeface="Helvetica Neue Light" charset="0"/>
              </a:defRPr>
            </a:lvl9pPr>
          </a:lstStyle>
          <a:p>
            <a:pPr algn="ctr" defTabSz="913705" eaLnBrk="1" hangingPunct="1">
              <a:lnSpc>
                <a:spcPct val="98000"/>
              </a:lnSpc>
              <a:buClrTx/>
              <a:buSzTx/>
              <a:buFont typeface="Wingdings" charset="0"/>
              <a:buNone/>
              <a:defRPr/>
            </a:pPr>
            <a:fld id="{185DD590-B815-B240-9109-D09E354DC079}" type="slidenum">
              <a:rPr lang="en-GB" sz="1500" smtClean="0">
                <a:solidFill>
                  <a:srgbClr val="FFFF00"/>
                </a:solidFill>
                <a:latin typeface="Times New Roman" charset="0"/>
                <a:cs typeface="Arial Unicode MS" charset="0"/>
              </a:rPr>
              <a:pPr algn="ctr" defTabSz="913705" eaLnBrk="1" hangingPunct="1">
                <a:lnSpc>
                  <a:spcPct val="98000"/>
                </a:lnSpc>
                <a:buClrTx/>
                <a:buSzTx/>
                <a:buFont typeface="Wingdings" charset="0"/>
                <a:buNone/>
                <a:defRPr/>
              </a:pPr>
              <a:t>‹#›</a:t>
            </a:fld>
            <a:endParaRPr lang="en-GB" sz="1500" smtClean="0">
              <a:solidFill>
                <a:srgbClr val="FFFF00"/>
              </a:solidFill>
              <a:latin typeface="Times New Roman" charset="0"/>
              <a:cs typeface="Arial Unicode MS" charset="0"/>
            </a:endParaRPr>
          </a:p>
        </p:txBody>
      </p:sp>
      <p:sp>
        <p:nvSpPr>
          <p:cNvPr id="2" name="Titre 1"/>
          <p:cNvSpPr>
            <a:spLocks noGrp="1"/>
          </p:cNvSpPr>
          <p:nvPr>
            <p:ph type="title"/>
          </p:nvPr>
        </p:nvSpPr>
        <p:spPr/>
        <p:txBody>
          <a:bodyPr/>
          <a:lstStyle/>
          <a:p>
            <a:r>
              <a:rPr lang="fr-FR" smtClean="0"/>
              <a:t>Cliquez et modifiez le titre</a:t>
            </a:r>
            <a:endParaRPr lang="fr-FR" dirty="0"/>
          </a:p>
        </p:txBody>
      </p:sp>
      <p:sp>
        <p:nvSpPr>
          <p:cNvPr id="9" name="Espace réservé du contenu 3"/>
          <p:cNvSpPr>
            <a:spLocks noGrp="1"/>
          </p:cNvSpPr>
          <p:nvPr>
            <p:ph sz="half" idx="2"/>
          </p:nvPr>
        </p:nvSpPr>
        <p:spPr>
          <a:xfrm>
            <a:off x="5657146" y="1768496"/>
            <a:ext cx="4941275" cy="239236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0" name="Espace réservé du contenu 3"/>
          <p:cNvSpPr>
            <a:spLocks noGrp="1"/>
          </p:cNvSpPr>
          <p:nvPr>
            <p:ph sz="half" idx="11"/>
          </p:nvPr>
        </p:nvSpPr>
        <p:spPr>
          <a:xfrm>
            <a:off x="5659632" y="4313238"/>
            <a:ext cx="4941275" cy="243840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1" name="Espace réservé du contenu 3"/>
          <p:cNvSpPr>
            <a:spLocks noGrp="1"/>
          </p:cNvSpPr>
          <p:nvPr>
            <p:ph sz="half" idx="13"/>
          </p:nvPr>
        </p:nvSpPr>
        <p:spPr>
          <a:xfrm>
            <a:off x="558926" y="1762552"/>
            <a:ext cx="4941275" cy="4989113"/>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Tree>
    <p:extLst>
      <p:ext uri="{BB962C8B-B14F-4D97-AF65-F5344CB8AC3E}">
        <p14:creationId xmlns:p14="http://schemas.microsoft.com/office/powerpoint/2010/main" val="1578694619"/>
      </p:ext>
    </p:extLst>
  </p:cSld>
  <p:clrMapOvr>
    <a:masterClrMapping/>
  </p:clrMapOvr>
  <p:transition xmlns:p14="http://schemas.microsoft.com/office/powerpoint/2010/main"/>
</p:sldLayout>
</file>

<file path=ppt/slideLayouts/slideLayout16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7" name="Text Box 4"/>
          <p:cNvSpPr txBox="1">
            <a:spLocks noChangeArrowheads="1"/>
          </p:cNvSpPr>
          <p:nvPr userDrawn="1"/>
        </p:nvSpPr>
        <p:spPr bwMode="auto">
          <a:xfrm>
            <a:off x="3657600" y="7086600"/>
            <a:ext cx="38862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lstStyle>
            <a:lvl1pPr eaLnBrk="0" hangingPunct="0">
              <a:tabLst>
                <a:tab pos="0" algn="l"/>
                <a:tab pos="555625" algn="l"/>
                <a:tab pos="1111250" algn="l"/>
                <a:tab pos="1666875" algn="l"/>
                <a:tab pos="2222500" algn="l"/>
                <a:tab pos="2778125" algn="l"/>
                <a:tab pos="3333750" algn="l"/>
                <a:tab pos="3889375" algn="l"/>
                <a:tab pos="4445000" algn="l"/>
                <a:tab pos="5000625" algn="l"/>
                <a:tab pos="5556250" algn="l"/>
                <a:tab pos="6113463" algn="l"/>
                <a:tab pos="6669088" algn="l"/>
                <a:tab pos="7224713" algn="l"/>
                <a:tab pos="7780338" algn="l"/>
                <a:tab pos="8335963" algn="l"/>
                <a:tab pos="8891588" algn="l"/>
                <a:tab pos="9447213" algn="l"/>
                <a:tab pos="10002838" algn="l"/>
                <a:tab pos="10558463" algn="l"/>
                <a:tab pos="11114088" algn="l"/>
              </a:tabLst>
              <a:defRPr sz="4300">
                <a:solidFill>
                  <a:srgbClr val="000000"/>
                </a:solidFill>
                <a:latin typeface="Helvetica Neue Light" charset="0"/>
                <a:ea typeface="ＭＳ Ｐゴシック" charset="0"/>
                <a:cs typeface="Arial" charset="0"/>
                <a:sym typeface="Helvetica Neue Light" charset="0"/>
              </a:defRPr>
            </a:lvl1pPr>
            <a:lvl2pPr marL="742950" indent="-285750" eaLnBrk="0" hangingPunct="0">
              <a:tabLst>
                <a:tab pos="0" algn="l"/>
                <a:tab pos="555625" algn="l"/>
                <a:tab pos="1111250" algn="l"/>
                <a:tab pos="1666875" algn="l"/>
                <a:tab pos="2222500" algn="l"/>
                <a:tab pos="2778125" algn="l"/>
                <a:tab pos="3333750" algn="l"/>
                <a:tab pos="3889375" algn="l"/>
                <a:tab pos="4445000" algn="l"/>
                <a:tab pos="5000625" algn="l"/>
                <a:tab pos="5556250" algn="l"/>
                <a:tab pos="6113463" algn="l"/>
                <a:tab pos="6669088" algn="l"/>
                <a:tab pos="7224713" algn="l"/>
                <a:tab pos="7780338" algn="l"/>
                <a:tab pos="8335963" algn="l"/>
                <a:tab pos="8891588" algn="l"/>
                <a:tab pos="9447213" algn="l"/>
                <a:tab pos="10002838" algn="l"/>
                <a:tab pos="10558463" algn="l"/>
                <a:tab pos="11114088" algn="l"/>
              </a:tabLst>
              <a:defRPr sz="4300">
                <a:solidFill>
                  <a:srgbClr val="000000"/>
                </a:solidFill>
                <a:latin typeface="Helvetica Neue Light" charset="0"/>
                <a:ea typeface="Arial" charset="0"/>
                <a:cs typeface="Arial" charset="0"/>
                <a:sym typeface="Helvetica Neue Light" charset="0"/>
              </a:defRPr>
            </a:lvl2pPr>
            <a:lvl3pPr marL="1143000" indent="-228600" eaLnBrk="0" hangingPunct="0">
              <a:tabLst>
                <a:tab pos="0" algn="l"/>
                <a:tab pos="555625" algn="l"/>
                <a:tab pos="1111250" algn="l"/>
                <a:tab pos="1666875" algn="l"/>
                <a:tab pos="2222500" algn="l"/>
                <a:tab pos="2778125" algn="l"/>
                <a:tab pos="3333750" algn="l"/>
                <a:tab pos="3889375" algn="l"/>
                <a:tab pos="4445000" algn="l"/>
                <a:tab pos="5000625" algn="l"/>
                <a:tab pos="5556250" algn="l"/>
                <a:tab pos="6113463" algn="l"/>
                <a:tab pos="6669088" algn="l"/>
                <a:tab pos="7224713" algn="l"/>
                <a:tab pos="7780338" algn="l"/>
                <a:tab pos="8335963" algn="l"/>
                <a:tab pos="8891588" algn="l"/>
                <a:tab pos="9447213" algn="l"/>
                <a:tab pos="10002838" algn="l"/>
                <a:tab pos="10558463" algn="l"/>
                <a:tab pos="11114088" algn="l"/>
              </a:tabLst>
              <a:defRPr sz="4300">
                <a:solidFill>
                  <a:srgbClr val="000000"/>
                </a:solidFill>
                <a:latin typeface="Helvetica Neue Light" charset="0"/>
                <a:ea typeface="Arial" charset="0"/>
                <a:cs typeface="Arial" charset="0"/>
                <a:sym typeface="Helvetica Neue Light" charset="0"/>
              </a:defRPr>
            </a:lvl3pPr>
            <a:lvl4pPr marL="1600200" indent="-228600" eaLnBrk="0" hangingPunct="0">
              <a:tabLst>
                <a:tab pos="0" algn="l"/>
                <a:tab pos="555625" algn="l"/>
                <a:tab pos="1111250" algn="l"/>
                <a:tab pos="1666875" algn="l"/>
                <a:tab pos="2222500" algn="l"/>
                <a:tab pos="2778125" algn="l"/>
                <a:tab pos="3333750" algn="l"/>
                <a:tab pos="3889375" algn="l"/>
                <a:tab pos="4445000" algn="l"/>
                <a:tab pos="5000625" algn="l"/>
                <a:tab pos="5556250" algn="l"/>
                <a:tab pos="6113463" algn="l"/>
                <a:tab pos="6669088" algn="l"/>
                <a:tab pos="7224713" algn="l"/>
                <a:tab pos="7780338" algn="l"/>
                <a:tab pos="8335963" algn="l"/>
                <a:tab pos="8891588" algn="l"/>
                <a:tab pos="9447213" algn="l"/>
                <a:tab pos="10002838" algn="l"/>
                <a:tab pos="10558463" algn="l"/>
                <a:tab pos="11114088" algn="l"/>
              </a:tabLst>
              <a:defRPr sz="4300">
                <a:solidFill>
                  <a:srgbClr val="000000"/>
                </a:solidFill>
                <a:latin typeface="Helvetica Neue Light" charset="0"/>
                <a:ea typeface="Arial" charset="0"/>
                <a:cs typeface="Arial" charset="0"/>
                <a:sym typeface="Helvetica Neue Light" charset="0"/>
              </a:defRPr>
            </a:lvl4pPr>
            <a:lvl5pPr marL="2057400" indent="-228600" eaLnBrk="0" hangingPunct="0">
              <a:tabLst>
                <a:tab pos="0" algn="l"/>
                <a:tab pos="555625" algn="l"/>
                <a:tab pos="1111250" algn="l"/>
                <a:tab pos="1666875" algn="l"/>
                <a:tab pos="2222500" algn="l"/>
                <a:tab pos="2778125" algn="l"/>
                <a:tab pos="3333750" algn="l"/>
                <a:tab pos="3889375" algn="l"/>
                <a:tab pos="4445000" algn="l"/>
                <a:tab pos="5000625" algn="l"/>
                <a:tab pos="5556250" algn="l"/>
                <a:tab pos="6113463" algn="l"/>
                <a:tab pos="6669088" algn="l"/>
                <a:tab pos="7224713" algn="l"/>
                <a:tab pos="7780338" algn="l"/>
                <a:tab pos="8335963" algn="l"/>
                <a:tab pos="8891588" algn="l"/>
                <a:tab pos="9447213" algn="l"/>
                <a:tab pos="10002838" algn="l"/>
                <a:tab pos="10558463" algn="l"/>
                <a:tab pos="11114088" algn="l"/>
              </a:tabLst>
              <a:defRPr sz="4300">
                <a:solidFill>
                  <a:srgbClr val="000000"/>
                </a:solidFill>
                <a:latin typeface="Helvetica Neue Light" charset="0"/>
                <a:ea typeface="Arial" charset="0"/>
                <a:cs typeface="Arial" charset="0"/>
                <a:sym typeface="Helvetica Neue Light" charset="0"/>
              </a:defRPr>
            </a:lvl5pPr>
            <a:lvl6pPr marL="2514600" indent="-228600" eaLnBrk="0" fontAlgn="base" hangingPunct="0">
              <a:spcBef>
                <a:spcPct val="0"/>
              </a:spcBef>
              <a:spcAft>
                <a:spcPct val="0"/>
              </a:spcAft>
              <a:tabLst>
                <a:tab pos="0" algn="l"/>
                <a:tab pos="555625" algn="l"/>
                <a:tab pos="1111250" algn="l"/>
                <a:tab pos="1666875" algn="l"/>
                <a:tab pos="2222500" algn="l"/>
                <a:tab pos="2778125" algn="l"/>
                <a:tab pos="3333750" algn="l"/>
                <a:tab pos="3889375" algn="l"/>
                <a:tab pos="4445000" algn="l"/>
                <a:tab pos="5000625" algn="l"/>
                <a:tab pos="5556250" algn="l"/>
                <a:tab pos="6113463" algn="l"/>
                <a:tab pos="6669088" algn="l"/>
                <a:tab pos="7224713" algn="l"/>
                <a:tab pos="7780338" algn="l"/>
                <a:tab pos="8335963" algn="l"/>
                <a:tab pos="8891588" algn="l"/>
                <a:tab pos="9447213" algn="l"/>
                <a:tab pos="10002838" algn="l"/>
                <a:tab pos="10558463" algn="l"/>
                <a:tab pos="11114088" algn="l"/>
              </a:tabLst>
              <a:defRPr sz="4300">
                <a:solidFill>
                  <a:srgbClr val="000000"/>
                </a:solidFill>
                <a:latin typeface="Helvetica Neue Light" charset="0"/>
                <a:ea typeface="Arial" charset="0"/>
                <a:cs typeface="Arial" charset="0"/>
                <a:sym typeface="Helvetica Neue Light" charset="0"/>
              </a:defRPr>
            </a:lvl6pPr>
            <a:lvl7pPr marL="2971800" indent="-228600" eaLnBrk="0" fontAlgn="base" hangingPunct="0">
              <a:spcBef>
                <a:spcPct val="0"/>
              </a:spcBef>
              <a:spcAft>
                <a:spcPct val="0"/>
              </a:spcAft>
              <a:tabLst>
                <a:tab pos="0" algn="l"/>
                <a:tab pos="555625" algn="l"/>
                <a:tab pos="1111250" algn="l"/>
                <a:tab pos="1666875" algn="l"/>
                <a:tab pos="2222500" algn="l"/>
                <a:tab pos="2778125" algn="l"/>
                <a:tab pos="3333750" algn="l"/>
                <a:tab pos="3889375" algn="l"/>
                <a:tab pos="4445000" algn="l"/>
                <a:tab pos="5000625" algn="l"/>
                <a:tab pos="5556250" algn="l"/>
                <a:tab pos="6113463" algn="l"/>
                <a:tab pos="6669088" algn="l"/>
                <a:tab pos="7224713" algn="l"/>
                <a:tab pos="7780338" algn="l"/>
                <a:tab pos="8335963" algn="l"/>
                <a:tab pos="8891588" algn="l"/>
                <a:tab pos="9447213" algn="l"/>
                <a:tab pos="10002838" algn="l"/>
                <a:tab pos="10558463" algn="l"/>
                <a:tab pos="11114088" algn="l"/>
              </a:tabLst>
              <a:defRPr sz="4300">
                <a:solidFill>
                  <a:srgbClr val="000000"/>
                </a:solidFill>
                <a:latin typeface="Helvetica Neue Light" charset="0"/>
                <a:ea typeface="Arial" charset="0"/>
                <a:cs typeface="Arial" charset="0"/>
                <a:sym typeface="Helvetica Neue Light" charset="0"/>
              </a:defRPr>
            </a:lvl7pPr>
            <a:lvl8pPr marL="3429000" indent="-228600" eaLnBrk="0" fontAlgn="base" hangingPunct="0">
              <a:spcBef>
                <a:spcPct val="0"/>
              </a:spcBef>
              <a:spcAft>
                <a:spcPct val="0"/>
              </a:spcAft>
              <a:tabLst>
                <a:tab pos="0" algn="l"/>
                <a:tab pos="555625" algn="l"/>
                <a:tab pos="1111250" algn="l"/>
                <a:tab pos="1666875" algn="l"/>
                <a:tab pos="2222500" algn="l"/>
                <a:tab pos="2778125" algn="l"/>
                <a:tab pos="3333750" algn="l"/>
                <a:tab pos="3889375" algn="l"/>
                <a:tab pos="4445000" algn="l"/>
                <a:tab pos="5000625" algn="l"/>
                <a:tab pos="5556250" algn="l"/>
                <a:tab pos="6113463" algn="l"/>
                <a:tab pos="6669088" algn="l"/>
                <a:tab pos="7224713" algn="l"/>
                <a:tab pos="7780338" algn="l"/>
                <a:tab pos="8335963" algn="l"/>
                <a:tab pos="8891588" algn="l"/>
                <a:tab pos="9447213" algn="l"/>
                <a:tab pos="10002838" algn="l"/>
                <a:tab pos="10558463" algn="l"/>
                <a:tab pos="11114088" algn="l"/>
              </a:tabLst>
              <a:defRPr sz="4300">
                <a:solidFill>
                  <a:srgbClr val="000000"/>
                </a:solidFill>
                <a:latin typeface="Helvetica Neue Light" charset="0"/>
                <a:ea typeface="Arial" charset="0"/>
                <a:cs typeface="Arial" charset="0"/>
                <a:sym typeface="Helvetica Neue Light" charset="0"/>
              </a:defRPr>
            </a:lvl8pPr>
            <a:lvl9pPr marL="3886200" indent="-228600" eaLnBrk="0" fontAlgn="base" hangingPunct="0">
              <a:spcBef>
                <a:spcPct val="0"/>
              </a:spcBef>
              <a:spcAft>
                <a:spcPct val="0"/>
              </a:spcAft>
              <a:tabLst>
                <a:tab pos="0" algn="l"/>
                <a:tab pos="555625" algn="l"/>
                <a:tab pos="1111250" algn="l"/>
                <a:tab pos="1666875" algn="l"/>
                <a:tab pos="2222500" algn="l"/>
                <a:tab pos="2778125" algn="l"/>
                <a:tab pos="3333750" algn="l"/>
                <a:tab pos="3889375" algn="l"/>
                <a:tab pos="4445000" algn="l"/>
                <a:tab pos="5000625" algn="l"/>
                <a:tab pos="5556250" algn="l"/>
                <a:tab pos="6113463" algn="l"/>
                <a:tab pos="6669088" algn="l"/>
                <a:tab pos="7224713" algn="l"/>
                <a:tab pos="7780338" algn="l"/>
                <a:tab pos="8335963" algn="l"/>
                <a:tab pos="8891588" algn="l"/>
                <a:tab pos="9447213" algn="l"/>
                <a:tab pos="10002838" algn="l"/>
                <a:tab pos="10558463" algn="l"/>
                <a:tab pos="11114088" algn="l"/>
              </a:tabLst>
              <a:defRPr sz="4300">
                <a:solidFill>
                  <a:srgbClr val="000000"/>
                </a:solidFill>
                <a:latin typeface="Helvetica Neue Light" charset="0"/>
                <a:ea typeface="Arial" charset="0"/>
                <a:cs typeface="Arial" charset="0"/>
                <a:sym typeface="Helvetica Neue Light" charset="0"/>
              </a:defRPr>
            </a:lvl9pPr>
          </a:lstStyle>
          <a:p>
            <a:pPr algn="ctr" defTabSz="913705" eaLnBrk="1" hangingPunct="1">
              <a:lnSpc>
                <a:spcPct val="98000"/>
              </a:lnSpc>
              <a:buClrTx/>
              <a:buSzTx/>
              <a:buFont typeface="Wingdings" charset="0"/>
              <a:buNone/>
              <a:defRPr/>
            </a:pPr>
            <a:fld id="{7BA70F61-9AB9-C54D-A5F3-412EC95AEAE8}" type="slidenum">
              <a:rPr lang="en-GB" sz="1500" smtClean="0">
                <a:solidFill>
                  <a:srgbClr val="FFFF00"/>
                </a:solidFill>
                <a:latin typeface="Times New Roman" charset="0"/>
                <a:cs typeface="Arial Unicode MS" charset="0"/>
              </a:rPr>
              <a:pPr algn="ctr" defTabSz="913705" eaLnBrk="1" hangingPunct="1">
                <a:lnSpc>
                  <a:spcPct val="98000"/>
                </a:lnSpc>
                <a:buClrTx/>
                <a:buSzTx/>
                <a:buFont typeface="Wingdings" charset="0"/>
                <a:buNone/>
                <a:defRPr/>
              </a:pPr>
              <a:t>‹#›</a:t>
            </a:fld>
            <a:endParaRPr lang="en-GB" sz="1500" smtClean="0">
              <a:solidFill>
                <a:srgbClr val="FFFF00"/>
              </a:solidFill>
              <a:latin typeface="Times New Roman" charset="0"/>
              <a:cs typeface="Arial Unicode MS" charset="0"/>
            </a:endParaRPr>
          </a:p>
        </p:txBody>
      </p:sp>
      <p:sp>
        <p:nvSpPr>
          <p:cNvPr id="2" name="Title 1"/>
          <p:cNvSpPr>
            <a:spLocks noGrp="1"/>
          </p:cNvSpPr>
          <p:nvPr>
            <p:ph type="title"/>
          </p:nvPr>
        </p:nvSpPr>
        <p:spPr>
          <a:xfrm>
            <a:off x="558802" y="303212"/>
            <a:ext cx="10044114" cy="1258888"/>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558803" y="1692275"/>
            <a:ext cx="4930776" cy="704850"/>
          </a:xfrm>
        </p:spPr>
        <p:txBody>
          <a:bodyPr anchor="b"/>
          <a:lstStyle>
            <a:lvl1pPr marL="0" indent="0">
              <a:buNone/>
              <a:defRPr sz="2300" b="1"/>
            </a:lvl1pPr>
            <a:lvl2pPr marL="456770" indent="0">
              <a:buNone/>
              <a:defRPr sz="2000" b="1"/>
            </a:lvl2pPr>
            <a:lvl3pPr marL="913532" indent="0">
              <a:buNone/>
              <a:defRPr sz="1800" b="1"/>
            </a:lvl3pPr>
            <a:lvl4pPr marL="1370296" indent="0">
              <a:buNone/>
              <a:defRPr sz="1600" b="1"/>
            </a:lvl4pPr>
            <a:lvl5pPr marL="1827064" indent="0">
              <a:buNone/>
              <a:defRPr sz="1600" b="1"/>
            </a:lvl5pPr>
            <a:lvl6pPr marL="2283828" indent="0">
              <a:buNone/>
              <a:defRPr sz="1600" b="1"/>
            </a:lvl6pPr>
            <a:lvl7pPr marL="2740592" indent="0">
              <a:buNone/>
              <a:defRPr sz="1600" b="1"/>
            </a:lvl7pPr>
            <a:lvl8pPr marL="3197358" indent="0">
              <a:buNone/>
              <a:defRPr sz="1600" b="1"/>
            </a:lvl8pPr>
            <a:lvl9pPr marL="3654123"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58803" y="2397125"/>
            <a:ext cx="4930776" cy="4356100"/>
          </a:xfrm>
        </p:spPr>
        <p:txBody>
          <a:bodyPr/>
          <a:lstStyle>
            <a:lvl1pPr>
              <a:defRPr sz="23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5668969" y="1692275"/>
            <a:ext cx="4933950" cy="704850"/>
          </a:xfrm>
        </p:spPr>
        <p:txBody>
          <a:bodyPr anchor="b"/>
          <a:lstStyle>
            <a:lvl1pPr marL="0" indent="0">
              <a:buNone/>
              <a:defRPr sz="2300" b="1"/>
            </a:lvl1pPr>
            <a:lvl2pPr marL="456770" indent="0">
              <a:buNone/>
              <a:defRPr sz="2000" b="1"/>
            </a:lvl2pPr>
            <a:lvl3pPr marL="913532" indent="0">
              <a:buNone/>
              <a:defRPr sz="1800" b="1"/>
            </a:lvl3pPr>
            <a:lvl4pPr marL="1370296" indent="0">
              <a:buNone/>
              <a:defRPr sz="1600" b="1"/>
            </a:lvl4pPr>
            <a:lvl5pPr marL="1827064" indent="0">
              <a:buNone/>
              <a:defRPr sz="1600" b="1"/>
            </a:lvl5pPr>
            <a:lvl6pPr marL="2283828" indent="0">
              <a:buNone/>
              <a:defRPr sz="1600" b="1"/>
            </a:lvl6pPr>
            <a:lvl7pPr marL="2740592" indent="0">
              <a:buNone/>
              <a:defRPr sz="1600" b="1"/>
            </a:lvl7pPr>
            <a:lvl8pPr marL="3197358" indent="0">
              <a:buNone/>
              <a:defRPr sz="1600" b="1"/>
            </a:lvl8pPr>
            <a:lvl9pPr marL="3654123"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668969" y="2397125"/>
            <a:ext cx="4933950" cy="4356100"/>
          </a:xfrm>
        </p:spPr>
        <p:txBody>
          <a:bodyPr/>
          <a:lstStyle>
            <a:lvl1pPr>
              <a:defRPr sz="23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386134136"/>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Text Box 4"/>
          <p:cNvSpPr txBox="1">
            <a:spLocks noChangeArrowheads="1"/>
          </p:cNvSpPr>
          <p:nvPr userDrawn="1"/>
        </p:nvSpPr>
        <p:spPr bwMode="auto">
          <a:xfrm>
            <a:off x="3657600" y="7086600"/>
            <a:ext cx="38862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lstStyle>
            <a:lvl1pPr eaLnBrk="0" hangingPunct="0">
              <a:tabLst>
                <a:tab pos="0" algn="l"/>
                <a:tab pos="555625" algn="l"/>
                <a:tab pos="1111250" algn="l"/>
                <a:tab pos="1666875" algn="l"/>
                <a:tab pos="2222500" algn="l"/>
                <a:tab pos="2778125" algn="l"/>
                <a:tab pos="3333750" algn="l"/>
                <a:tab pos="3889375" algn="l"/>
                <a:tab pos="4445000" algn="l"/>
                <a:tab pos="5000625" algn="l"/>
                <a:tab pos="5556250" algn="l"/>
                <a:tab pos="6113463" algn="l"/>
                <a:tab pos="6669088" algn="l"/>
                <a:tab pos="7224713" algn="l"/>
                <a:tab pos="7780338" algn="l"/>
                <a:tab pos="8335963" algn="l"/>
                <a:tab pos="8891588" algn="l"/>
                <a:tab pos="9447213" algn="l"/>
                <a:tab pos="10002838" algn="l"/>
                <a:tab pos="10558463" algn="l"/>
                <a:tab pos="11114088" algn="l"/>
              </a:tabLst>
              <a:defRPr sz="4300">
                <a:solidFill>
                  <a:srgbClr val="000000"/>
                </a:solidFill>
                <a:latin typeface="Helvetica Neue Light" charset="0"/>
                <a:ea typeface="ＭＳ Ｐゴシック" charset="0"/>
                <a:cs typeface="Arial" charset="0"/>
                <a:sym typeface="Helvetica Neue Light" charset="0"/>
              </a:defRPr>
            </a:lvl1pPr>
            <a:lvl2pPr marL="742950" indent="-285750" eaLnBrk="0" hangingPunct="0">
              <a:tabLst>
                <a:tab pos="0" algn="l"/>
                <a:tab pos="555625" algn="l"/>
                <a:tab pos="1111250" algn="l"/>
                <a:tab pos="1666875" algn="l"/>
                <a:tab pos="2222500" algn="l"/>
                <a:tab pos="2778125" algn="l"/>
                <a:tab pos="3333750" algn="l"/>
                <a:tab pos="3889375" algn="l"/>
                <a:tab pos="4445000" algn="l"/>
                <a:tab pos="5000625" algn="l"/>
                <a:tab pos="5556250" algn="l"/>
                <a:tab pos="6113463" algn="l"/>
                <a:tab pos="6669088" algn="l"/>
                <a:tab pos="7224713" algn="l"/>
                <a:tab pos="7780338" algn="l"/>
                <a:tab pos="8335963" algn="l"/>
                <a:tab pos="8891588" algn="l"/>
                <a:tab pos="9447213" algn="l"/>
                <a:tab pos="10002838" algn="l"/>
                <a:tab pos="10558463" algn="l"/>
                <a:tab pos="11114088" algn="l"/>
              </a:tabLst>
              <a:defRPr sz="4300">
                <a:solidFill>
                  <a:srgbClr val="000000"/>
                </a:solidFill>
                <a:latin typeface="Helvetica Neue Light" charset="0"/>
                <a:ea typeface="Arial" charset="0"/>
                <a:cs typeface="Arial" charset="0"/>
                <a:sym typeface="Helvetica Neue Light" charset="0"/>
              </a:defRPr>
            </a:lvl2pPr>
            <a:lvl3pPr marL="1143000" indent="-228600" eaLnBrk="0" hangingPunct="0">
              <a:tabLst>
                <a:tab pos="0" algn="l"/>
                <a:tab pos="555625" algn="l"/>
                <a:tab pos="1111250" algn="l"/>
                <a:tab pos="1666875" algn="l"/>
                <a:tab pos="2222500" algn="l"/>
                <a:tab pos="2778125" algn="l"/>
                <a:tab pos="3333750" algn="l"/>
                <a:tab pos="3889375" algn="l"/>
                <a:tab pos="4445000" algn="l"/>
                <a:tab pos="5000625" algn="l"/>
                <a:tab pos="5556250" algn="l"/>
                <a:tab pos="6113463" algn="l"/>
                <a:tab pos="6669088" algn="l"/>
                <a:tab pos="7224713" algn="l"/>
                <a:tab pos="7780338" algn="l"/>
                <a:tab pos="8335963" algn="l"/>
                <a:tab pos="8891588" algn="l"/>
                <a:tab pos="9447213" algn="l"/>
                <a:tab pos="10002838" algn="l"/>
                <a:tab pos="10558463" algn="l"/>
                <a:tab pos="11114088" algn="l"/>
              </a:tabLst>
              <a:defRPr sz="4300">
                <a:solidFill>
                  <a:srgbClr val="000000"/>
                </a:solidFill>
                <a:latin typeface="Helvetica Neue Light" charset="0"/>
                <a:ea typeface="Arial" charset="0"/>
                <a:cs typeface="Arial" charset="0"/>
                <a:sym typeface="Helvetica Neue Light" charset="0"/>
              </a:defRPr>
            </a:lvl3pPr>
            <a:lvl4pPr marL="1600200" indent="-228600" eaLnBrk="0" hangingPunct="0">
              <a:tabLst>
                <a:tab pos="0" algn="l"/>
                <a:tab pos="555625" algn="l"/>
                <a:tab pos="1111250" algn="l"/>
                <a:tab pos="1666875" algn="l"/>
                <a:tab pos="2222500" algn="l"/>
                <a:tab pos="2778125" algn="l"/>
                <a:tab pos="3333750" algn="l"/>
                <a:tab pos="3889375" algn="l"/>
                <a:tab pos="4445000" algn="l"/>
                <a:tab pos="5000625" algn="l"/>
                <a:tab pos="5556250" algn="l"/>
                <a:tab pos="6113463" algn="l"/>
                <a:tab pos="6669088" algn="l"/>
                <a:tab pos="7224713" algn="l"/>
                <a:tab pos="7780338" algn="l"/>
                <a:tab pos="8335963" algn="l"/>
                <a:tab pos="8891588" algn="l"/>
                <a:tab pos="9447213" algn="l"/>
                <a:tab pos="10002838" algn="l"/>
                <a:tab pos="10558463" algn="l"/>
                <a:tab pos="11114088" algn="l"/>
              </a:tabLst>
              <a:defRPr sz="4300">
                <a:solidFill>
                  <a:srgbClr val="000000"/>
                </a:solidFill>
                <a:latin typeface="Helvetica Neue Light" charset="0"/>
                <a:ea typeface="Arial" charset="0"/>
                <a:cs typeface="Arial" charset="0"/>
                <a:sym typeface="Helvetica Neue Light" charset="0"/>
              </a:defRPr>
            </a:lvl4pPr>
            <a:lvl5pPr marL="2057400" indent="-228600" eaLnBrk="0" hangingPunct="0">
              <a:tabLst>
                <a:tab pos="0" algn="l"/>
                <a:tab pos="555625" algn="l"/>
                <a:tab pos="1111250" algn="l"/>
                <a:tab pos="1666875" algn="l"/>
                <a:tab pos="2222500" algn="l"/>
                <a:tab pos="2778125" algn="l"/>
                <a:tab pos="3333750" algn="l"/>
                <a:tab pos="3889375" algn="l"/>
                <a:tab pos="4445000" algn="l"/>
                <a:tab pos="5000625" algn="l"/>
                <a:tab pos="5556250" algn="l"/>
                <a:tab pos="6113463" algn="l"/>
                <a:tab pos="6669088" algn="l"/>
                <a:tab pos="7224713" algn="l"/>
                <a:tab pos="7780338" algn="l"/>
                <a:tab pos="8335963" algn="l"/>
                <a:tab pos="8891588" algn="l"/>
                <a:tab pos="9447213" algn="l"/>
                <a:tab pos="10002838" algn="l"/>
                <a:tab pos="10558463" algn="l"/>
                <a:tab pos="11114088" algn="l"/>
              </a:tabLst>
              <a:defRPr sz="4300">
                <a:solidFill>
                  <a:srgbClr val="000000"/>
                </a:solidFill>
                <a:latin typeface="Helvetica Neue Light" charset="0"/>
                <a:ea typeface="Arial" charset="0"/>
                <a:cs typeface="Arial" charset="0"/>
                <a:sym typeface="Helvetica Neue Light" charset="0"/>
              </a:defRPr>
            </a:lvl5pPr>
            <a:lvl6pPr marL="2514600" indent="-228600" eaLnBrk="0" fontAlgn="base" hangingPunct="0">
              <a:spcBef>
                <a:spcPct val="0"/>
              </a:spcBef>
              <a:spcAft>
                <a:spcPct val="0"/>
              </a:spcAft>
              <a:tabLst>
                <a:tab pos="0" algn="l"/>
                <a:tab pos="555625" algn="l"/>
                <a:tab pos="1111250" algn="l"/>
                <a:tab pos="1666875" algn="l"/>
                <a:tab pos="2222500" algn="l"/>
                <a:tab pos="2778125" algn="l"/>
                <a:tab pos="3333750" algn="l"/>
                <a:tab pos="3889375" algn="l"/>
                <a:tab pos="4445000" algn="l"/>
                <a:tab pos="5000625" algn="l"/>
                <a:tab pos="5556250" algn="l"/>
                <a:tab pos="6113463" algn="l"/>
                <a:tab pos="6669088" algn="l"/>
                <a:tab pos="7224713" algn="l"/>
                <a:tab pos="7780338" algn="l"/>
                <a:tab pos="8335963" algn="l"/>
                <a:tab pos="8891588" algn="l"/>
                <a:tab pos="9447213" algn="l"/>
                <a:tab pos="10002838" algn="l"/>
                <a:tab pos="10558463" algn="l"/>
                <a:tab pos="11114088" algn="l"/>
              </a:tabLst>
              <a:defRPr sz="4300">
                <a:solidFill>
                  <a:srgbClr val="000000"/>
                </a:solidFill>
                <a:latin typeface="Helvetica Neue Light" charset="0"/>
                <a:ea typeface="Arial" charset="0"/>
                <a:cs typeface="Arial" charset="0"/>
                <a:sym typeface="Helvetica Neue Light" charset="0"/>
              </a:defRPr>
            </a:lvl6pPr>
            <a:lvl7pPr marL="2971800" indent="-228600" eaLnBrk="0" fontAlgn="base" hangingPunct="0">
              <a:spcBef>
                <a:spcPct val="0"/>
              </a:spcBef>
              <a:spcAft>
                <a:spcPct val="0"/>
              </a:spcAft>
              <a:tabLst>
                <a:tab pos="0" algn="l"/>
                <a:tab pos="555625" algn="l"/>
                <a:tab pos="1111250" algn="l"/>
                <a:tab pos="1666875" algn="l"/>
                <a:tab pos="2222500" algn="l"/>
                <a:tab pos="2778125" algn="l"/>
                <a:tab pos="3333750" algn="l"/>
                <a:tab pos="3889375" algn="l"/>
                <a:tab pos="4445000" algn="l"/>
                <a:tab pos="5000625" algn="l"/>
                <a:tab pos="5556250" algn="l"/>
                <a:tab pos="6113463" algn="l"/>
                <a:tab pos="6669088" algn="l"/>
                <a:tab pos="7224713" algn="l"/>
                <a:tab pos="7780338" algn="l"/>
                <a:tab pos="8335963" algn="l"/>
                <a:tab pos="8891588" algn="l"/>
                <a:tab pos="9447213" algn="l"/>
                <a:tab pos="10002838" algn="l"/>
                <a:tab pos="10558463" algn="l"/>
                <a:tab pos="11114088" algn="l"/>
              </a:tabLst>
              <a:defRPr sz="4300">
                <a:solidFill>
                  <a:srgbClr val="000000"/>
                </a:solidFill>
                <a:latin typeface="Helvetica Neue Light" charset="0"/>
                <a:ea typeface="Arial" charset="0"/>
                <a:cs typeface="Arial" charset="0"/>
                <a:sym typeface="Helvetica Neue Light" charset="0"/>
              </a:defRPr>
            </a:lvl7pPr>
            <a:lvl8pPr marL="3429000" indent="-228600" eaLnBrk="0" fontAlgn="base" hangingPunct="0">
              <a:spcBef>
                <a:spcPct val="0"/>
              </a:spcBef>
              <a:spcAft>
                <a:spcPct val="0"/>
              </a:spcAft>
              <a:tabLst>
                <a:tab pos="0" algn="l"/>
                <a:tab pos="555625" algn="l"/>
                <a:tab pos="1111250" algn="l"/>
                <a:tab pos="1666875" algn="l"/>
                <a:tab pos="2222500" algn="l"/>
                <a:tab pos="2778125" algn="l"/>
                <a:tab pos="3333750" algn="l"/>
                <a:tab pos="3889375" algn="l"/>
                <a:tab pos="4445000" algn="l"/>
                <a:tab pos="5000625" algn="l"/>
                <a:tab pos="5556250" algn="l"/>
                <a:tab pos="6113463" algn="l"/>
                <a:tab pos="6669088" algn="l"/>
                <a:tab pos="7224713" algn="l"/>
                <a:tab pos="7780338" algn="l"/>
                <a:tab pos="8335963" algn="l"/>
                <a:tab pos="8891588" algn="l"/>
                <a:tab pos="9447213" algn="l"/>
                <a:tab pos="10002838" algn="l"/>
                <a:tab pos="10558463" algn="l"/>
                <a:tab pos="11114088" algn="l"/>
              </a:tabLst>
              <a:defRPr sz="4300">
                <a:solidFill>
                  <a:srgbClr val="000000"/>
                </a:solidFill>
                <a:latin typeface="Helvetica Neue Light" charset="0"/>
                <a:ea typeface="Arial" charset="0"/>
                <a:cs typeface="Arial" charset="0"/>
                <a:sym typeface="Helvetica Neue Light" charset="0"/>
              </a:defRPr>
            </a:lvl8pPr>
            <a:lvl9pPr marL="3886200" indent="-228600" eaLnBrk="0" fontAlgn="base" hangingPunct="0">
              <a:spcBef>
                <a:spcPct val="0"/>
              </a:spcBef>
              <a:spcAft>
                <a:spcPct val="0"/>
              </a:spcAft>
              <a:tabLst>
                <a:tab pos="0" algn="l"/>
                <a:tab pos="555625" algn="l"/>
                <a:tab pos="1111250" algn="l"/>
                <a:tab pos="1666875" algn="l"/>
                <a:tab pos="2222500" algn="l"/>
                <a:tab pos="2778125" algn="l"/>
                <a:tab pos="3333750" algn="l"/>
                <a:tab pos="3889375" algn="l"/>
                <a:tab pos="4445000" algn="l"/>
                <a:tab pos="5000625" algn="l"/>
                <a:tab pos="5556250" algn="l"/>
                <a:tab pos="6113463" algn="l"/>
                <a:tab pos="6669088" algn="l"/>
                <a:tab pos="7224713" algn="l"/>
                <a:tab pos="7780338" algn="l"/>
                <a:tab pos="8335963" algn="l"/>
                <a:tab pos="8891588" algn="l"/>
                <a:tab pos="9447213" algn="l"/>
                <a:tab pos="10002838" algn="l"/>
                <a:tab pos="10558463" algn="l"/>
                <a:tab pos="11114088" algn="l"/>
              </a:tabLst>
              <a:defRPr sz="4300">
                <a:solidFill>
                  <a:srgbClr val="000000"/>
                </a:solidFill>
                <a:latin typeface="Helvetica Neue Light" charset="0"/>
                <a:ea typeface="Arial" charset="0"/>
                <a:cs typeface="Arial" charset="0"/>
                <a:sym typeface="Helvetica Neue Light" charset="0"/>
              </a:defRPr>
            </a:lvl9pPr>
          </a:lstStyle>
          <a:p>
            <a:pPr algn="ctr" defTabSz="913705" eaLnBrk="1" hangingPunct="1">
              <a:lnSpc>
                <a:spcPct val="98000"/>
              </a:lnSpc>
              <a:buClrTx/>
              <a:buSzTx/>
              <a:buFont typeface="Wingdings" charset="0"/>
              <a:buNone/>
              <a:defRPr/>
            </a:pPr>
            <a:fld id="{30C58256-A196-8C43-967F-211D1221F653}" type="slidenum">
              <a:rPr lang="en-GB" sz="1500" smtClean="0">
                <a:solidFill>
                  <a:srgbClr val="FFFF00"/>
                </a:solidFill>
                <a:latin typeface="Times New Roman" charset="0"/>
                <a:cs typeface="Arial Unicode MS" charset="0"/>
              </a:rPr>
              <a:pPr algn="ctr" defTabSz="913705" eaLnBrk="1" hangingPunct="1">
                <a:lnSpc>
                  <a:spcPct val="98000"/>
                </a:lnSpc>
                <a:buClrTx/>
                <a:buSzTx/>
                <a:buFont typeface="Wingdings" charset="0"/>
                <a:buNone/>
                <a:defRPr/>
              </a:pPr>
              <a:t>‹#›</a:t>
            </a:fld>
            <a:endParaRPr lang="en-GB" sz="1500" smtClean="0">
              <a:solidFill>
                <a:srgbClr val="FFFF00"/>
              </a:solidFill>
              <a:latin typeface="Times New Roman" charset="0"/>
              <a:cs typeface="Arial Unicode MS" charset="0"/>
            </a:endParaRPr>
          </a:p>
        </p:txBody>
      </p:sp>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69036634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4" name="Text Box 4"/>
          <p:cNvSpPr txBox="1">
            <a:spLocks noChangeArrowheads="1"/>
          </p:cNvSpPr>
          <p:nvPr/>
        </p:nvSpPr>
        <p:spPr bwMode="auto">
          <a:xfrm>
            <a:off x="3657600" y="7086600"/>
            <a:ext cx="38862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5pPr>
            <a:lvl6pPr marL="25146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6pPr>
            <a:lvl7pPr marL="29718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7pPr>
            <a:lvl8pPr marL="34290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8pPr>
            <a:lvl9pPr marL="38862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9pPr>
          </a:lstStyle>
          <a:p>
            <a:pPr algn="ctr" defTabSz="455976" eaLnBrk="1">
              <a:lnSpc>
                <a:spcPct val="98000"/>
              </a:lnSpc>
              <a:buFont typeface="Wingdings" charset="0"/>
              <a:buNone/>
              <a:defRPr/>
            </a:pPr>
            <a:fld id="{5ED97F2E-6532-9B42-9502-375A161C8697}" type="slidenum">
              <a:rPr lang="en-GB" sz="1500" smtClean="0">
                <a:solidFill>
                  <a:srgbClr val="FFFF00"/>
                </a:solidFill>
                <a:latin typeface="Times New Roman" charset="0"/>
                <a:cs typeface="Arial Unicode MS" charset="0"/>
              </a:rPr>
              <a:pPr algn="ctr" defTabSz="455976" eaLnBrk="1">
                <a:lnSpc>
                  <a:spcPct val="98000"/>
                </a:lnSpc>
                <a:buFont typeface="Wingdings" charset="0"/>
                <a:buNone/>
                <a:defRPr/>
              </a:pPr>
              <a:t>‹#›</a:t>
            </a:fld>
            <a:endParaRPr lang="en-GB" sz="1500" smtClean="0">
              <a:solidFill>
                <a:srgbClr val="FFFF00"/>
              </a:solidFill>
              <a:latin typeface="Times New Roman" charset="0"/>
              <a:cs typeface="Arial Unicode MS" charset="0"/>
            </a:endParaRPr>
          </a:p>
        </p:txBody>
      </p:sp>
      <p:sp>
        <p:nvSpPr>
          <p:cNvPr id="2" name="Vertical Title 1"/>
          <p:cNvSpPr>
            <a:spLocks noGrp="1"/>
          </p:cNvSpPr>
          <p:nvPr>
            <p:ph type="title" orient="vert"/>
          </p:nvPr>
        </p:nvSpPr>
        <p:spPr>
          <a:xfrm>
            <a:off x="8083550" y="301643"/>
            <a:ext cx="2508250" cy="64484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557268" y="301643"/>
            <a:ext cx="7373937" cy="64484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760049307"/>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Text Box 4"/>
          <p:cNvSpPr txBox="1">
            <a:spLocks noChangeArrowheads="1"/>
          </p:cNvSpPr>
          <p:nvPr userDrawn="1"/>
        </p:nvSpPr>
        <p:spPr bwMode="auto">
          <a:xfrm>
            <a:off x="3657600" y="7086600"/>
            <a:ext cx="38862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lstStyle>
            <a:lvl1pPr eaLnBrk="0" hangingPunct="0">
              <a:tabLst>
                <a:tab pos="0" algn="l"/>
                <a:tab pos="555625" algn="l"/>
                <a:tab pos="1111250" algn="l"/>
                <a:tab pos="1666875" algn="l"/>
                <a:tab pos="2222500" algn="l"/>
                <a:tab pos="2778125" algn="l"/>
                <a:tab pos="3333750" algn="l"/>
                <a:tab pos="3889375" algn="l"/>
                <a:tab pos="4445000" algn="l"/>
                <a:tab pos="5000625" algn="l"/>
                <a:tab pos="5556250" algn="l"/>
                <a:tab pos="6113463" algn="l"/>
                <a:tab pos="6669088" algn="l"/>
                <a:tab pos="7224713" algn="l"/>
                <a:tab pos="7780338" algn="l"/>
                <a:tab pos="8335963" algn="l"/>
                <a:tab pos="8891588" algn="l"/>
                <a:tab pos="9447213" algn="l"/>
                <a:tab pos="10002838" algn="l"/>
                <a:tab pos="10558463" algn="l"/>
                <a:tab pos="11114088" algn="l"/>
              </a:tabLst>
              <a:defRPr sz="4300">
                <a:solidFill>
                  <a:srgbClr val="000000"/>
                </a:solidFill>
                <a:latin typeface="Helvetica Neue Light" charset="0"/>
                <a:ea typeface="ＭＳ Ｐゴシック" charset="0"/>
                <a:cs typeface="Arial" charset="0"/>
                <a:sym typeface="Helvetica Neue Light" charset="0"/>
              </a:defRPr>
            </a:lvl1pPr>
            <a:lvl2pPr marL="742950" indent="-285750" eaLnBrk="0" hangingPunct="0">
              <a:tabLst>
                <a:tab pos="0" algn="l"/>
                <a:tab pos="555625" algn="l"/>
                <a:tab pos="1111250" algn="l"/>
                <a:tab pos="1666875" algn="l"/>
                <a:tab pos="2222500" algn="l"/>
                <a:tab pos="2778125" algn="l"/>
                <a:tab pos="3333750" algn="l"/>
                <a:tab pos="3889375" algn="l"/>
                <a:tab pos="4445000" algn="l"/>
                <a:tab pos="5000625" algn="l"/>
                <a:tab pos="5556250" algn="l"/>
                <a:tab pos="6113463" algn="l"/>
                <a:tab pos="6669088" algn="l"/>
                <a:tab pos="7224713" algn="l"/>
                <a:tab pos="7780338" algn="l"/>
                <a:tab pos="8335963" algn="l"/>
                <a:tab pos="8891588" algn="l"/>
                <a:tab pos="9447213" algn="l"/>
                <a:tab pos="10002838" algn="l"/>
                <a:tab pos="10558463" algn="l"/>
                <a:tab pos="11114088" algn="l"/>
              </a:tabLst>
              <a:defRPr sz="4300">
                <a:solidFill>
                  <a:srgbClr val="000000"/>
                </a:solidFill>
                <a:latin typeface="Helvetica Neue Light" charset="0"/>
                <a:ea typeface="Arial" charset="0"/>
                <a:cs typeface="Arial" charset="0"/>
                <a:sym typeface="Helvetica Neue Light" charset="0"/>
              </a:defRPr>
            </a:lvl2pPr>
            <a:lvl3pPr marL="1143000" indent="-228600" eaLnBrk="0" hangingPunct="0">
              <a:tabLst>
                <a:tab pos="0" algn="l"/>
                <a:tab pos="555625" algn="l"/>
                <a:tab pos="1111250" algn="l"/>
                <a:tab pos="1666875" algn="l"/>
                <a:tab pos="2222500" algn="l"/>
                <a:tab pos="2778125" algn="l"/>
                <a:tab pos="3333750" algn="l"/>
                <a:tab pos="3889375" algn="l"/>
                <a:tab pos="4445000" algn="l"/>
                <a:tab pos="5000625" algn="l"/>
                <a:tab pos="5556250" algn="l"/>
                <a:tab pos="6113463" algn="l"/>
                <a:tab pos="6669088" algn="l"/>
                <a:tab pos="7224713" algn="l"/>
                <a:tab pos="7780338" algn="l"/>
                <a:tab pos="8335963" algn="l"/>
                <a:tab pos="8891588" algn="l"/>
                <a:tab pos="9447213" algn="l"/>
                <a:tab pos="10002838" algn="l"/>
                <a:tab pos="10558463" algn="l"/>
                <a:tab pos="11114088" algn="l"/>
              </a:tabLst>
              <a:defRPr sz="4300">
                <a:solidFill>
                  <a:srgbClr val="000000"/>
                </a:solidFill>
                <a:latin typeface="Helvetica Neue Light" charset="0"/>
                <a:ea typeface="Arial" charset="0"/>
                <a:cs typeface="Arial" charset="0"/>
                <a:sym typeface="Helvetica Neue Light" charset="0"/>
              </a:defRPr>
            </a:lvl3pPr>
            <a:lvl4pPr marL="1600200" indent="-228600" eaLnBrk="0" hangingPunct="0">
              <a:tabLst>
                <a:tab pos="0" algn="l"/>
                <a:tab pos="555625" algn="l"/>
                <a:tab pos="1111250" algn="l"/>
                <a:tab pos="1666875" algn="l"/>
                <a:tab pos="2222500" algn="l"/>
                <a:tab pos="2778125" algn="l"/>
                <a:tab pos="3333750" algn="l"/>
                <a:tab pos="3889375" algn="l"/>
                <a:tab pos="4445000" algn="l"/>
                <a:tab pos="5000625" algn="l"/>
                <a:tab pos="5556250" algn="l"/>
                <a:tab pos="6113463" algn="l"/>
                <a:tab pos="6669088" algn="l"/>
                <a:tab pos="7224713" algn="l"/>
                <a:tab pos="7780338" algn="l"/>
                <a:tab pos="8335963" algn="l"/>
                <a:tab pos="8891588" algn="l"/>
                <a:tab pos="9447213" algn="l"/>
                <a:tab pos="10002838" algn="l"/>
                <a:tab pos="10558463" algn="l"/>
                <a:tab pos="11114088" algn="l"/>
              </a:tabLst>
              <a:defRPr sz="4300">
                <a:solidFill>
                  <a:srgbClr val="000000"/>
                </a:solidFill>
                <a:latin typeface="Helvetica Neue Light" charset="0"/>
                <a:ea typeface="Arial" charset="0"/>
                <a:cs typeface="Arial" charset="0"/>
                <a:sym typeface="Helvetica Neue Light" charset="0"/>
              </a:defRPr>
            </a:lvl4pPr>
            <a:lvl5pPr marL="2057400" indent="-228600" eaLnBrk="0" hangingPunct="0">
              <a:tabLst>
                <a:tab pos="0" algn="l"/>
                <a:tab pos="555625" algn="l"/>
                <a:tab pos="1111250" algn="l"/>
                <a:tab pos="1666875" algn="l"/>
                <a:tab pos="2222500" algn="l"/>
                <a:tab pos="2778125" algn="l"/>
                <a:tab pos="3333750" algn="l"/>
                <a:tab pos="3889375" algn="l"/>
                <a:tab pos="4445000" algn="l"/>
                <a:tab pos="5000625" algn="l"/>
                <a:tab pos="5556250" algn="l"/>
                <a:tab pos="6113463" algn="l"/>
                <a:tab pos="6669088" algn="l"/>
                <a:tab pos="7224713" algn="l"/>
                <a:tab pos="7780338" algn="l"/>
                <a:tab pos="8335963" algn="l"/>
                <a:tab pos="8891588" algn="l"/>
                <a:tab pos="9447213" algn="l"/>
                <a:tab pos="10002838" algn="l"/>
                <a:tab pos="10558463" algn="l"/>
                <a:tab pos="11114088" algn="l"/>
              </a:tabLst>
              <a:defRPr sz="4300">
                <a:solidFill>
                  <a:srgbClr val="000000"/>
                </a:solidFill>
                <a:latin typeface="Helvetica Neue Light" charset="0"/>
                <a:ea typeface="Arial" charset="0"/>
                <a:cs typeface="Arial" charset="0"/>
                <a:sym typeface="Helvetica Neue Light" charset="0"/>
              </a:defRPr>
            </a:lvl5pPr>
            <a:lvl6pPr marL="2514600" indent="-228600" eaLnBrk="0" fontAlgn="base" hangingPunct="0">
              <a:spcBef>
                <a:spcPct val="0"/>
              </a:spcBef>
              <a:spcAft>
                <a:spcPct val="0"/>
              </a:spcAft>
              <a:tabLst>
                <a:tab pos="0" algn="l"/>
                <a:tab pos="555625" algn="l"/>
                <a:tab pos="1111250" algn="l"/>
                <a:tab pos="1666875" algn="l"/>
                <a:tab pos="2222500" algn="l"/>
                <a:tab pos="2778125" algn="l"/>
                <a:tab pos="3333750" algn="l"/>
                <a:tab pos="3889375" algn="l"/>
                <a:tab pos="4445000" algn="l"/>
                <a:tab pos="5000625" algn="l"/>
                <a:tab pos="5556250" algn="l"/>
                <a:tab pos="6113463" algn="l"/>
                <a:tab pos="6669088" algn="l"/>
                <a:tab pos="7224713" algn="l"/>
                <a:tab pos="7780338" algn="l"/>
                <a:tab pos="8335963" algn="l"/>
                <a:tab pos="8891588" algn="l"/>
                <a:tab pos="9447213" algn="l"/>
                <a:tab pos="10002838" algn="l"/>
                <a:tab pos="10558463" algn="l"/>
                <a:tab pos="11114088" algn="l"/>
              </a:tabLst>
              <a:defRPr sz="4300">
                <a:solidFill>
                  <a:srgbClr val="000000"/>
                </a:solidFill>
                <a:latin typeface="Helvetica Neue Light" charset="0"/>
                <a:ea typeface="Arial" charset="0"/>
                <a:cs typeface="Arial" charset="0"/>
                <a:sym typeface="Helvetica Neue Light" charset="0"/>
              </a:defRPr>
            </a:lvl6pPr>
            <a:lvl7pPr marL="2971800" indent="-228600" eaLnBrk="0" fontAlgn="base" hangingPunct="0">
              <a:spcBef>
                <a:spcPct val="0"/>
              </a:spcBef>
              <a:spcAft>
                <a:spcPct val="0"/>
              </a:spcAft>
              <a:tabLst>
                <a:tab pos="0" algn="l"/>
                <a:tab pos="555625" algn="l"/>
                <a:tab pos="1111250" algn="l"/>
                <a:tab pos="1666875" algn="l"/>
                <a:tab pos="2222500" algn="l"/>
                <a:tab pos="2778125" algn="l"/>
                <a:tab pos="3333750" algn="l"/>
                <a:tab pos="3889375" algn="l"/>
                <a:tab pos="4445000" algn="l"/>
                <a:tab pos="5000625" algn="l"/>
                <a:tab pos="5556250" algn="l"/>
                <a:tab pos="6113463" algn="l"/>
                <a:tab pos="6669088" algn="l"/>
                <a:tab pos="7224713" algn="l"/>
                <a:tab pos="7780338" algn="l"/>
                <a:tab pos="8335963" algn="l"/>
                <a:tab pos="8891588" algn="l"/>
                <a:tab pos="9447213" algn="l"/>
                <a:tab pos="10002838" algn="l"/>
                <a:tab pos="10558463" algn="l"/>
                <a:tab pos="11114088" algn="l"/>
              </a:tabLst>
              <a:defRPr sz="4300">
                <a:solidFill>
                  <a:srgbClr val="000000"/>
                </a:solidFill>
                <a:latin typeface="Helvetica Neue Light" charset="0"/>
                <a:ea typeface="Arial" charset="0"/>
                <a:cs typeface="Arial" charset="0"/>
                <a:sym typeface="Helvetica Neue Light" charset="0"/>
              </a:defRPr>
            </a:lvl7pPr>
            <a:lvl8pPr marL="3429000" indent="-228600" eaLnBrk="0" fontAlgn="base" hangingPunct="0">
              <a:spcBef>
                <a:spcPct val="0"/>
              </a:spcBef>
              <a:spcAft>
                <a:spcPct val="0"/>
              </a:spcAft>
              <a:tabLst>
                <a:tab pos="0" algn="l"/>
                <a:tab pos="555625" algn="l"/>
                <a:tab pos="1111250" algn="l"/>
                <a:tab pos="1666875" algn="l"/>
                <a:tab pos="2222500" algn="l"/>
                <a:tab pos="2778125" algn="l"/>
                <a:tab pos="3333750" algn="l"/>
                <a:tab pos="3889375" algn="l"/>
                <a:tab pos="4445000" algn="l"/>
                <a:tab pos="5000625" algn="l"/>
                <a:tab pos="5556250" algn="l"/>
                <a:tab pos="6113463" algn="l"/>
                <a:tab pos="6669088" algn="l"/>
                <a:tab pos="7224713" algn="l"/>
                <a:tab pos="7780338" algn="l"/>
                <a:tab pos="8335963" algn="l"/>
                <a:tab pos="8891588" algn="l"/>
                <a:tab pos="9447213" algn="l"/>
                <a:tab pos="10002838" algn="l"/>
                <a:tab pos="10558463" algn="l"/>
                <a:tab pos="11114088" algn="l"/>
              </a:tabLst>
              <a:defRPr sz="4300">
                <a:solidFill>
                  <a:srgbClr val="000000"/>
                </a:solidFill>
                <a:latin typeface="Helvetica Neue Light" charset="0"/>
                <a:ea typeface="Arial" charset="0"/>
                <a:cs typeface="Arial" charset="0"/>
                <a:sym typeface="Helvetica Neue Light" charset="0"/>
              </a:defRPr>
            </a:lvl8pPr>
            <a:lvl9pPr marL="3886200" indent="-228600" eaLnBrk="0" fontAlgn="base" hangingPunct="0">
              <a:spcBef>
                <a:spcPct val="0"/>
              </a:spcBef>
              <a:spcAft>
                <a:spcPct val="0"/>
              </a:spcAft>
              <a:tabLst>
                <a:tab pos="0" algn="l"/>
                <a:tab pos="555625" algn="l"/>
                <a:tab pos="1111250" algn="l"/>
                <a:tab pos="1666875" algn="l"/>
                <a:tab pos="2222500" algn="l"/>
                <a:tab pos="2778125" algn="l"/>
                <a:tab pos="3333750" algn="l"/>
                <a:tab pos="3889375" algn="l"/>
                <a:tab pos="4445000" algn="l"/>
                <a:tab pos="5000625" algn="l"/>
                <a:tab pos="5556250" algn="l"/>
                <a:tab pos="6113463" algn="l"/>
                <a:tab pos="6669088" algn="l"/>
                <a:tab pos="7224713" algn="l"/>
                <a:tab pos="7780338" algn="l"/>
                <a:tab pos="8335963" algn="l"/>
                <a:tab pos="8891588" algn="l"/>
                <a:tab pos="9447213" algn="l"/>
                <a:tab pos="10002838" algn="l"/>
                <a:tab pos="10558463" algn="l"/>
                <a:tab pos="11114088" algn="l"/>
              </a:tabLst>
              <a:defRPr sz="4300">
                <a:solidFill>
                  <a:srgbClr val="000000"/>
                </a:solidFill>
                <a:latin typeface="Helvetica Neue Light" charset="0"/>
                <a:ea typeface="Arial" charset="0"/>
                <a:cs typeface="Arial" charset="0"/>
                <a:sym typeface="Helvetica Neue Light" charset="0"/>
              </a:defRPr>
            </a:lvl9pPr>
          </a:lstStyle>
          <a:p>
            <a:pPr algn="ctr" defTabSz="913705" eaLnBrk="1" hangingPunct="1">
              <a:lnSpc>
                <a:spcPct val="98000"/>
              </a:lnSpc>
              <a:buClrTx/>
              <a:buSzTx/>
              <a:buFont typeface="Wingdings" charset="0"/>
              <a:buNone/>
              <a:defRPr/>
            </a:pPr>
            <a:fld id="{479E3B61-1FD2-7044-802F-BDAF8BD75807}" type="slidenum">
              <a:rPr lang="en-GB" sz="1500" smtClean="0">
                <a:solidFill>
                  <a:srgbClr val="FFFF00"/>
                </a:solidFill>
                <a:latin typeface="Times New Roman" charset="0"/>
                <a:cs typeface="Arial Unicode MS" charset="0"/>
              </a:rPr>
              <a:pPr algn="ctr" defTabSz="913705" eaLnBrk="1" hangingPunct="1">
                <a:lnSpc>
                  <a:spcPct val="98000"/>
                </a:lnSpc>
                <a:buClrTx/>
                <a:buSzTx/>
                <a:buFont typeface="Wingdings" charset="0"/>
                <a:buNone/>
                <a:defRPr/>
              </a:pPr>
              <a:t>‹#›</a:t>
            </a:fld>
            <a:endParaRPr lang="en-GB" sz="1500" smtClean="0">
              <a:solidFill>
                <a:srgbClr val="FFFF00"/>
              </a:solidFill>
              <a:latin typeface="Times New Roman" charset="0"/>
              <a:cs typeface="Arial Unicode MS" charset="0"/>
            </a:endParaRPr>
          </a:p>
        </p:txBody>
      </p:sp>
    </p:spTree>
    <p:extLst>
      <p:ext uri="{BB962C8B-B14F-4D97-AF65-F5344CB8AC3E}">
        <p14:creationId xmlns:p14="http://schemas.microsoft.com/office/powerpoint/2010/main" val="366224767"/>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5" name="Text Box 4"/>
          <p:cNvSpPr txBox="1">
            <a:spLocks noChangeArrowheads="1"/>
          </p:cNvSpPr>
          <p:nvPr userDrawn="1"/>
        </p:nvSpPr>
        <p:spPr bwMode="auto">
          <a:xfrm>
            <a:off x="3657600" y="7086600"/>
            <a:ext cx="38862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lstStyle>
            <a:lvl1pPr eaLnBrk="0" hangingPunct="0">
              <a:tabLst>
                <a:tab pos="0" algn="l"/>
                <a:tab pos="555625" algn="l"/>
                <a:tab pos="1111250" algn="l"/>
                <a:tab pos="1666875" algn="l"/>
                <a:tab pos="2222500" algn="l"/>
                <a:tab pos="2778125" algn="l"/>
                <a:tab pos="3333750" algn="l"/>
                <a:tab pos="3889375" algn="l"/>
                <a:tab pos="4445000" algn="l"/>
                <a:tab pos="5000625" algn="l"/>
                <a:tab pos="5556250" algn="l"/>
                <a:tab pos="6113463" algn="l"/>
                <a:tab pos="6669088" algn="l"/>
                <a:tab pos="7224713" algn="l"/>
                <a:tab pos="7780338" algn="l"/>
                <a:tab pos="8335963" algn="l"/>
                <a:tab pos="8891588" algn="l"/>
                <a:tab pos="9447213" algn="l"/>
                <a:tab pos="10002838" algn="l"/>
                <a:tab pos="10558463" algn="l"/>
                <a:tab pos="11114088" algn="l"/>
              </a:tabLst>
              <a:defRPr sz="4300">
                <a:solidFill>
                  <a:srgbClr val="000000"/>
                </a:solidFill>
                <a:latin typeface="Helvetica Neue Light" charset="0"/>
                <a:ea typeface="ＭＳ Ｐゴシック" charset="0"/>
                <a:cs typeface="Arial" charset="0"/>
                <a:sym typeface="Helvetica Neue Light" charset="0"/>
              </a:defRPr>
            </a:lvl1pPr>
            <a:lvl2pPr marL="742950" indent="-285750" eaLnBrk="0" hangingPunct="0">
              <a:tabLst>
                <a:tab pos="0" algn="l"/>
                <a:tab pos="555625" algn="l"/>
                <a:tab pos="1111250" algn="l"/>
                <a:tab pos="1666875" algn="l"/>
                <a:tab pos="2222500" algn="l"/>
                <a:tab pos="2778125" algn="l"/>
                <a:tab pos="3333750" algn="l"/>
                <a:tab pos="3889375" algn="l"/>
                <a:tab pos="4445000" algn="l"/>
                <a:tab pos="5000625" algn="l"/>
                <a:tab pos="5556250" algn="l"/>
                <a:tab pos="6113463" algn="l"/>
                <a:tab pos="6669088" algn="l"/>
                <a:tab pos="7224713" algn="l"/>
                <a:tab pos="7780338" algn="l"/>
                <a:tab pos="8335963" algn="l"/>
                <a:tab pos="8891588" algn="l"/>
                <a:tab pos="9447213" algn="l"/>
                <a:tab pos="10002838" algn="l"/>
                <a:tab pos="10558463" algn="l"/>
                <a:tab pos="11114088" algn="l"/>
              </a:tabLst>
              <a:defRPr sz="4300">
                <a:solidFill>
                  <a:srgbClr val="000000"/>
                </a:solidFill>
                <a:latin typeface="Helvetica Neue Light" charset="0"/>
                <a:ea typeface="Arial" charset="0"/>
                <a:cs typeface="Arial" charset="0"/>
                <a:sym typeface="Helvetica Neue Light" charset="0"/>
              </a:defRPr>
            </a:lvl2pPr>
            <a:lvl3pPr marL="1143000" indent="-228600" eaLnBrk="0" hangingPunct="0">
              <a:tabLst>
                <a:tab pos="0" algn="l"/>
                <a:tab pos="555625" algn="l"/>
                <a:tab pos="1111250" algn="l"/>
                <a:tab pos="1666875" algn="l"/>
                <a:tab pos="2222500" algn="l"/>
                <a:tab pos="2778125" algn="l"/>
                <a:tab pos="3333750" algn="l"/>
                <a:tab pos="3889375" algn="l"/>
                <a:tab pos="4445000" algn="l"/>
                <a:tab pos="5000625" algn="l"/>
                <a:tab pos="5556250" algn="l"/>
                <a:tab pos="6113463" algn="l"/>
                <a:tab pos="6669088" algn="l"/>
                <a:tab pos="7224713" algn="l"/>
                <a:tab pos="7780338" algn="l"/>
                <a:tab pos="8335963" algn="l"/>
                <a:tab pos="8891588" algn="l"/>
                <a:tab pos="9447213" algn="l"/>
                <a:tab pos="10002838" algn="l"/>
                <a:tab pos="10558463" algn="l"/>
                <a:tab pos="11114088" algn="l"/>
              </a:tabLst>
              <a:defRPr sz="4300">
                <a:solidFill>
                  <a:srgbClr val="000000"/>
                </a:solidFill>
                <a:latin typeface="Helvetica Neue Light" charset="0"/>
                <a:ea typeface="Arial" charset="0"/>
                <a:cs typeface="Arial" charset="0"/>
                <a:sym typeface="Helvetica Neue Light" charset="0"/>
              </a:defRPr>
            </a:lvl3pPr>
            <a:lvl4pPr marL="1600200" indent="-228600" eaLnBrk="0" hangingPunct="0">
              <a:tabLst>
                <a:tab pos="0" algn="l"/>
                <a:tab pos="555625" algn="l"/>
                <a:tab pos="1111250" algn="l"/>
                <a:tab pos="1666875" algn="l"/>
                <a:tab pos="2222500" algn="l"/>
                <a:tab pos="2778125" algn="l"/>
                <a:tab pos="3333750" algn="l"/>
                <a:tab pos="3889375" algn="l"/>
                <a:tab pos="4445000" algn="l"/>
                <a:tab pos="5000625" algn="l"/>
                <a:tab pos="5556250" algn="l"/>
                <a:tab pos="6113463" algn="l"/>
                <a:tab pos="6669088" algn="l"/>
                <a:tab pos="7224713" algn="l"/>
                <a:tab pos="7780338" algn="l"/>
                <a:tab pos="8335963" algn="l"/>
                <a:tab pos="8891588" algn="l"/>
                <a:tab pos="9447213" algn="l"/>
                <a:tab pos="10002838" algn="l"/>
                <a:tab pos="10558463" algn="l"/>
                <a:tab pos="11114088" algn="l"/>
              </a:tabLst>
              <a:defRPr sz="4300">
                <a:solidFill>
                  <a:srgbClr val="000000"/>
                </a:solidFill>
                <a:latin typeface="Helvetica Neue Light" charset="0"/>
                <a:ea typeface="Arial" charset="0"/>
                <a:cs typeface="Arial" charset="0"/>
                <a:sym typeface="Helvetica Neue Light" charset="0"/>
              </a:defRPr>
            </a:lvl4pPr>
            <a:lvl5pPr marL="2057400" indent="-228600" eaLnBrk="0" hangingPunct="0">
              <a:tabLst>
                <a:tab pos="0" algn="l"/>
                <a:tab pos="555625" algn="l"/>
                <a:tab pos="1111250" algn="l"/>
                <a:tab pos="1666875" algn="l"/>
                <a:tab pos="2222500" algn="l"/>
                <a:tab pos="2778125" algn="l"/>
                <a:tab pos="3333750" algn="l"/>
                <a:tab pos="3889375" algn="l"/>
                <a:tab pos="4445000" algn="l"/>
                <a:tab pos="5000625" algn="l"/>
                <a:tab pos="5556250" algn="l"/>
                <a:tab pos="6113463" algn="l"/>
                <a:tab pos="6669088" algn="l"/>
                <a:tab pos="7224713" algn="l"/>
                <a:tab pos="7780338" algn="l"/>
                <a:tab pos="8335963" algn="l"/>
                <a:tab pos="8891588" algn="l"/>
                <a:tab pos="9447213" algn="l"/>
                <a:tab pos="10002838" algn="l"/>
                <a:tab pos="10558463" algn="l"/>
                <a:tab pos="11114088" algn="l"/>
              </a:tabLst>
              <a:defRPr sz="4300">
                <a:solidFill>
                  <a:srgbClr val="000000"/>
                </a:solidFill>
                <a:latin typeface="Helvetica Neue Light" charset="0"/>
                <a:ea typeface="Arial" charset="0"/>
                <a:cs typeface="Arial" charset="0"/>
                <a:sym typeface="Helvetica Neue Light" charset="0"/>
              </a:defRPr>
            </a:lvl5pPr>
            <a:lvl6pPr marL="2514600" indent="-228600" eaLnBrk="0" fontAlgn="base" hangingPunct="0">
              <a:spcBef>
                <a:spcPct val="0"/>
              </a:spcBef>
              <a:spcAft>
                <a:spcPct val="0"/>
              </a:spcAft>
              <a:tabLst>
                <a:tab pos="0" algn="l"/>
                <a:tab pos="555625" algn="l"/>
                <a:tab pos="1111250" algn="l"/>
                <a:tab pos="1666875" algn="l"/>
                <a:tab pos="2222500" algn="l"/>
                <a:tab pos="2778125" algn="l"/>
                <a:tab pos="3333750" algn="l"/>
                <a:tab pos="3889375" algn="l"/>
                <a:tab pos="4445000" algn="l"/>
                <a:tab pos="5000625" algn="l"/>
                <a:tab pos="5556250" algn="l"/>
                <a:tab pos="6113463" algn="l"/>
                <a:tab pos="6669088" algn="l"/>
                <a:tab pos="7224713" algn="l"/>
                <a:tab pos="7780338" algn="l"/>
                <a:tab pos="8335963" algn="l"/>
                <a:tab pos="8891588" algn="l"/>
                <a:tab pos="9447213" algn="l"/>
                <a:tab pos="10002838" algn="l"/>
                <a:tab pos="10558463" algn="l"/>
                <a:tab pos="11114088" algn="l"/>
              </a:tabLst>
              <a:defRPr sz="4300">
                <a:solidFill>
                  <a:srgbClr val="000000"/>
                </a:solidFill>
                <a:latin typeface="Helvetica Neue Light" charset="0"/>
                <a:ea typeface="Arial" charset="0"/>
                <a:cs typeface="Arial" charset="0"/>
                <a:sym typeface="Helvetica Neue Light" charset="0"/>
              </a:defRPr>
            </a:lvl6pPr>
            <a:lvl7pPr marL="2971800" indent="-228600" eaLnBrk="0" fontAlgn="base" hangingPunct="0">
              <a:spcBef>
                <a:spcPct val="0"/>
              </a:spcBef>
              <a:spcAft>
                <a:spcPct val="0"/>
              </a:spcAft>
              <a:tabLst>
                <a:tab pos="0" algn="l"/>
                <a:tab pos="555625" algn="l"/>
                <a:tab pos="1111250" algn="l"/>
                <a:tab pos="1666875" algn="l"/>
                <a:tab pos="2222500" algn="l"/>
                <a:tab pos="2778125" algn="l"/>
                <a:tab pos="3333750" algn="l"/>
                <a:tab pos="3889375" algn="l"/>
                <a:tab pos="4445000" algn="l"/>
                <a:tab pos="5000625" algn="l"/>
                <a:tab pos="5556250" algn="l"/>
                <a:tab pos="6113463" algn="l"/>
                <a:tab pos="6669088" algn="l"/>
                <a:tab pos="7224713" algn="l"/>
                <a:tab pos="7780338" algn="l"/>
                <a:tab pos="8335963" algn="l"/>
                <a:tab pos="8891588" algn="l"/>
                <a:tab pos="9447213" algn="l"/>
                <a:tab pos="10002838" algn="l"/>
                <a:tab pos="10558463" algn="l"/>
                <a:tab pos="11114088" algn="l"/>
              </a:tabLst>
              <a:defRPr sz="4300">
                <a:solidFill>
                  <a:srgbClr val="000000"/>
                </a:solidFill>
                <a:latin typeface="Helvetica Neue Light" charset="0"/>
                <a:ea typeface="Arial" charset="0"/>
                <a:cs typeface="Arial" charset="0"/>
                <a:sym typeface="Helvetica Neue Light" charset="0"/>
              </a:defRPr>
            </a:lvl7pPr>
            <a:lvl8pPr marL="3429000" indent="-228600" eaLnBrk="0" fontAlgn="base" hangingPunct="0">
              <a:spcBef>
                <a:spcPct val="0"/>
              </a:spcBef>
              <a:spcAft>
                <a:spcPct val="0"/>
              </a:spcAft>
              <a:tabLst>
                <a:tab pos="0" algn="l"/>
                <a:tab pos="555625" algn="l"/>
                <a:tab pos="1111250" algn="l"/>
                <a:tab pos="1666875" algn="l"/>
                <a:tab pos="2222500" algn="l"/>
                <a:tab pos="2778125" algn="l"/>
                <a:tab pos="3333750" algn="l"/>
                <a:tab pos="3889375" algn="l"/>
                <a:tab pos="4445000" algn="l"/>
                <a:tab pos="5000625" algn="l"/>
                <a:tab pos="5556250" algn="l"/>
                <a:tab pos="6113463" algn="l"/>
                <a:tab pos="6669088" algn="l"/>
                <a:tab pos="7224713" algn="l"/>
                <a:tab pos="7780338" algn="l"/>
                <a:tab pos="8335963" algn="l"/>
                <a:tab pos="8891588" algn="l"/>
                <a:tab pos="9447213" algn="l"/>
                <a:tab pos="10002838" algn="l"/>
                <a:tab pos="10558463" algn="l"/>
                <a:tab pos="11114088" algn="l"/>
              </a:tabLst>
              <a:defRPr sz="4300">
                <a:solidFill>
                  <a:srgbClr val="000000"/>
                </a:solidFill>
                <a:latin typeface="Helvetica Neue Light" charset="0"/>
                <a:ea typeface="Arial" charset="0"/>
                <a:cs typeface="Arial" charset="0"/>
                <a:sym typeface="Helvetica Neue Light" charset="0"/>
              </a:defRPr>
            </a:lvl8pPr>
            <a:lvl9pPr marL="3886200" indent="-228600" eaLnBrk="0" fontAlgn="base" hangingPunct="0">
              <a:spcBef>
                <a:spcPct val="0"/>
              </a:spcBef>
              <a:spcAft>
                <a:spcPct val="0"/>
              </a:spcAft>
              <a:tabLst>
                <a:tab pos="0" algn="l"/>
                <a:tab pos="555625" algn="l"/>
                <a:tab pos="1111250" algn="l"/>
                <a:tab pos="1666875" algn="l"/>
                <a:tab pos="2222500" algn="l"/>
                <a:tab pos="2778125" algn="l"/>
                <a:tab pos="3333750" algn="l"/>
                <a:tab pos="3889375" algn="l"/>
                <a:tab pos="4445000" algn="l"/>
                <a:tab pos="5000625" algn="l"/>
                <a:tab pos="5556250" algn="l"/>
                <a:tab pos="6113463" algn="l"/>
                <a:tab pos="6669088" algn="l"/>
                <a:tab pos="7224713" algn="l"/>
                <a:tab pos="7780338" algn="l"/>
                <a:tab pos="8335963" algn="l"/>
                <a:tab pos="8891588" algn="l"/>
                <a:tab pos="9447213" algn="l"/>
                <a:tab pos="10002838" algn="l"/>
                <a:tab pos="10558463" algn="l"/>
                <a:tab pos="11114088" algn="l"/>
              </a:tabLst>
              <a:defRPr sz="4300">
                <a:solidFill>
                  <a:srgbClr val="000000"/>
                </a:solidFill>
                <a:latin typeface="Helvetica Neue Light" charset="0"/>
                <a:ea typeface="Arial" charset="0"/>
                <a:cs typeface="Arial" charset="0"/>
                <a:sym typeface="Helvetica Neue Light" charset="0"/>
              </a:defRPr>
            </a:lvl9pPr>
          </a:lstStyle>
          <a:p>
            <a:pPr algn="ctr" defTabSz="913705" eaLnBrk="1" hangingPunct="1">
              <a:lnSpc>
                <a:spcPct val="98000"/>
              </a:lnSpc>
              <a:buClrTx/>
              <a:buSzTx/>
              <a:buFont typeface="Wingdings" charset="0"/>
              <a:buNone/>
              <a:defRPr/>
            </a:pPr>
            <a:fld id="{E866E53E-C609-D14D-A45E-725624A46E04}" type="slidenum">
              <a:rPr lang="en-GB" sz="1500" smtClean="0">
                <a:solidFill>
                  <a:srgbClr val="FFFF00"/>
                </a:solidFill>
                <a:latin typeface="Times New Roman" charset="0"/>
                <a:cs typeface="Arial Unicode MS" charset="0"/>
              </a:rPr>
              <a:pPr algn="ctr" defTabSz="913705" eaLnBrk="1" hangingPunct="1">
                <a:lnSpc>
                  <a:spcPct val="98000"/>
                </a:lnSpc>
                <a:buClrTx/>
                <a:buSzTx/>
                <a:buFont typeface="Wingdings" charset="0"/>
                <a:buNone/>
                <a:defRPr/>
              </a:pPr>
              <a:t>‹#›</a:t>
            </a:fld>
            <a:endParaRPr lang="en-GB" sz="1500" smtClean="0">
              <a:solidFill>
                <a:srgbClr val="FFFF00"/>
              </a:solidFill>
              <a:latin typeface="Times New Roman" charset="0"/>
              <a:cs typeface="Arial Unicode MS" charset="0"/>
            </a:endParaRPr>
          </a:p>
        </p:txBody>
      </p:sp>
      <p:sp>
        <p:nvSpPr>
          <p:cNvPr id="2" name="Title 1"/>
          <p:cNvSpPr>
            <a:spLocks noGrp="1"/>
          </p:cNvSpPr>
          <p:nvPr>
            <p:ph type="title"/>
          </p:nvPr>
        </p:nvSpPr>
        <p:spPr>
          <a:xfrm>
            <a:off x="558800" y="301626"/>
            <a:ext cx="3670300" cy="1279525"/>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4364039" y="301654"/>
            <a:ext cx="6238875" cy="6451601"/>
          </a:xfrm>
        </p:spPr>
        <p:txBody>
          <a:bodyPr/>
          <a:lstStyle>
            <a:lvl1pPr>
              <a:defRPr sz="3200"/>
            </a:lvl1pPr>
            <a:lvl2pPr>
              <a:defRPr sz="2800"/>
            </a:lvl2pPr>
            <a:lvl3pPr>
              <a:defRPr sz="23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58800" y="1581180"/>
            <a:ext cx="3670300" cy="5172075"/>
          </a:xfrm>
        </p:spPr>
        <p:txBody>
          <a:bodyPr/>
          <a:lstStyle>
            <a:lvl1pPr marL="0" indent="0">
              <a:buNone/>
              <a:defRPr sz="1500"/>
            </a:lvl1pPr>
            <a:lvl2pPr marL="456770" indent="0">
              <a:buNone/>
              <a:defRPr sz="1200"/>
            </a:lvl2pPr>
            <a:lvl3pPr marL="913532" indent="0">
              <a:buNone/>
              <a:defRPr sz="1000"/>
            </a:lvl3pPr>
            <a:lvl4pPr marL="1370296" indent="0">
              <a:buNone/>
              <a:defRPr sz="900"/>
            </a:lvl4pPr>
            <a:lvl5pPr marL="1827064" indent="0">
              <a:buNone/>
              <a:defRPr sz="900"/>
            </a:lvl5pPr>
            <a:lvl6pPr marL="2283828" indent="0">
              <a:buNone/>
              <a:defRPr sz="900"/>
            </a:lvl6pPr>
            <a:lvl7pPr marL="2740592" indent="0">
              <a:buNone/>
              <a:defRPr sz="900"/>
            </a:lvl7pPr>
            <a:lvl8pPr marL="3197358" indent="0">
              <a:buNone/>
              <a:defRPr sz="900"/>
            </a:lvl8pPr>
            <a:lvl9pPr marL="3654123" indent="0">
              <a:buNone/>
              <a:defRPr sz="900"/>
            </a:lvl9pPr>
          </a:lstStyle>
          <a:p>
            <a:pPr lvl="0"/>
            <a:r>
              <a:rPr lang="en-US" smtClean="0"/>
              <a:t>Click to edit Master text styles</a:t>
            </a:r>
          </a:p>
        </p:txBody>
      </p:sp>
    </p:spTree>
    <p:extLst>
      <p:ext uri="{BB962C8B-B14F-4D97-AF65-F5344CB8AC3E}">
        <p14:creationId xmlns:p14="http://schemas.microsoft.com/office/powerpoint/2010/main" val="3105175534"/>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Text Box 4"/>
          <p:cNvSpPr txBox="1">
            <a:spLocks noChangeArrowheads="1"/>
          </p:cNvSpPr>
          <p:nvPr userDrawn="1"/>
        </p:nvSpPr>
        <p:spPr bwMode="auto">
          <a:xfrm>
            <a:off x="3657600" y="7086600"/>
            <a:ext cx="38862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lstStyle>
            <a:lvl1pPr eaLnBrk="0" hangingPunct="0">
              <a:tabLst>
                <a:tab pos="0" algn="l"/>
                <a:tab pos="555625" algn="l"/>
                <a:tab pos="1111250" algn="l"/>
                <a:tab pos="1666875" algn="l"/>
                <a:tab pos="2222500" algn="l"/>
                <a:tab pos="2778125" algn="l"/>
                <a:tab pos="3333750" algn="l"/>
                <a:tab pos="3889375" algn="l"/>
                <a:tab pos="4445000" algn="l"/>
                <a:tab pos="5000625" algn="l"/>
                <a:tab pos="5556250" algn="l"/>
                <a:tab pos="6113463" algn="l"/>
                <a:tab pos="6669088" algn="l"/>
                <a:tab pos="7224713" algn="l"/>
                <a:tab pos="7780338" algn="l"/>
                <a:tab pos="8335963" algn="l"/>
                <a:tab pos="8891588" algn="l"/>
                <a:tab pos="9447213" algn="l"/>
                <a:tab pos="10002838" algn="l"/>
                <a:tab pos="10558463" algn="l"/>
                <a:tab pos="11114088" algn="l"/>
              </a:tabLst>
              <a:defRPr sz="4300">
                <a:solidFill>
                  <a:srgbClr val="000000"/>
                </a:solidFill>
                <a:latin typeface="Helvetica Neue Light" charset="0"/>
                <a:ea typeface="ＭＳ Ｐゴシック" charset="0"/>
                <a:cs typeface="Arial" charset="0"/>
                <a:sym typeface="Helvetica Neue Light" charset="0"/>
              </a:defRPr>
            </a:lvl1pPr>
            <a:lvl2pPr marL="742950" indent="-285750" eaLnBrk="0" hangingPunct="0">
              <a:tabLst>
                <a:tab pos="0" algn="l"/>
                <a:tab pos="555625" algn="l"/>
                <a:tab pos="1111250" algn="l"/>
                <a:tab pos="1666875" algn="l"/>
                <a:tab pos="2222500" algn="l"/>
                <a:tab pos="2778125" algn="l"/>
                <a:tab pos="3333750" algn="l"/>
                <a:tab pos="3889375" algn="l"/>
                <a:tab pos="4445000" algn="l"/>
                <a:tab pos="5000625" algn="l"/>
                <a:tab pos="5556250" algn="l"/>
                <a:tab pos="6113463" algn="l"/>
                <a:tab pos="6669088" algn="l"/>
                <a:tab pos="7224713" algn="l"/>
                <a:tab pos="7780338" algn="l"/>
                <a:tab pos="8335963" algn="l"/>
                <a:tab pos="8891588" algn="l"/>
                <a:tab pos="9447213" algn="l"/>
                <a:tab pos="10002838" algn="l"/>
                <a:tab pos="10558463" algn="l"/>
                <a:tab pos="11114088" algn="l"/>
              </a:tabLst>
              <a:defRPr sz="4300">
                <a:solidFill>
                  <a:srgbClr val="000000"/>
                </a:solidFill>
                <a:latin typeface="Helvetica Neue Light" charset="0"/>
                <a:ea typeface="Arial" charset="0"/>
                <a:cs typeface="Arial" charset="0"/>
                <a:sym typeface="Helvetica Neue Light" charset="0"/>
              </a:defRPr>
            </a:lvl2pPr>
            <a:lvl3pPr marL="1143000" indent="-228600" eaLnBrk="0" hangingPunct="0">
              <a:tabLst>
                <a:tab pos="0" algn="l"/>
                <a:tab pos="555625" algn="l"/>
                <a:tab pos="1111250" algn="l"/>
                <a:tab pos="1666875" algn="l"/>
                <a:tab pos="2222500" algn="l"/>
                <a:tab pos="2778125" algn="l"/>
                <a:tab pos="3333750" algn="l"/>
                <a:tab pos="3889375" algn="l"/>
                <a:tab pos="4445000" algn="l"/>
                <a:tab pos="5000625" algn="l"/>
                <a:tab pos="5556250" algn="l"/>
                <a:tab pos="6113463" algn="l"/>
                <a:tab pos="6669088" algn="l"/>
                <a:tab pos="7224713" algn="l"/>
                <a:tab pos="7780338" algn="l"/>
                <a:tab pos="8335963" algn="l"/>
                <a:tab pos="8891588" algn="l"/>
                <a:tab pos="9447213" algn="l"/>
                <a:tab pos="10002838" algn="l"/>
                <a:tab pos="10558463" algn="l"/>
                <a:tab pos="11114088" algn="l"/>
              </a:tabLst>
              <a:defRPr sz="4300">
                <a:solidFill>
                  <a:srgbClr val="000000"/>
                </a:solidFill>
                <a:latin typeface="Helvetica Neue Light" charset="0"/>
                <a:ea typeface="Arial" charset="0"/>
                <a:cs typeface="Arial" charset="0"/>
                <a:sym typeface="Helvetica Neue Light" charset="0"/>
              </a:defRPr>
            </a:lvl3pPr>
            <a:lvl4pPr marL="1600200" indent="-228600" eaLnBrk="0" hangingPunct="0">
              <a:tabLst>
                <a:tab pos="0" algn="l"/>
                <a:tab pos="555625" algn="l"/>
                <a:tab pos="1111250" algn="l"/>
                <a:tab pos="1666875" algn="l"/>
                <a:tab pos="2222500" algn="l"/>
                <a:tab pos="2778125" algn="l"/>
                <a:tab pos="3333750" algn="l"/>
                <a:tab pos="3889375" algn="l"/>
                <a:tab pos="4445000" algn="l"/>
                <a:tab pos="5000625" algn="l"/>
                <a:tab pos="5556250" algn="l"/>
                <a:tab pos="6113463" algn="l"/>
                <a:tab pos="6669088" algn="l"/>
                <a:tab pos="7224713" algn="l"/>
                <a:tab pos="7780338" algn="l"/>
                <a:tab pos="8335963" algn="l"/>
                <a:tab pos="8891588" algn="l"/>
                <a:tab pos="9447213" algn="l"/>
                <a:tab pos="10002838" algn="l"/>
                <a:tab pos="10558463" algn="l"/>
                <a:tab pos="11114088" algn="l"/>
              </a:tabLst>
              <a:defRPr sz="4300">
                <a:solidFill>
                  <a:srgbClr val="000000"/>
                </a:solidFill>
                <a:latin typeface="Helvetica Neue Light" charset="0"/>
                <a:ea typeface="Arial" charset="0"/>
                <a:cs typeface="Arial" charset="0"/>
                <a:sym typeface="Helvetica Neue Light" charset="0"/>
              </a:defRPr>
            </a:lvl4pPr>
            <a:lvl5pPr marL="2057400" indent="-228600" eaLnBrk="0" hangingPunct="0">
              <a:tabLst>
                <a:tab pos="0" algn="l"/>
                <a:tab pos="555625" algn="l"/>
                <a:tab pos="1111250" algn="l"/>
                <a:tab pos="1666875" algn="l"/>
                <a:tab pos="2222500" algn="l"/>
                <a:tab pos="2778125" algn="l"/>
                <a:tab pos="3333750" algn="l"/>
                <a:tab pos="3889375" algn="l"/>
                <a:tab pos="4445000" algn="l"/>
                <a:tab pos="5000625" algn="l"/>
                <a:tab pos="5556250" algn="l"/>
                <a:tab pos="6113463" algn="l"/>
                <a:tab pos="6669088" algn="l"/>
                <a:tab pos="7224713" algn="l"/>
                <a:tab pos="7780338" algn="l"/>
                <a:tab pos="8335963" algn="l"/>
                <a:tab pos="8891588" algn="l"/>
                <a:tab pos="9447213" algn="l"/>
                <a:tab pos="10002838" algn="l"/>
                <a:tab pos="10558463" algn="l"/>
                <a:tab pos="11114088" algn="l"/>
              </a:tabLst>
              <a:defRPr sz="4300">
                <a:solidFill>
                  <a:srgbClr val="000000"/>
                </a:solidFill>
                <a:latin typeface="Helvetica Neue Light" charset="0"/>
                <a:ea typeface="Arial" charset="0"/>
                <a:cs typeface="Arial" charset="0"/>
                <a:sym typeface="Helvetica Neue Light" charset="0"/>
              </a:defRPr>
            </a:lvl5pPr>
            <a:lvl6pPr marL="2514600" indent="-228600" eaLnBrk="0" fontAlgn="base" hangingPunct="0">
              <a:spcBef>
                <a:spcPct val="0"/>
              </a:spcBef>
              <a:spcAft>
                <a:spcPct val="0"/>
              </a:spcAft>
              <a:tabLst>
                <a:tab pos="0" algn="l"/>
                <a:tab pos="555625" algn="l"/>
                <a:tab pos="1111250" algn="l"/>
                <a:tab pos="1666875" algn="l"/>
                <a:tab pos="2222500" algn="l"/>
                <a:tab pos="2778125" algn="l"/>
                <a:tab pos="3333750" algn="l"/>
                <a:tab pos="3889375" algn="l"/>
                <a:tab pos="4445000" algn="l"/>
                <a:tab pos="5000625" algn="l"/>
                <a:tab pos="5556250" algn="l"/>
                <a:tab pos="6113463" algn="l"/>
                <a:tab pos="6669088" algn="l"/>
                <a:tab pos="7224713" algn="l"/>
                <a:tab pos="7780338" algn="l"/>
                <a:tab pos="8335963" algn="l"/>
                <a:tab pos="8891588" algn="l"/>
                <a:tab pos="9447213" algn="l"/>
                <a:tab pos="10002838" algn="l"/>
                <a:tab pos="10558463" algn="l"/>
                <a:tab pos="11114088" algn="l"/>
              </a:tabLst>
              <a:defRPr sz="4300">
                <a:solidFill>
                  <a:srgbClr val="000000"/>
                </a:solidFill>
                <a:latin typeface="Helvetica Neue Light" charset="0"/>
                <a:ea typeface="Arial" charset="0"/>
                <a:cs typeface="Arial" charset="0"/>
                <a:sym typeface="Helvetica Neue Light" charset="0"/>
              </a:defRPr>
            </a:lvl6pPr>
            <a:lvl7pPr marL="2971800" indent="-228600" eaLnBrk="0" fontAlgn="base" hangingPunct="0">
              <a:spcBef>
                <a:spcPct val="0"/>
              </a:spcBef>
              <a:spcAft>
                <a:spcPct val="0"/>
              </a:spcAft>
              <a:tabLst>
                <a:tab pos="0" algn="l"/>
                <a:tab pos="555625" algn="l"/>
                <a:tab pos="1111250" algn="l"/>
                <a:tab pos="1666875" algn="l"/>
                <a:tab pos="2222500" algn="l"/>
                <a:tab pos="2778125" algn="l"/>
                <a:tab pos="3333750" algn="l"/>
                <a:tab pos="3889375" algn="l"/>
                <a:tab pos="4445000" algn="l"/>
                <a:tab pos="5000625" algn="l"/>
                <a:tab pos="5556250" algn="l"/>
                <a:tab pos="6113463" algn="l"/>
                <a:tab pos="6669088" algn="l"/>
                <a:tab pos="7224713" algn="l"/>
                <a:tab pos="7780338" algn="l"/>
                <a:tab pos="8335963" algn="l"/>
                <a:tab pos="8891588" algn="l"/>
                <a:tab pos="9447213" algn="l"/>
                <a:tab pos="10002838" algn="l"/>
                <a:tab pos="10558463" algn="l"/>
                <a:tab pos="11114088" algn="l"/>
              </a:tabLst>
              <a:defRPr sz="4300">
                <a:solidFill>
                  <a:srgbClr val="000000"/>
                </a:solidFill>
                <a:latin typeface="Helvetica Neue Light" charset="0"/>
                <a:ea typeface="Arial" charset="0"/>
                <a:cs typeface="Arial" charset="0"/>
                <a:sym typeface="Helvetica Neue Light" charset="0"/>
              </a:defRPr>
            </a:lvl7pPr>
            <a:lvl8pPr marL="3429000" indent="-228600" eaLnBrk="0" fontAlgn="base" hangingPunct="0">
              <a:spcBef>
                <a:spcPct val="0"/>
              </a:spcBef>
              <a:spcAft>
                <a:spcPct val="0"/>
              </a:spcAft>
              <a:tabLst>
                <a:tab pos="0" algn="l"/>
                <a:tab pos="555625" algn="l"/>
                <a:tab pos="1111250" algn="l"/>
                <a:tab pos="1666875" algn="l"/>
                <a:tab pos="2222500" algn="l"/>
                <a:tab pos="2778125" algn="l"/>
                <a:tab pos="3333750" algn="l"/>
                <a:tab pos="3889375" algn="l"/>
                <a:tab pos="4445000" algn="l"/>
                <a:tab pos="5000625" algn="l"/>
                <a:tab pos="5556250" algn="l"/>
                <a:tab pos="6113463" algn="l"/>
                <a:tab pos="6669088" algn="l"/>
                <a:tab pos="7224713" algn="l"/>
                <a:tab pos="7780338" algn="l"/>
                <a:tab pos="8335963" algn="l"/>
                <a:tab pos="8891588" algn="l"/>
                <a:tab pos="9447213" algn="l"/>
                <a:tab pos="10002838" algn="l"/>
                <a:tab pos="10558463" algn="l"/>
                <a:tab pos="11114088" algn="l"/>
              </a:tabLst>
              <a:defRPr sz="4300">
                <a:solidFill>
                  <a:srgbClr val="000000"/>
                </a:solidFill>
                <a:latin typeface="Helvetica Neue Light" charset="0"/>
                <a:ea typeface="Arial" charset="0"/>
                <a:cs typeface="Arial" charset="0"/>
                <a:sym typeface="Helvetica Neue Light" charset="0"/>
              </a:defRPr>
            </a:lvl8pPr>
            <a:lvl9pPr marL="3886200" indent="-228600" eaLnBrk="0" fontAlgn="base" hangingPunct="0">
              <a:spcBef>
                <a:spcPct val="0"/>
              </a:spcBef>
              <a:spcAft>
                <a:spcPct val="0"/>
              </a:spcAft>
              <a:tabLst>
                <a:tab pos="0" algn="l"/>
                <a:tab pos="555625" algn="l"/>
                <a:tab pos="1111250" algn="l"/>
                <a:tab pos="1666875" algn="l"/>
                <a:tab pos="2222500" algn="l"/>
                <a:tab pos="2778125" algn="l"/>
                <a:tab pos="3333750" algn="l"/>
                <a:tab pos="3889375" algn="l"/>
                <a:tab pos="4445000" algn="l"/>
                <a:tab pos="5000625" algn="l"/>
                <a:tab pos="5556250" algn="l"/>
                <a:tab pos="6113463" algn="l"/>
                <a:tab pos="6669088" algn="l"/>
                <a:tab pos="7224713" algn="l"/>
                <a:tab pos="7780338" algn="l"/>
                <a:tab pos="8335963" algn="l"/>
                <a:tab pos="8891588" algn="l"/>
                <a:tab pos="9447213" algn="l"/>
                <a:tab pos="10002838" algn="l"/>
                <a:tab pos="10558463" algn="l"/>
                <a:tab pos="11114088" algn="l"/>
              </a:tabLst>
              <a:defRPr sz="4300">
                <a:solidFill>
                  <a:srgbClr val="000000"/>
                </a:solidFill>
                <a:latin typeface="Helvetica Neue Light" charset="0"/>
                <a:ea typeface="Arial" charset="0"/>
                <a:cs typeface="Arial" charset="0"/>
                <a:sym typeface="Helvetica Neue Light" charset="0"/>
              </a:defRPr>
            </a:lvl9pPr>
          </a:lstStyle>
          <a:p>
            <a:pPr algn="ctr" defTabSz="913705" eaLnBrk="1" hangingPunct="1">
              <a:lnSpc>
                <a:spcPct val="98000"/>
              </a:lnSpc>
              <a:buClrTx/>
              <a:buSzTx/>
              <a:buFont typeface="Wingdings" charset="0"/>
              <a:buNone/>
              <a:defRPr/>
            </a:pPr>
            <a:fld id="{2253317E-E9AF-694C-A8C8-6F451ADDB5B7}" type="slidenum">
              <a:rPr lang="en-GB" sz="1500" smtClean="0">
                <a:solidFill>
                  <a:srgbClr val="FFFF00"/>
                </a:solidFill>
                <a:latin typeface="Times New Roman" charset="0"/>
                <a:cs typeface="Arial Unicode MS" charset="0"/>
              </a:rPr>
              <a:pPr algn="ctr" defTabSz="913705" eaLnBrk="1" hangingPunct="1">
                <a:lnSpc>
                  <a:spcPct val="98000"/>
                </a:lnSpc>
                <a:buClrTx/>
                <a:buSzTx/>
                <a:buFont typeface="Wingdings" charset="0"/>
                <a:buNone/>
                <a:defRPr/>
              </a:pPr>
              <a:t>‹#›</a:t>
            </a:fld>
            <a:endParaRPr lang="en-GB" sz="1500" smtClean="0">
              <a:solidFill>
                <a:srgbClr val="FFFF00"/>
              </a:solidFill>
              <a:latin typeface="Times New Roman" charset="0"/>
              <a:cs typeface="Arial Unicode MS" charset="0"/>
            </a:endParaRPr>
          </a:p>
        </p:txBody>
      </p:sp>
      <p:sp>
        <p:nvSpPr>
          <p:cNvPr id="2" name="Title 1"/>
          <p:cNvSpPr>
            <a:spLocks noGrp="1"/>
          </p:cNvSpPr>
          <p:nvPr>
            <p:ph type="title"/>
          </p:nvPr>
        </p:nvSpPr>
        <p:spPr>
          <a:xfrm>
            <a:off x="2187595" y="5291158"/>
            <a:ext cx="6696075" cy="625475"/>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187595" y="674708"/>
            <a:ext cx="6696075" cy="4537075"/>
          </a:xfrm>
        </p:spPr>
        <p:txBody>
          <a:bodyPr/>
          <a:lstStyle>
            <a:lvl1pPr marL="0" indent="0">
              <a:buNone/>
              <a:defRPr sz="3200"/>
            </a:lvl1pPr>
            <a:lvl2pPr marL="456770" indent="0">
              <a:buNone/>
              <a:defRPr sz="2800"/>
            </a:lvl2pPr>
            <a:lvl3pPr marL="913532" indent="0">
              <a:buNone/>
              <a:defRPr sz="2300"/>
            </a:lvl3pPr>
            <a:lvl4pPr marL="1370296" indent="0">
              <a:buNone/>
              <a:defRPr sz="2000"/>
            </a:lvl4pPr>
            <a:lvl5pPr marL="1827064" indent="0">
              <a:buNone/>
              <a:defRPr sz="2000"/>
            </a:lvl5pPr>
            <a:lvl6pPr marL="2283828" indent="0">
              <a:buNone/>
              <a:defRPr sz="2000"/>
            </a:lvl6pPr>
            <a:lvl7pPr marL="2740592" indent="0">
              <a:buNone/>
              <a:defRPr sz="2000"/>
            </a:lvl7pPr>
            <a:lvl8pPr marL="3197358" indent="0">
              <a:buNone/>
              <a:defRPr sz="2000"/>
            </a:lvl8pPr>
            <a:lvl9pPr marL="3654123" indent="0">
              <a:buNone/>
              <a:defRPr sz="2000"/>
            </a:lvl9pPr>
          </a:lstStyle>
          <a:p>
            <a:pPr lvl="0"/>
            <a:endParaRPr lang="en-US" noProof="0" smtClean="0"/>
          </a:p>
        </p:txBody>
      </p:sp>
      <p:sp>
        <p:nvSpPr>
          <p:cNvPr id="4" name="Text Placeholder 3"/>
          <p:cNvSpPr>
            <a:spLocks noGrp="1"/>
          </p:cNvSpPr>
          <p:nvPr>
            <p:ph type="body" sz="half" idx="2"/>
          </p:nvPr>
        </p:nvSpPr>
        <p:spPr>
          <a:xfrm>
            <a:off x="2187595" y="5916631"/>
            <a:ext cx="6696075" cy="887412"/>
          </a:xfrm>
        </p:spPr>
        <p:txBody>
          <a:bodyPr/>
          <a:lstStyle>
            <a:lvl1pPr marL="0" indent="0">
              <a:buNone/>
              <a:defRPr sz="1500"/>
            </a:lvl1pPr>
            <a:lvl2pPr marL="456770" indent="0">
              <a:buNone/>
              <a:defRPr sz="1200"/>
            </a:lvl2pPr>
            <a:lvl3pPr marL="913532" indent="0">
              <a:buNone/>
              <a:defRPr sz="1000"/>
            </a:lvl3pPr>
            <a:lvl4pPr marL="1370296" indent="0">
              <a:buNone/>
              <a:defRPr sz="900"/>
            </a:lvl4pPr>
            <a:lvl5pPr marL="1827064" indent="0">
              <a:buNone/>
              <a:defRPr sz="900"/>
            </a:lvl5pPr>
            <a:lvl6pPr marL="2283828" indent="0">
              <a:buNone/>
              <a:defRPr sz="900"/>
            </a:lvl6pPr>
            <a:lvl7pPr marL="2740592" indent="0">
              <a:buNone/>
              <a:defRPr sz="900"/>
            </a:lvl7pPr>
            <a:lvl8pPr marL="3197358" indent="0">
              <a:buNone/>
              <a:defRPr sz="900"/>
            </a:lvl8pPr>
            <a:lvl9pPr marL="3654123" indent="0">
              <a:buNone/>
              <a:defRPr sz="900"/>
            </a:lvl9pPr>
          </a:lstStyle>
          <a:p>
            <a:pPr lvl="0"/>
            <a:r>
              <a:rPr lang="en-US" smtClean="0"/>
              <a:t>Click to edit Master text styles</a:t>
            </a:r>
          </a:p>
        </p:txBody>
      </p:sp>
    </p:spTree>
    <p:extLst>
      <p:ext uri="{BB962C8B-B14F-4D97-AF65-F5344CB8AC3E}">
        <p14:creationId xmlns:p14="http://schemas.microsoft.com/office/powerpoint/2010/main" val="3875934294"/>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4" name="Text Box 4"/>
          <p:cNvSpPr txBox="1">
            <a:spLocks noChangeArrowheads="1"/>
          </p:cNvSpPr>
          <p:nvPr userDrawn="1"/>
        </p:nvSpPr>
        <p:spPr bwMode="auto">
          <a:xfrm>
            <a:off x="3657600" y="7086600"/>
            <a:ext cx="38862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lstStyle>
            <a:lvl1pPr eaLnBrk="0" hangingPunct="0">
              <a:tabLst>
                <a:tab pos="0" algn="l"/>
                <a:tab pos="555625" algn="l"/>
                <a:tab pos="1111250" algn="l"/>
                <a:tab pos="1666875" algn="l"/>
                <a:tab pos="2222500" algn="l"/>
                <a:tab pos="2778125" algn="l"/>
                <a:tab pos="3333750" algn="l"/>
                <a:tab pos="3889375" algn="l"/>
                <a:tab pos="4445000" algn="l"/>
                <a:tab pos="5000625" algn="l"/>
                <a:tab pos="5556250" algn="l"/>
                <a:tab pos="6113463" algn="l"/>
                <a:tab pos="6669088" algn="l"/>
                <a:tab pos="7224713" algn="l"/>
                <a:tab pos="7780338" algn="l"/>
                <a:tab pos="8335963" algn="l"/>
                <a:tab pos="8891588" algn="l"/>
                <a:tab pos="9447213" algn="l"/>
                <a:tab pos="10002838" algn="l"/>
                <a:tab pos="10558463" algn="l"/>
                <a:tab pos="11114088" algn="l"/>
              </a:tabLst>
              <a:defRPr sz="4300">
                <a:solidFill>
                  <a:srgbClr val="000000"/>
                </a:solidFill>
                <a:latin typeface="Helvetica Neue Light" charset="0"/>
                <a:ea typeface="ＭＳ Ｐゴシック" charset="0"/>
                <a:cs typeface="Arial" charset="0"/>
                <a:sym typeface="Helvetica Neue Light" charset="0"/>
              </a:defRPr>
            </a:lvl1pPr>
            <a:lvl2pPr marL="742950" indent="-285750" eaLnBrk="0" hangingPunct="0">
              <a:tabLst>
                <a:tab pos="0" algn="l"/>
                <a:tab pos="555625" algn="l"/>
                <a:tab pos="1111250" algn="l"/>
                <a:tab pos="1666875" algn="l"/>
                <a:tab pos="2222500" algn="l"/>
                <a:tab pos="2778125" algn="l"/>
                <a:tab pos="3333750" algn="l"/>
                <a:tab pos="3889375" algn="l"/>
                <a:tab pos="4445000" algn="l"/>
                <a:tab pos="5000625" algn="l"/>
                <a:tab pos="5556250" algn="l"/>
                <a:tab pos="6113463" algn="l"/>
                <a:tab pos="6669088" algn="l"/>
                <a:tab pos="7224713" algn="l"/>
                <a:tab pos="7780338" algn="l"/>
                <a:tab pos="8335963" algn="l"/>
                <a:tab pos="8891588" algn="l"/>
                <a:tab pos="9447213" algn="l"/>
                <a:tab pos="10002838" algn="l"/>
                <a:tab pos="10558463" algn="l"/>
                <a:tab pos="11114088" algn="l"/>
              </a:tabLst>
              <a:defRPr sz="4300">
                <a:solidFill>
                  <a:srgbClr val="000000"/>
                </a:solidFill>
                <a:latin typeface="Helvetica Neue Light" charset="0"/>
                <a:ea typeface="Arial" charset="0"/>
                <a:cs typeface="Arial" charset="0"/>
                <a:sym typeface="Helvetica Neue Light" charset="0"/>
              </a:defRPr>
            </a:lvl2pPr>
            <a:lvl3pPr marL="1143000" indent="-228600" eaLnBrk="0" hangingPunct="0">
              <a:tabLst>
                <a:tab pos="0" algn="l"/>
                <a:tab pos="555625" algn="l"/>
                <a:tab pos="1111250" algn="l"/>
                <a:tab pos="1666875" algn="l"/>
                <a:tab pos="2222500" algn="l"/>
                <a:tab pos="2778125" algn="l"/>
                <a:tab pos="3333750" algn="l"/>
                <a:tab pos="3889375" algn="l"/>
                <a:tab pos="4445000" algn="l"/>
                <a:tab pos="5000625" algn="l"/>
                <a:tab pos="5556250" algn="l"/>
                <a:tab pos="6113463" algn="l"/>
                <a:tab pos="6669088" algn="l"/>
                <a:tab pos="7224713" algn="l"/>
                <a:tab pos="7780338" algn="l"/>
                <a:tab pos="8335963" algn="l"/>
                <a:tab pos="8891588" algn="l"/>
                <a:tab pos="9447213" algn="l"/>
                <a:tab pos="10002838" algn="l"/>
                <a:tab pos="10558463" algn="l"/>
                <a:tab pos="11114088" algn="l"/>
              </a:tabLst>
              <a:defRPr sz="4300">
                <a:solidFill>
                  <a:srgbClr val="000000"/>
                </a:solidFill>
                <a:latin typeface="Helvetica Neue Light" charset="0"/>
                <a:ea typeface="Arial" charset="0"/>
                <a:cs typeface="Arial" charset="0"/>
                <a:sym typeface="Helvetica Neue Light" charset="0"/>
              </a:defRPr>
            </a:lvl3pPr>
            <a:lvl4pPr marL="1600200" indent="-228600" eaLnBrk="0" hangingPunct="0">
              <a:tabLst>
                <a:tab pos="0" algn="l"/>
                <a:tab pos="555625" algn="l"/>
                <a:tab pos="1111250" algn="l"/>
                <a:tab pos="1666875" algn="l"/>
                <a:tab pos="2222500" algn="l"/>
                <a:tab pos="2778125" algn="l"/>
                <a:tab pos="3333750" algn="l"/>
                <a:tab pos="3889375" algn="l"/>
                <a:tab pos="4445000" algn="l"/>
                <a:tab pos="5000625" algn="l"/>
                <a:tab pos="5556250" algn="l"/>
                <a:tab pos="6113463" algn="l"/>
                <a:tab pos="6669088" algn="l"/>
                <a:tab pos="7224713" algn="l"/>
                <a:tab pos="7780338" algn="l"/>
                <a:tab pos="8335963" algn="l"/>
                <a:tab pos="8891588" algn="l"/>
                <a:tab pos="9447213" algn="l"/>
                <a:tab pos="10002838" algn="l"/>
                <a:tab pos="10558463" algn="l"/>
                <a:tab pos="11114088" algn="l"/>
              </a:tabLst>
              <a:defRPr sz="4300">
                <a:solidFill>
                  <a:srgbClr val="000000"/>
                </a:solidFill>
                <a:latin typeface="Helvetica Neue Light" charset="0"/>
                <a:ea typeface="Arial" charset="0"/>
                <a:cs typeface="Arial" charset="0"/>
                <a:sym typeface="Helvetica Neue Light" charset="0"/>
              </a:defRPr>
            </a:lvl4pPr>
            <a:lvl5pPr marL="2057400" indent="-228600" eaLnBrk="0" hangingPunct="0">
              <a:tabLst>
                <a:tab pos="0" algn="l"/>
                <a:tab pos="555625" algn="l"/>
                <a:tab pos="1111250" algn="l"/>
                <a:tab pos="1666875" algn="l"/>
                <a:tab pos="2222500" algn="l"/>
                <a:tab pos="2778125" algn="l"/>
                <a:tab pos="3333750" algn="l"/>
                <a:tab pos="3889375" algn="l"/>
                <a:tab pos="4445000" algn="l"/>
                <a:tab pos="5000625" algn="l"/>
                <a:tab pos="5556250" algn="l"/>
                <a:tab pos="6113463" algn="l"/>
                <a:tab pos="6669088" algn="l"/>
                <a:tab pos="7224713" algn="l"/>
                <a:tab pos="7780338" algn="l"/>
                <a:tab pos="8335963" algn="l"/>
                <a:tab pos="8891588" algn="l"/>
                <a:tab pos="9447213" algn="l"/>
                <a:tab pos="10002838" algn="l"/>
                <a:tab pos="10558463" algn="l"/>
                <a:tab pos="11114088" algn="l"/>
              </a:tabLst>
              <a:defRPr sz="4300">
                <a:solidFill>
                  <a:srgbClr val="000000"/>
                </a:solidFill>
                <a:latin typeface="Helvetica Neue Light" charset="0"/>
                <a:ea typeface="Arial" charset="0"/>
                <a:cs typeface="Arial" charset="0"/>
                <a:sym typeface="Helvetica Neue Light" charset="0"/>
              </a:defRPr>
            </a:lvl5pPr>
            <a:lvl6pPr marL="2514600" indent="-228600" eaLnBrk="0" fontAlgn="base" hangingPunct="0">
              <a:spcBef>
                <a:spcPct val="0"/>
              </a:spcBef>
              <a:spcAft>
                <a:spcPct val="0"/>
              </a:spcAft>
              <a:tabLst>
                <a:tab pos="0" algn="l"/>
                <a:tab pos="555625" algn="l"/>
                <a:tab pos="1111250" algn="l"/>
                <a:tab pos="1666875" algn="l"/>
                <a:tab pos="2222500" algn="l"/>
                <a:tab pos="2778125" algn="l"/>
                <a:tab pos="3333750" algn="l"/>
                <a:tab pos="3889375" algn="l"/>
                <a:tab pos="4445000" algn="l"/>
                <a:tab pos="5000625" algn="l"/>
                <a:tab pos="5556250" algn="l"/>
                <a:tab pos="6113463" algn="l"/>
                <a:tab pos="6669088" algn="l"/>
                <a:tab pos="7224713" algn="l"/>
                <a:tab pos="7780338" algn="l"/>
                <a:tab pos="8335963" algn="l"/>
                <a:tab pos="8891588" algn="l"/>
                <a:tab pos="9447213" algn="l"/>
                <a:tab pos="10002838" algn="l"/>
                <a:tab pos="10558463" algn="l"/>
                <a:tab pos="11114088" algn="l"/>
              </a:tabLst>
              <a:defRPr sz="4300">
                <a:solidFill>
                  <a:srgbClr val="000000"/>
                </a:solidFill>
                <a:latin typeface="Helvetica Neue Light" charset="0"/>
                <a:ea typeface="Arial" charset="0"/>
                <a:cs typeface="Arial" charset="0"/>
                <a:sym typeface="Helvetica Neue Light" charset="0"/>
              </a:defRPr>
            </a:lvl6pPr>
            <a:lvl7pPr marL="2971800" indent="-228600" eaLnBrk="0" fontAlgn="base" hangingPunct="0">
              <a:spcBef>
                <a:spcPct val="0"/>
              </a:spcBef>
              <a:spcAft>
                <a:spcPct val="0"/>
              </a:spcAft>
              <a:tabLst>
                <a:tab pos="0" algn="l"/>
                <a:tab pos="555625" algn="l"/>
                <a:tab pos="1111250" algn="l"/>
                <a:tab pos="1666875" algn="l"/>
                <a:tab pos="2222500" algn="l"/>
                <a:tab pos="2778125" algn="l"/>
                <a:tab pos="3333750" algn="l"/>
                <a:tab pos="3889375" algn="l"/>
                <a:tab pos="4445000" algn="l"/>
                <a:tab pos="5000625" algn="l"/>
                <a:tab pos="5556250" algn="l"/>
                <a:tab pos="6113463" algn="l"/>
                <a:tab pos="6669088" algn="l"/>
                <a:tab pos="7224713" algn="l"/>
                <a:tab pos="7780338" algn="l"/>
                <a:tab pos="8335963" algn="l"/>
                <a:tab pos="8891588" algn="l"/>
                <a:tab pos="9447213" algn="l"/>
                <a:tab pos="10002838" algn="l"/>
                <a:tab pos="10558463" algn="l"/>
                <a:tab pos="11114088" algn="l"/>
              </a:tabLst>
              <a:defRPr sz="4300">
                <a:solidFill>
                  <a:srgbClr val="000000"/>
                </a:solidFill>
                <a:latin typeface="Helvetica Neue Light" charset="0"/>
                <a:ea typeface="Arial" charset="0"/>
                <a:cs typeface="Arial" charset="0"/>
                <a:sym typeface="Helvetica Neue Light" charset="0"/>
              </a:defRPr>
            </a:lvl7pPr>
            <a:lvl8pPr marL="3429000" indent="-228600" eaLnBrk="0" fontAlgn="base" hangingPunct="0">
              <a:spcBef>
                <a:spcPct val="0"/>
              </a:spcBef>
              <a:spcAft>
                <a:spcPct val="0"/>
              </a:spcAft>
              <a:tabLst>
                <a:tab pos="0" algn="l"/>
                <a:tab pos="555625" algn="l"/>
                <a:tab pos="1111250" algn="l"/>
                <a:tab pos="1666875" algn="l"/>
                <a:tab pos="2222500" algn="l"/>
                <a:tab pos="2778125" algn="l"/>
                <a:tab pos="3333750" algn="l"/>
                <a:tab pos="3889375" algn="l"/>
                <a:tab pos="4445000" algn="l"/>
                <a:tab pos="5000625" algn="l"/>
                <a:tab pos="5556250" algn="l"/>
                <a:tab pos="6113463" algn="l"/>
                <a:tab pos="6669088" algn="l"/>
                <a:tab pos="7224713" algn="l"/>
                <a:tab pos="7780338" algn="l"/>
                <a:tab pos="8335963" algn="l"/>
                <a:tab pos="8891588" algn="l"/>
                <a:tab pos="9447213" algn="l"/>
                <a:tab pos="10002838" algn="l"/>
                <a:tab pos="10558463" algn="l"/>
                <a:tab pos="11114088" algn="l"/>
              </a:tabLst>
              <a:defRPr sz="4300">
                <a:solidFill>
                  <a:srgbClr val="000000"/>
                </a:solidFill>
                <a:latin typeface="Helvetica Neue Light" charset="0"/>
                <a:ea typeface="Arial" charset="0"/>
                <a:cs typeface="Arial" charset="0"/>
                <a:sym typeface="Helvetica Neue Light" charset="0"/>
              </a:defRPr>
            </a:lvl8pPr>
            <a:lvl9pPr marL="3886200" indent="-228600" eaLnBrk="0" fontAlgn="base" hangingPunct="0">
              <a:spcBef>
                <a:spcPct val="0"/>
              </a:spcBef>
              <a:spcAft>
                <a:spcPct val="0"/>
              </a:spcAft>
              <a:tabLst>
                <a:tab pos="0" algn="l"/>
                <a:tab pos="555625" algn="l"/>
                <a:tab pos="1111250" algn="l"/>
                <a:tab pos="1666875" algn="l"/>
                <a:tab pos="2222500" algn="l"/>
                <a:tab pos="2778125" algn="l"/>
                <a:tab pos="3333750" algn="l"/>
                <a:tab pos="3889375" algn="l"/>
                <a:tab pos="4445000" algn="l"/>
                <a:tab pos="5000625" algn="l"/>
                <a:tab pos="5556250" algn="l"/>
                <a:tab pos="6113463" algn="l"/>
                <a:tab pos="6669088" algn="l"/>
                <a:tab pos="7224713" algn="l"/>
                <a:tab pos="7780338" algn="l"/>
                <a:tab pos="8335963" algn="l"/>
                <a:tab pos="8891588" algn="l"/>
                <a:tab pos="9447213" algn="l"/>
                <a:tab pos="10002838" algn="l"/>
                <a:tab pos="10558463" algn="l"/>
                <a:tab pos="11114088" algn="l"/>
              </a:tabLst>
              <a:defRPr sz="4300">
                <a:solidFill>
                  <a:srgbClr val="000000"/>
                </a:solidFill>
                <a:latin typeface="Helvetica Neue Light" charset="0"/>
                <a:ea typeface="Arial" charset="0"/>
                <a:cs typeface="Arial" charset="0"/>
                <a:sym typeface="Helvetica Neue Light" charset="0"/>
              </a:defRPr>
            </a:lvl9pPr>
          </a:lstStyle>
          <a:p>
            <a:pPr algn="ctr" defTabSz="913705" eaLnBrk="1" hangingPunct="1">
              <a:lnSpc>
                <a:spcPct val="98000"/>
              </a:lnSpc>
              <a:buClrTx/>
              <a:buSzTx/>
              <a:buFont typeface="Wingdings" charset="0"/>
              <a:buNone/>
              <a:defRPr/>
            </a:pPr>
            <a:fld id="{074635A8-CBDD-A542-B35B-A8D558796152}" type="slidenum">
              <a:rPr lang="en-GB" sz="1500" smtClean="0">
                <a:solidFill>
                  <a:srgbClr val="FFFF00"/>
                </a:solidFill>
                <a:latin typeface="Times New Roman" charset="0"/>
                <a:cs typeface="Arial Unicode MS" charset="0"/>
              </a:rPr>
              <a:pPr algn="ctr" defTabSz="913705" eaLnBrk="1" hangingPunct="1">
                <a:lnSpc>
                  <a:spcPct val="98000"/>
                </a:lnSpc>
                <a:buClrTx/>
                <a:buSzTx/>
                <a:buFont typeface="Wingdings" charset="0"/>
                <a:buNone/>
                <a:defRPr/>
              </a:pPr>
              <a:t>‹#›</a:t>
            </a:fld>
            <a:endParaRPr lang="en-GB" sz="1500" smtClean="0">
              <a:solidFill>
                <a:srgbClr val="FFFF00"/>
              </a:solidFill>
              <a:latin typeface="Times New Roman" charset="0"/>
              <a:cs typeface="Arial Unicode MS" charset="0"/>
            </a:endParaRPr>
          </a:p>
        </p:txBody>
      </p:sp>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172545271"/>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4" name="Text Box 4"/>
          <p:cNvSpPr txBox="1">
            <a:spLocks noChangeArrowheads="1"/>
          </p:cNvSpPr>
          <p:nvPr userDrawn="1"/>
        </p:nvSpPr>
        <p:spPr bwMode="auto">
          <a:xfrm>
            <a:off x="3657600" y="7086600"/>
            <a:ext cx="38862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lstStyle>
            <a:lvl1pPr eaLnBrk="0" hangingPunct="0">
              <a:tabLst>
                <a:tab pos="0" algn="l"/>
                <a:tab pos="555625" algn="l"/>
                <a:tab pos="1111250" algn="l"/>
                <a:tab pos="1666875" algn="l"/>
                <a:tab pos="2222500" algn="l"/>
                <a:tab pos="2778125" algn="l"/>
                <a:tab pos="3333750" algn="l"/>
                <a:tab pos="3889375" algn="l"/>
                <a:tab pos="4445000" algn="l"/>
                <a:tab pos="5000625" algn="l"/>
                <a:tab pos="5556250" algn="l"/>
                <a:tab pos="6113463" algn="l"/>
                <a:tab pos="6669088" algn="l"/>
                <a:tab pos="7224713" algn="l"/>
                <a:tab pos="7780338" algn="l"/>
                <a:tab pos="8335963" algn="l"/>
                <a:tab pos="8891588" algn="l"/>
                <a:tab pos="9447213" algn="l"/>
                <a:tab pos="10002838" algn="l"/>
                <a:tab pos="10558463" algn="l"/>
                <a:tab pos="11114088" algn="l"/>
              </a:tabLst>
              <a:defRPr sz="4300">
                <a:solidFill>
                  <a:srgbClr val="000000"/>
                </a:solidFill>
                <a:latin typeface="Helvetica Neue Light" charset="0"/>
                <a:ea typeface="ＭＳ Ｐゴシック" charset="0"/>
                <a:cs typeface="Arial" charset="0"/>
                <a:sym typeface="Helvetica Neue Light" charset="0"/>
              </a:defRPr>
            </a:lvl1pPr>
            <a:lvl2pPr marL="742950" indent="-285750" eaLnBrk="0" hangingPunct="0">
              <a:tabLst>
                <a:tab pos="0" algn="l"/>
                <a:tab pos="555625" algn="l"/>
                <a:tab pos="1111250" algn="l"/>
                <a:tab pos="1666875" algn="l"/>
                <a:tab pos="2222500" algn="l"/>
                <a:tab pos="2778125" algn="l"/>
                <a:tab pos="3333750" algn="l"/>
                <a:tab pos="3889375" algn="l"/>
                <a:tab pos="4445000" algn="l"/>
                <a:tab pos="5000625" algn="l"/>
                <a:tab pos="5556250" algn="l"/>
                <a:tab pos="6113463" algn="l"/>
                <a:tab pos="6669088" algn="l"/>
                <a:tab pos="7224713" algn="l"/>
                <a:tab pos="7780338" algn="l"/>
                <a:tab pos="8335963" algn="l"/>
                <a:tab pos="8891588" algn="l"/>
                <a:tab pos="9447213" algn="l"/>
                <a:tab pos="10002838" algn="l"/>
                <a:tab pos="10558463" algn="l"/>
                <a:tab pos="11114088" algn="l"/>
              </a:tabLst>
              <a:defRPr sz="4300">
                <a:solidFill>
                  <a:srgbClr val="000000"/>
                </a:solidFill>
                <a:latin typeface="Helvetica Neue Light" charset="0"/>
                <a:ea typeface="Arial" charset="0"/>
                <a:cs typeface="Arial" charset="0"/>
                <a:sym typeface="Helvetica Neue Light" charset="0"/>
              </a:defRPr>
            </a:lvl2pPr>
            <a:lvl3pPr marL="1143000" indent="-228600" eaLnBrk="0" hangingPunct="0">
              <a:tabLst>
                <a:tab pos="0" algn="l"/>
                <a:tab pos="555625" algn="l"/>
                <a:tab pos="1111250" algn="l"/>
                <a:tab pos="1666875" algn="l"/>
                <a:tab pos="2222500" algn="l"/>
                <a:tab pos="2778125" algn="l"/>
                <a:tab pos="3333750" algn="l"/>
                <a:tab pos="3889375" algn="l"/>
                <a:tab pos="4445000" algn="l"/>
                <a:tab pos="5000625" algn="l"/>
                <a:tab pos="5556250" algn="l"/>
                <a:tab pos="6113463" algn="l"/>
                <a:tab pos="6669088" algn="l"/>
                <a:tab pos="7224713" algn="l"/>
                <a:tab pos="7780338" algn="l"/>
                <a:tab pos="8335963" algn="l"/>
                <a:tab pos="8891588" algn="l"/>
                <a:tab pos="9447213" algn="l"/>
                <a:tab pos="10002838" algn="l"/>
                <a:tab pos="10558463" algn="l"/>
                <a:tab pos="11114088" algn="l"/>
              </a:tabLst>
              <a:defRPr sz="4300">
                <a:solidFill>
                  <a:srgbClr val="000000"/>
                </a:solidFill>
                <a:latin typeface="Helvetica Neue Light" charset="0"/>
                <a:ea typeface="Arial" charset="0"/>
                <a:cs typeface="Arial" charset="0"/>
                <a:sym typeface="Helvetica Neue Light" charset="0"/>
              </a:defRPr>
            </a:lvl3pPr>
            <a:lvl4pPr marL="1600200" indent="-228600" eaLnBrk="0" hangingPunct="0">
              <a:tabLst>
                <a:tab pos="0" algn="l"/>
                <a:tab pos="555625" algn="l"/>
                <a:tab pos="1111250" algn="l"/>
                <a:tab pos="1666875" algn="l"/>
                <a:tab pos="2222500" algn="l"/>
                <a:tab pos="2778125" algn="l"/>
                <a:tab pos="3333750" algn="l"/>
                <a:tab pos="3889375" algn="l"/>
                <a:tab pos="4445000" algn="l"/>
                <a:tab pos="5000625" algn="l"/>
                <a:tab pos="5556250" algn="l"/>
                <a:tab pos="6113463" algn="l"/>
                <a:tab pos="6669088" algn="l"/>
                <a:tab pos="7224713" algn="l"/>
                <a:tab pos="7780338" algn="l"/>
                <a:tab pos="8335963" algn="l"/>
                <a:tab pos="8891588" algn="l"/>
                <a:tab pos="9447213" algn="l"/>
                <a:tab pos="10002838" algn="l"/>
                <a:tab pos="10558463" algn="l"/>
                <a:tab pos="11114088" algn="l"/>
              </a:tabLst>
              <a:defRPr sz="4300">
                <a:solidFill>
                  <a:srgbClr val="000000"/>
                </a:solidFill>
                <a:latin typeface="Helvetica Neue Light" charset="0"/>
                <a:ea typeface="Arial" charset="0"/>
                <a:cs typeface="Arial" charset="0"/>
                <a:sym typeface="Helvetica Neue Light" charset="0"/>
              </a:defRPr>
            </a:lvl4pPr>
            <a:lvl5pPr marL="2057400" indent="-228600" eaLnBrk="0" hangingPunct="0">
              <a:tabLst>
                <a:tab pos="0" algn="l"/>
                <a:tab pos="555625" algn="l"/>
                <a:tab pos="1111250" algn="l"/>
                <a:tab pos="1666875" algn="l"/>
                <a:tab pos="2222500" algn="l"/>
                <a:tab pos="2778125" algn="l"/>
                <a:tab pos="3333750" algn="l"/>
                <a:tab pos="3889375" algn="l"/>
                <a:tab pos="4445000" algn="l"/>
                <a:tab pos="5000625" algn="l"/>
                <a:tab pos="5556250" algn="l"/>
                <a:tab pos="6113463" algn="l"/>
                <a:tab pos="6669088" algn="l"/>
                <a:tab pos="7224713" algn="l"/>
                <a:tab pos="7780338" algn="l"/>
                <a:tab pos="8335963" algn="l"/>
                <a:tab pos="8891588" algn="l"/>
                <a:tab pos="9447213" algn="l"/>
                <a:tab pos="10002838" algn="l"/>
                <a:tab pos="10558463" algn="l"/>
                <a:tab pos="11114088" algn="l"/>
              </a:tabLst>
              <a:defRPr sz="4300">
                <a:solidFill>
                  <a:srgbClr val="000000"/>
                </a:solidFill>
                <a:latin typeface="Helvetica Neue Light" charset="0"/>
                <a:ea typeface="Arial" charset="0"/>
                <a:cs typeface="Arial" charset="0"/>
                <a:sym typeface="Helvetica Neue Light" charset="0"/>
              </a:defRPr>
            </a:lvl5pPr>
            <a:lvl6pPr marL="2514600" indent="-228600" eaLnBrk="0" fontAlgn="base" hangingPunct="0">
              <a:spcBef>
                <a:spcPct val="0"/>
              </a:spcBef>
              <a:spcAft>
                <a:spcPct val="0"/>
              </a:spcAft>
              <a:tabLst>
                <a:tab pos="0" algn="l"/>
                <a:tab pos="555625" algn="l"/>
                <a:tab pos="1111250" algn="l"/>
                <a:tab pos="1666875" algn="l"/>
                <a:tab pos="2222500" algn="l"/>
                <a:tab pos="2778125" algn="l"/>
                <a:tab pos="3333750" algn="l"/>
                <a:tab pos="3889375" algn="l"/>
                <a:tab pos="4445000" algn="l"/>
                <a:tab pos="5000625" algn="l"/>
                <a:tab pos="5556250" algn="l"/>
                <a:tab pos="6113463" algn="l"/>
                <a:tab pos="6669088" algn="l"/>
                <a:tab pos="7224713" algn="l"/>
                <a:tab pos="7780338" algn="l"/>
                <a:tab pos="8335963" algn="l"/>
                <a:tab pos="8891588" algn="l"/>
                <a:tab pos="9447213" algn="l"/>
                <a:tab pos="10002838" algn="l"/>
                <a:tab pos="10558463" algn="l"/>
                <a:tab pos="11114088" algn="l"/>
              </a:tabLst>
              <a:defRPr sz="4300">
                <a:solidFill>
                  <a:srgbClr val="000000"/>
                </a:solidFill>
                <a:latin typeface="Helvetica Neue Light" charset="0"/>
                <a:ea typeface="Arial" charset="0"/>
                <a:cs typeface="Arial" charset="0"/>
                <a:sym typeface="Helvetica Neue Light" charset="0"/>
              </a:defRPr>
            </a:lvl6pPr>
            <a:lvl7pPr marL="2971800" indent="-228600" eaLnBrk="0" fontAlgn="base" hangingPunct="0">
              <a:spcBef>
                <a:spcPct val="0"/>
              </a:spcBef>
              <a:spcAft>
                <a:spcPct val="0"/>
              </a:spcAft>
              <a:tabLst>
                <a:tab pos="0" algn="l"/>
                <a:tab pos="555625" algn="l"/>
                <a:tab pos="1111250" algn="l"/>
                <a:tab pos="1666875" algn="l"/>
                <a:tab pos="2222500" algn="l"/>
                <a:tab pos="2778125" algn="l"/>
                <a:tab pos="3333750" algn="l"/>
                <a:tab pos="3889375" algn="l"/>
                <a:tab pos="4445000" algn="l"/>
                <a:tab pos="5000625" algn="l"/>
                <a:tab pos="5556250" algn="l"/>
                <a:tab pos="6113463" algn="l"/>
                <a:tab pos="6669088" algn="l"/>
                <a:tab pos="7224713" algn="l"/>
                <a:tab pos="7780338" algn="l"/>
                <a:tab pos="8335963" algn="l"/>
                <a:tab pos="8891588" algn="l"/>
                <a:tab pos="9447213" algn="l"/>
                <a:tab pos="10002838" algn="l"/>
                <a:tab pos="10558463" algn="l"/>
                <a:tab pos="11114088" algn="l"/>
              </a:tabLst>
              <a:defRPr sz="4300">
                <a:solidFill>
                  <a:srgbClr val="000000"/>
                </a:solidFill>
                <a:latin typeface="Helvetica Neue Light" charset="0"/>
                <a:ea typeface="Arial" charset="0"/>
                <a:cs typeface="Arial" charset="0"/>
                <a:sym typeface="Helvetica Neue Light" charset="0"/>
              </a:defRPr>
            </a:lvl7pPr>
            <a:lvl8pPr marL="3429000" indent="-228600" eaLnBrk="0" fontAlgn="base" hangingPunct="0">
              <a:spcBef>
                <a:spcPct val="0"/>
              </a:spcBef>
              <a:spcAft>
                <a:spcPct val="0"/>
              </a:spcAft>
              <a:tabLst>
                <a:tab pos="0" algn="l"/>
                <a:tab pos="555625" algn="l"/>
                <a:tab pos="1111250" algn="l"/>
                <a:tab pos="1666875" algn="l"/>
                <a:tab pos="2222500" algn="l"/>
                <a:tab pos="2778125" algn="l"/>
                <a:tab pos="3333750" algn="l"/>
                <a:tab pos="3889375" algn="l"/>
                <a:tab pos="4445000" algn="l"/>
                <a:tab pos="5000625" algn="l"/>
                <a:tab pos="5556250" algn="l"/>
                <a:tab pos="6113463" algn="l"/>
                <a:tab pos="6669088" algn="l"/>
                <a:tab pos="7224713" algn="l"/>
                <a:tab pos="7780338" algn="l"/>
                <a:tab pos="8335963" algn="l"/>
                <a:tab pos="8891588" algn="l"/>
                <a:tab pos="9447213" algn="l"/>
                <a:tab pos="10002838" algn="l"/>
                <a:tab pos="10558463" algn="l"/>
                <a:tab pos="11114088" algn="l"/>
              </a:tabLst>
              <a:defRPr sz="4300">
                <a:solidFill>
                  <a:srgbClr val="000000"/>
                </a:solidFill>
                <a:latin typeface="Helvetica Neue Light" charset="0"/>
                <a:ea typeface="Arial" charset="0"/>
                <a:cs typeface="Arial" charset="0"/>
                <a:sym typeface="Helvetica Neue Light" charset="0"/>
              </a:defRPr>
            </a:lvl8pPr>
            <a:lvl9pPr marL="3886200" indent="-228600" eaLnBrk="0" fontAlgn="base" hangingPunct="0">
              <a:spcBef>
                <a:spcPct val="0"/>
              </a:spcBef>
              <a:spcAft>
                <a:spcPct val="0"/>
              </a:spcAft>
              <a:tabLst>
                <a:tab pos="0" algn="l"/>
                <a:tab pos="555625" algn="l"/>
                <a:tab pos="1111250" algn="l"/>
                <a:tab pos="1666875" algn="l"/>
                <a:tab pos="2222500" algn="l"/>
                <a:tab pos="2778125" algn="l"/>
                <a:tab pos="3333750" algn="l"/>
                <a:tab pos="3889375" algn="l"/>
                <a:tab pos="4445000" algn="l"/>
                <a:tab pos="5000625" algn="l"/>
                <a:tab pos="5556250" algn="l"/>
                <a:tab pos="6113463" algn="l"/>
                <a:tab pos="6669088" algn="l"/>
                <a:tab pos="7224713" algn="l"/>
                <a:tab pos="7780338" algn="l"/>
                <a:tab pos="8335963" algn="l"/>
                <a:tab pos="8891588" algn="l"/>
                <a:tab pos="9447213" algn="l"/>
                <a:tab pos="10002838" algn="l"/>
                <a:tab pos="10558463" algn="l"/>
                <a:tab pos="11114088" algn="l"/>
              </a:tabLst>
              <a:defRPr sz="4300">
                <a:solidFill>
                  <a:srgbClr val="000000"/>
                </a:solidFill>
                <a:latin typeface="Helvetica Neue Light" charset="0"/>
                <a:ea typeface="Arial" charset="0"/>
                <a:cs typeface="Arial" charset="0"/>
                <a:sym typeface="Helvetica Neue Light" charset="0"/>
              </a:defRPr>
            </a:lvl9pPr>
          </a:lstStyle>
          <a:p>
            <a:pPr algn="ctr" defTabSz="913705" eaLnBrk="1" hangingPunct="1">
              <a:lnSpc>
                <a:spcPct val="98000"/>
              </a:lnSpc>
              <a:buClrTx/>
              <a:buSzTx/>
              <a:buFont typeface="Wingdings" charset="0"/>
              <a:buNone/>
              <a:defRPr/>
            </a:pPr>
            <a:fld id="{041E7D9F-1238-A046-AF4A-BB3C6126AD9B}" type="slidenum">
              <a:rPr lang="en-GB" sz="1500" smtClean="0">
                <a:solidFill>
                  <a:srgbClr val="FFFF00"/>
                </a:solidFill>
                <a:latin typeface="Times New Roman" charset="0"/>
                <a:cs typeface="Arial Unicode MS" charset="0"/>
              </a:rPr>
              <a:pPr algn="ctr" defTabSz="913705" eaLnBrk="1" hangingPunct="1">
                <a:lnSpc>
                  <a:spcPct val="98000"/>
                </a:lnSpc>
                <a:buClrTx/>
                <a:buSzTx/>
                <a:buFont typeface="Wingdings" charset="0"/>
                <a:buNone/>
                <a:defRPr/>
              </a:pPr>
              <a:t>‹#›</a:t>
            </a:fld>
            <a:endParaRPr lang="en-GB" sz="1500" smtClean="0">
              <a:solidFill>
                <a:srgbClr val="FFFF00"/>
              </a:solidFill>
              <a:latin typeface="Times New Roman" charset="0"/>
              <a:cs typeface="Arial Unicode MS" charset="0"/>
            </a:endParaRPr>
          </a:p>
        </p:txBody>
      </p:sp>
      <p:sp>
        <p:nvSpPr>
          <p:cNvPr id="2" name="Vertical Title 1"/>
          <p:cNvSpPr>
            <a:spLocks noGrp="1"/>
          </p:cNvSpPr>
          <p:nvPr>
            <p:ph type="title" orient="vert"/>
          </p:nvPr>
        </p:nvSpPr>
        <p:spPr>
          <a:xfrm>
            <a:off x="8083551" y="301645"/>
            <a:ext cx="2508250" cy="64484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557244" y="301645"/>
            <a:ext cx="7373937" cy="64484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536889943"/>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36633" y="2347914"/>
            <a:ext cx="9486901" cy="1620837"/>
          </a:xfrm>
        </p:spPr>
        <p:txBody>
          <a:bodyPr/>
          <a:lstStyle/>
          <a:p>
            <a:r>
              <a:rPr lang="en-US" smtClean="0"/>
              <a:t>Click to edit Master title style</a:t>
            </a:r>
            <a:endParaRPr lang="en-US"/>
          </a:p>
        </p:txBody>
      </p:sp>
      <p:sp>
        <p:nvSpPr>
          <p:cNvPr id="3" name="Subtitle 2"/>
          <p:cNvSpPr>
            <a:spLocks noGrp="1"/>
          </p:cNvSpPr>
          <p:nvPr>
            <p:ph type="subTitle" idx="1"/>
          </p:nvPr>
        </p:nvSpPr>
        <p:spPr>
          <a:xfrm>
            <a:off x="1674816" y="4283093"/>
            <a:ext cx="7812086" cy="1931987"/>
          </a:xfrm>
        </p:spPr>
        <p:txBody>
          <a:bodyPr/>
          <a:lstStyle>
            <a:lvl1pPr marL="0" indent="0" algn="ctr">
              <a:buNone/>
              <a:defRPr/>
            </a:lvl1pPr>
            <a:lvl2pPr marL="457115" indent="0" algn="ctr">
              <a:buNone/>
              <a:defRPr/>
            </a:lvl2pPr>
            <a:lvl3pPr marL="914230" indent="0" algn="ctr">
              <a:buNone/>
              <a:defRPr/>
            </a:lvl3pPr>
            <a:lvl4pPr marL="1371344" indent="0" algn="ctr">
              <a:buNone/>
              <a:defRPr/>
            </a:lvl4pPr>
            <a:lvl5pPr marL="1828458" indent="0" algn="ctr">
              <a:buNone/>
              <a:defRPr/>
            </a:lvl5pPr>
            <a:lvl6pPr marL="2285573" indent="0" algn="ctr">
              <a:buNone/>
              <a:defRPr/>
            </a:lvl6pPr>
            <a:lvl7pPr marL="2742688" indent="0" algn="ctr">
              <a:buNone/>
              <a:defRPr/>
            </a:lvl7pPr>
            <a:lvl8pPr marL="3199803" indent="0" algn="ctr">
              <a:buNone/>
              <a:defRPr/>
            </a:lvl8pPr>
            <a:lvl9pPr marL="3656917"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128623215"/>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dirty="0" smtClean="0"/>
              <a:t>Click to edit Master text styles</a:t>
            </a:r>
          </a:p>
          <a:p>
            <a:pPr lvl="1"/>
            <a:r>
              <a:rPr lang="en-US" dirty="0" smtClean="0"/>
              <a:t>Second level</a:t>
            </a:r>
          </a:p>
          <a:p>
            <a:pPr lvl="2"/>
            <a:r>
              <a:rPr lang="en-US" dirty="0" smtClean="0"/>
              <a:t>Third level</a:t>
            </a:r>
          </a:p>
          <a:p>
            <a:pPr lvl="2"/>
            <a:r>
              <a:rPr lang="en-US" dirty="0" smtClean="0"/>
              <a:t>Fourth level</a:t>
            </a:r>
          </a:p>
          <a:p>
            <a:pPr lvl="2"/>
            <a:r>
              <a:rPr lang="en-US" dirty="0" smtClean="0"/>
              <a:t>Fifth level</a:t>
            </a:r>
            <a:endParaRPr lang="en-US" dirty="0"/>
          </a:p>
        </p:txBody>
      </p:sp>
    </p:spTree>
    <p:extLst>
      <p:ext uri="{BB962C8B-B14F-4D97-AF65-F5344CB8AC3E}">
        <p14:creationId xmlns:p14="http://schemas.microsoft.com/office/powerpoint/2010/main" val="3794996202"/>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81083" y="4857771"/>
            <a:ext cx="9486901" cy="15017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881083" y="3203594"/>
            <a:ext cx="9486901" cy="1654175"/>
          </a:xfrm>
        </p:spPr>
        <p:txBody>
          <a:bodyPr anchor="b"/>
          <a:lstStyle>
            <a:lvl1pPr marL="0" indent="0">
              <a:buNone/>
              <a:defRPr sz="2000"/>
            </a:lvl1pPr>
            <a:lvl2pPr marL="457115" indent="0">
              <a:buNone/>
              <a:defRPr sz="1800"/>
            </a:lvl2pPr>
            <a:lvl3pPr marL="914230" indent="0">
              <a:buNone/>
              <a:defRPr sz="1600"/>
            </a:lvl3pPr>
            <a:lvl4pPr marL="1371344" indent="0">
              <a:buNone/>
              <a:defRPr sz="1500"/>
            </a:lvl4pPr>
            <a:lvl5pPr marL="1828458" indent="0">
              <a:buNone/>
              <a:defRPr sz="1500"/>
            </a:lvl5pPr>
            <a:lvl6pPr marL="2285573" indent="0">
              <a:buNone/>
              <a:defRPr sz="1500"/>
            </a:lvl6pPr>
            <a:lvl7pPr marL="2742688" indent="0">
              <a:buNone/>
              <a:defRPr sz="1500"/>
            </a:lvl7pPr>
            <a:lvl8pPr marL="3199803" indent="0">
              <a:buNone/>
              <a:defRPr sz="1500"/>
            </a:lvl8pPr>
            <a:lvl9pPr marL="3656917" indent="0">
              <a:buNone/>
              <a:defRPr sz="1500"/>
            </a:lvl9pPr>
          </a:lstStyle>
          <a:p>
            <a:pPr lvl="0"/>
            <a:r>
              <a:rPr lang="en-US" smtClean="0"/>
              <a:t>Click to edit Master text styles</a:t>
            </a:r>
          </a:p>
        </p:txBody>
      </p:sp>
    </p:spTree>
    <p:extLst>
      <p:ext uri="{BB962C8B-B14F-4D97-AF65-F5344CB8AC3E}">
        <p14:creationId xmlns:p14="http://schemas.microsoft.com/office/powerpoint/2010/main" val="3416307046"/>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557227" y="1358919"/>
            <a:ext cx="4940300" cy="4859338"/>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2"/>
            <a:r>
              <a:rPr lang="en-US" dirty="0" smtClean="0"/>
              <a:t>Fourth level</a:t>
            </a:r>
          </a:p>
          <a:p>
            <a:pPr lvl="2"/>
            <a:r>
              <a:rPr lang="en-US" dirty="0" smtClean="0"/>
              <a:t>Fifth level</a:t>
            </a:r>
            <a:endParaRPr lang="en-US" dirty="0"/>
          </a:p>
        </p:txBody>
      </p:sp>
      <p:sp>
        <p:nvSpPr>
          <p:cNvPr id="4" name="Content Placeholder 3"/>
          <p:cNvSpPr>
            <a:spLocks noGrp="1"/>
          </p:cNvSpPr>
          <p:nvPr>
            <p:ph sz="half" idx="2"/>
          </p:nvPr>
        </p:nvSpPr>
        <p:spPr>
          <a:xfrm>
            <a:off x="5649916" y="1358919"/>
            <a:ext cx="4941886" cy="4859338"/>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2"/>
            <a:r>
              <a:rPr lang="en-US" dirty="0" smtClean="0"/>
              <a:t>Fourth level</a:t>
            </a:r>
          </a:p>
          <a:p>
            <a:pPr lvl="2"/>
            <a:r>
              <a:rPr lang="en-US" dirty="0" smtClean="0"/>
              <a:t>Fifth level</a:t>
            </a:r>
            <a:endParaRPr lang="en-US" dirty="0"/>
          </a:p>
        </p:txBody>
      </p:sp>
    </p:spTree>
    <p:extLst>
      <p:ext uri="{BB962C8B-B14F-4D97-AF65-F5344CB8AC3E}">
        <p14:creationId xmlns:p14="http://schemas.microsoft.com/office/powerpoint/2010/main" val="1763341225"/>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1_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dirty="0"/>
          </a:p>
        </p:txBody>
      </p:sp>
      <p:sp>
        <p:nvSpPr>
          <p:cNvPr id="14" name="Espace réservé du contenu 3"/>
          <p:cNvSpPr>
            <a:spLocks noGrp="1"/>
          </p:cNvSpPr>
          <p:nvPr>
            <p:ph sz="half" idx="12"/>
          </p:nvPr>
        </p:nvSpPr>
        <p:spPr>
          <a:xfrm>
            <a:off x="550881" y="3892150"/>
            <a:ext cx="10041979" cy="243840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5" name="Espace réservé du contenu 3"/>
          <p:cNvSpPr>
            <a:spLocks noGrp="1"/>
          </p:cNvSpPr>
          <p:nvPr>
            <p:ph sz="half" idx="13"/>
          </p:nvPr>
        </p:nvSpPr>
        <p:spPr>
          <a:xfrm>
            <a:off x="558896" y="1341456"/>
            <a:ext cx="10032038" cy="2398314"/>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Tree>
    <p:extLst>
      <p:ext uri="{BB962C8B-B14F-4D97-AF65-F5344CB8AC3E}">
        <p14:creationId xmlns:p14="http://schemas.microsoft.com/office/powerpoint/2010/main" val="2104396562"/>
      </p:ext>
    </p:extLst>
  </p:cSld>
  <p:clrMapOvr>
    <a:masterClrMapping/>
  </p:clrMapOvr>
  <p:transition xmlns:p14="http://schemas.microsoft.com/office/powerpoint/2010/main"/>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36666" y="2347913"/>
            <a:ext cx="9486901" cy="1620837"/>
          </a:xfrm>
        </p:spPr>
        <p:txBody>
          <a:bodyPr/>
          <a:lstStyle/>
          <a:p>
            <a:r>
              <a:rPr lang="en-US" smtClean="0"/>
              <a:t>Click to edit Master title style</a:t>
            </a:r>
            <a:endParaRPr lang="en-US"/>
          </a:p>
        </p:txBody>
      </p:sp>
      <p:sp>
        <p:nvSpPr>
          <p:cNvPr id="3" name="Subtitle 2"/>
          <p:cNvSpPr>
            <a:spLocks noGrp="1"/>
          </p:cNvSpPr>
          <p:nvPr>
            <p:ph type="subTitle" idx="1"/>
          </p:nvPr>
        </p:nvSpPr>
        <p:spPr>
          <a:xfrm>
            <a:off x="1674813" y="4283093"/>
            <a:ext cx="7812088" cy="1931987"/>
          </a:xfrm>
        </p:spPr>
        <p:txBody>
          <a:bodyPr/>
          <a:lstStyle>
            <a:lvl1pPr marL="0" indent="0" algn="ctr">
              <a:buNone/>
              <a:defRPr/>
            </a:lvl1pPr>
            <a:lvl2pPr marL="455976" indent="0" algn="ctr">
              <a:buNone/>
              <a:defRPr/>
            </a:lvl2pPr>
            <a:lvl3pPr marL="911931" indent="0" algn="ctr">
              <a:buNone/>
              <a:defRPr/>
            </a:lvl3pPr>
            <a:lvl4pPr marL="1367889" indent="0" algn="ctr">
              <a:buNone/>
              <a:defRPr/>
            </a:lvl4pPr>
            <a:lvl5pPr marL="1823854" indent="0" algn="ctr">
              <a:buNone/>
              <a:defRPr/>
            </a:lvl5pPr>
            <a:lvl6pPr marL="2279812" indent="0" algn="ctr">
              <a:buNone/>
              <a:defRPr/>
            </a:lvl6pPr>
            <a:lvl7pPr marL="2735775" indent="0" algn="ctr">
              <a:buNone/>
              <a:defRPr/>
            </a:lvl7pPr>
            <a:lvl8pPr marL="3191737" indent="0" algn="ctr">
              <a:buNone/>
              <a:defRPr/>
            </a:lvl8pPr>
            <a:lvl9pPr marL="3647697"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583087289"/>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6_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dirty="0"/>
          </a:p>
        </p:txBody>
      </p:sp>
      <p:sp>
        <p:nvSpPr>
          <p:cNvPr id="4" name="Espace réservé du contenu 3"/>
          <p:cNvSpPr>
            <a:spLocks noGrp="1"/>
          </p:cNvSpPr>
          <p:nvPr>
            <p:ph sz="half" idx="2"/>
          </p:nvPr>
        </p:nvSpPr>
        <p:spPr>
          <a:xfrm>
            <a:off x="5657135" y="1347407"/>
            <a:ext cx="4941275" cy="239236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3" name="Espace réservé du contenu 3"/>
          <p:cNvSpPr>
            <a:spLocks noGrp="1"/>
          </p:cNvSpPr>
          <p:nvPr>
            <p:ph sz="half" idx="11"/>
          </p:nvPr>
        </p:nvSpPr>
        <p:spPr>
          <a:xfrm>
            <a:off x="5659621" y="3892150"/>
            <a:ext cx="4941275" cy="243840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4" name="Espace réservé du contenu 3"/>
          <p:cNvSpPr>
            <a:spLocks noGrp="1"/>
          </p:cNvSpPr>
          <p:nvPr>
            <p:ph sz="half" idx="12"/>
          </p:nvPr>
        </p:nvSpPr>
        <p:spPr>
          <a:xfrm>
            <a:off x="548975" y="3892150"/>
            <a:ext cx="4941275" cy="243840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5" name="Espace réservé du contenu 3"/>
          <p:cNvSpPr>
            <a:spLocks noGrp="1"/>
          </p:cNvSpPr>
          <p:nvPr>
            <p:ph sz="half" idx="13"/>
          </p:nvPr>
        </p:nvSpPr>
        <p:spPr>
          <a:xfrm>
            <a:off x="558916" y="1341438"/>
            <a:ext cx="4941275" cy="239813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Tree>
    <p:extLst>
      <p:ext uri="{BB962C8B-B14F-4D97-AF65-F5344CB8AC3E}">
        <p14:creationId xmlns:p14="http://schemas.microsoft.com/office/powerpoint/2010/main" val="4035434469"/>
      </p:ext>
    </p:extLst>
  </p:cSld>
  <p:clrMapOvr>
    <a:masterClrMapping/>
  </p:clrMapOvr>
  <p:transition xmlns:p14="http://schemas.microsoft.com/office/powerpoint/2010/mai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4_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dirty="0"/>
          </a:p>
        </p:txBody>
      </p:sp>
      <p:sp>
        <p:nvSpPr>
          <p:cNvPr id="9" name="Espace réservé du contenu 3"/>
          <p:cNvSpPr>
            <a:spLocks noGrp="1"/>
          </p:cNvSpPr>
          <p:nvPr>
            <p:ph sz="half" idx="13"/>
          </p:nvPr>
        </p:nvSpPr>
        <p:spPr>
          <a:xfrm>
            <a:off x="558896" y="1341456"/>
            <a:ext cx="10032038" cy="2398314"/>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0" name="Espace réservé du contenu 3"/>
          <p:cNvSpPr>
            <a:spLocks noGrp="1"/>
          </p:cNvSpPr>
          <p:nvPr>
            <p:ph sz="half" idx="11"/>
          </p:nvPr>
        </p:nvSpPr>
        <p:spPr>
          <a:xfrm>
            <a:off x="5659621" y="3892150"/>
            <a:ext cx="4941275" cy="243840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1" name="Espace réservé du contenu 3"/>
          <p:cNvSpPr>
            <a:spLocks noGrp="1"/>
          </p:cNvSpPr>
          <p:nvPr>
            <p:ph sz="half" idx="12"/>
          </p:nvPr>
        </p:nvSpPr>
        <p:spPr>
          <a:xfrm>
            <a:off x="548975" y="3892150"/>
            <a:ext cx="4941275" cy="243840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Tree>
    <p:extLst>
      <p:ext uri="{BB962C8B-B14F-4D97-AF65-F5344CB8AC3E}">
        <p14:creationId xmlns:p14="http://schemas.microsoft.com/office/powerpoint/2010/main" val="470946757"/>
      </p:ext>
    </p:extLst>
  </p:cSld>
  <p:clrMapOvr>
    <a:masterClrMapping/>
  </p:clrMapOvr>
  <p:transition xmlns:p14="http://schemas.microsoft.com/office/powerpoint/2010/mai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5_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dirty="0"/>
          </a:p>
        </p:txBody>
      </p:sp>
      <p:sp>
        <p:nvSpPr>
          <p:cNvPr id="9" name="Espace réservé du contenu 3"/>
          <p:cNvSpPr>
            <a:spLocks noGrp="1"/>
          </p:cNvSpPr>
          <p:nvPr>
            <p:ph sz="half" idx="2"/>
          </p:nvPr>
        </p:nvSpPr>
        <p:spPr>
          <a:xfrm>
            <a:off x="5657135" y="1347407"/>
            <a:ext cx="4941275" cy="239236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0" name="Espace réservé du contenu 3"/>
          <p:cNvSpPr>
            <a:spLocks noGrp="1"/>
          </p:cNvSpPr>
          <p:nvPr>
            <p:ph sz="half" idx="13"/>
          </p:nvPr>
        </p:nvSpPr>
        <p:spPr>
          <a:xfrm>
            <a:off x="558916" y="1341438"/>
            <a:ext cx="4941275" cy="239813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1" name="Espace réservé du contenu 3"/>
          <p:cNvSpPr>
            <a:spLocks noGrp="1"/>
          </p:cNvSpPr>
          <p:nvPr>
            <p:ph sz="half" idx="12"/>
          </p:nvPr>
        </p:nvSpPr>
        <p:spPr>
          <a:xfrm>
            <a:off x="550881" y="3892150"/>
            <a:ext cx="10041979" cy="243840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Tree>
    <p:extLst>
      <p:ext uri="{BB962C8B-B14F-4D97-AF65-F5344CB8AC3E}">
        <p14:creationId xmlns:p14="http://schemas.microsoft.com/office/powerpoint/2010/main" val="1017110460"/>
      </p:ext>
    </p:extLst>
  </p:cSld>
  <p:clrMapOvr>
    <a:masterClrMapping/>
  </p:clrMapOvr>
  <p:transition xmlns:p14="http://schemas.microsoft.com/office/powerpoint/2010/mai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3_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dirty="0"/>
          </a:p>
        </p:txBody>
      </p:sp>
      <p:sp>
        <p:nvSpPr>
          <p:cNvPr id="10" name="Espace réservé du contenu 3"/>
          <p:cNvSpPr>
            <a:spLocks noGrp="1"/>
          </p:cNvSpPr>
          <p:nvPr>
            <p:ph sz="half" idx="12"/>
          </p:nvPr>
        </p:nvSpPr>
        <p:spPr>
          <a:xfrm>
            <a:off x="548975" y="3892150"/>
            <a:ext cx="4941275" cy="243840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1" name="Espace réservé du contenu 3"/>
          <p:cNvSpPr>
            <a:spLocks noGrp="1"/>
          </p:cNvSpPr>
          <p:nvPr>
            <p:ph sz="half" idx="13"/>
          </p:nvPr>
        </p:nvSpPr>
        <p:spPr>
          <a:xfrm>
            <a:off x="558916" y="1341438"/>
            <a:ext cx="4941275" cy="239813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7" name="Espace réservé du contenu 3"/>
          <p:cNvSpPr>
            <a:spLocks noGrp="1"/>
          </p:cNvSpPr>
          <p:nvPr>
            <p:ph sz="half" idx="2"/>
          </p:nvPr>
        </p:nvSpPr>
        <p:spPr>
          <a:xfrm>
            <a:off x="5657135" y="1347392"/>
            <a:ext cx="4941275" cy="4983161"/>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Tree>
    <p:extLst>
      <p:ext uri="{BB962C8B-B14F-4D97-AF65-F5344CB8AC3E}">
        <p14:creationId xmlns:p14="http://schemas.microsoft.com/office/powerpoint/2010/main" val="3990738588"/>
      </p:ext>
    </p:extLst>
  </p:cSld>
  <p:clrMapOvr>
    <a:masterClrMapping/>
  </p:clrMapOvr>
  <p:transition xmlns:p14="http://schemas.microsoft.com/office/powerpoint/2010/mai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2_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dirty="0"/>
          </a:p>
        </p:txBody>
      </p:sp>
      <p:sp>
        <p:nvSpPr>
          <p:cNvPr id="9" name="Espace réservé du contenu 3"/>
          <p:cNvSpPr>
            <a:spLocks noGrp="1"/>
          </p:cNvSpPr>
          <p:nvPr>
            <p:ph sz="half" idx="2"/>
          </p:nvPr>
        </p:nvSpPr>
        <p:spPr>
          <a:xfrm>
            <a:off x="5657135" y="1347408"/>
            <a:ext cx="4941275" cy="239236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0" name="Espace réservé du contenu 3"/>
          <p:cNvSpPr>
            <a:spLocks noGrp="1"/>
          </p:cNvSpPr>
          <p:nvPr>
            <p:ph sz="half" idx="11"/>
          </p:nvPr>
        </p:nvSpPr>
        <p:spPr>
          <a:xfrm>
            <a:off x="5659621" y="3892151"/>
            <a:ext cx="4941275" cy="243840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1" name="Espace réservé du contenu 3"/>
          <p:cNvSpPr>
            <a:spLocks noGrp="1"/>
          </p:cNvSpPr>
          <p:nvPr>
            <p:ph sz="half" idx="13"/>
          </p:nvPr>
        </p:nvSpPr>
        <p:spPr>
          <a:xfrm>
            <a:off x="558916" y="1341440"/>
            <a:ext cx="4941275" cy="4989113"/>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Tree>
    <p:extLst>
      <p:ext uri="{BB962C8B-B14F-4D97-AF65-F5344CB8AC3E}">
        <p14:creationId xmlns:p14="http://schemas.microsoft.com/office/powerpoint/2010/main" val="3544037347"/>
      </p:ext>
    </p:extLst>
  </p:cSld>
  <p:clrMapOvr>
    <a:masterClrMapping/>
  </p:clrMapOvr>
  <p:transition xmlns:p14="http://schemas.microsoft.com/office/powerpoint/2010/main"/>
</p:sldLayout>
</file>

<file path=ppt/slideLayouts/slideLayout18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50864" y="274637"/>
            <a:ext cx="10044114" cy="581024"/>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558802" y="1341438"/>
            <a:ext cx="4930776" cy="704850"/>
          </a:xfrm>
        </p:spPr>
        <p:txBody>
          <a:bodyPr anchor="b"/>
          <a:lstStyle>
            <a:lvl1pPr marL="0" indent="0">
              <a:buNone/>
              <a:defRPr sz="2300" b="1"/>
            </a:lvl1pPr>
            <a:lvl2pPr marL="457115" indent="0">
              <a:buNone/>
              <a:defRPr sz="2000" b="1"/>
            </a:lvl2pPr>
            <a:lvl3pPr marL="914230" indent="0">
              <a:buNone/>
              <a:defRPr sz="1800" b="1"/>
            </a:lvl3pPr>
            <a:lvl4pPr marL="1371344" indent="0">
              <a:buNone/>
              <a:defRPr sz="1600" b="1"/>
            </a:lvl4pPr>
            <a:lvl5pPr marL="1828458" indent="0">
              <a:buNone/>
              <a:defRPr sz="1600" b="1"/>
            </a:lvl5pPr>
            <a:lvl6pPr marL="2285573" indent="0">
              <a:buNone/>
              <a:defRPr sz="1600" b="1"/>
            </a:lvl6pPr>
            <a:lvl7pPr marL="2742688" indent="0">
              <a:buNone/>
              <a:defRPr sz="1600" b="1"/>
            </a:lvl7pPr>
            <a:lvl8pPr marL="3199803" indent="0">
              <a:buNone/>
              <a:defRPr sz="1600" b="1"/>
            </a:lvl8pPr>
            <a:lvl9pPr marL="3656917"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58802" y="2046288"/>
            <a:ext cx="4930776" cy="4356100"/>
          </a:xfrm>
        </p:spPr>
        <p:txBody>
          <a:bodyPr/>
          <a:lstStyle>
            <a:lvl1pPr>
              <a:defRPr sz="23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2"/>
            <a:r>
              <a:rPr lang="en-US" dirty="0" smtClean="0"/>
              <a:t>Fourth level</a:t>
            </a:r>
          </a:p>
          <a:p>
            <a:pPr lvl="2"/>
            <a:r>
              <a:rPr lang="en-US" dirty="0" smtClean="0"/>
              <a:t>Fifth level</a:t>
            </a:r>
            <a:endParaRPr lang="en-US" dirty="0"/>
          </a:p>
        </p:txBody>
      </p:sp>
      <p:sp>
        <p:nvSpPr>
          <p:cNvPr id="5" name="Text Placeholder 4"/>
          <p:cNvSpPr>
            <a:spLocks noGrp="1"/>
          </p:cNvSpPr>
          <p:nvPr>
            <p:ph type="body" sz="quarter" idx="3"/>
          </p:nvPr>
        </p:nvSpPr>
        <p:spPr>
          <a:xfrm>
            <a:off x="5668969" y="1341438"/>
            <a:ext cx="4933950" cy="704850"/>
          </a:xfrm>
        </p:spPr>
        <p:txBody>
          <a:bodyPr anchor="b"/>
          <a:lstStyle>
            <a:lvl1pPr marL="0" indent="0">
              <a:buNone/>
              <a:defRPr sz="2300" b="1"/>
            </a:lvl1pPr>
            <a:lvl2pPr marL="457115" indent="0">
              <a:buNone/>
              <a:defRPr sz="2000" b="1"/>
            </a:lvl2pPr>
            <a:lvl3pPr marL="914230" indent="0">
              <a:buNone/>
              <a:defRPr sz="1800" b="1"/>
            </a:lvl3pPr>
            <a:lvl4pPr marL="1371344" indent="0">
              <a:buNone/>
              <a:defRPr sz="1600" b="1"/>
            </a:lvl4pPr>
            <a:lvl5pPr marL="1828458" indent="0">
              <a:buNone/>
              <a:defRPr sz="1600" b="1"/>
            </a:lvl5pPr>
            <a:lvl6pPr marL="2285573" indent="0">
              <a:buNone/>
              <a:defRPr sz="1600" b="1"/>
            </a:lvl6pPr>
            <a:lvl7pPr marL="2742688" indent="0">
              <a:buNone/>
              <a:defRPr sz="1600" b="1"/>
            </a:lvl7pPr>
            <a:lvl8pPr marL="3199803" indent="0">
              <a:buNone/>
              <a:defRPr sz="1600" b="1"/>
            </a:lvl8pPr>
            <a:lvl9pPr marL="3656917"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668969" y="2046288"/>
            <a:ext cx="4933950" cy="4356100"/>
          </a:xfrm>
        </p:spPr>
        <p:txBody>
          <a:bodyPr/>
          <a:lstStyle>
            <a:lvl1pPr>
              <a:defRPr sz="23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2"/>
            <a:r>
              <a:rPr lang="en-US" dirty="0" smtClean="0"/>
              <a:t>Fourth level</a:t>
            </a:r>
          </a:p>
          <a:p>
            <a:pPr lvl="2"/>
            <a:r>
              <a:rPr lang="en-US" dirty="0" smtClean="0"/>
              <a:t>Fifth level</a:t>
            </a:r>
            <a:endParaRPr lang="en-US" dirty="0"/>
          </a:p>
        </p:txBody>
      </p:sp>
    </p:spTree>
    <p:extLst>
      <p:ext uri="{BB962C8B-B14F-4D97-AF65-F5344CB8AC3E}">
        <p14:creationId xmlns:p14="http://schemas.microsoft.com/office/powerpoint/2010/main" val="3443454891"/>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686144407"/>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66206560"/>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58800" y="301626"/>
            <a:ext cx="3670300" cy="1279525"/>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4364039" y="301645"/>
            <a:ext cx="6238875" cy="6451601"/>
          </a:xfrm>
        </p:spPr>
        <p:txBody>
          <a:bodyPr/>
          <a:lstStyle>
            <a:lvl1pPr>
              <a:defRPr sz="3200"/>
            </a:lvl1pPr>
            <a:lvl2pPr>
              <a:defRPr sz="2800"/>
            </a:lvl2pPr>
            <a:lvl3pPr>
              <a:defRPr sz="2300"/>
            </a:lvl3pPr>
            <a:lvl4pPr>
              <a:defRPr sz="2000"/>
            </a:lvl4pPr>
            <a:lvl5pPr>
              <a:defRPr sz="2000"/>
            </a:lvl5pPr>
            <a:lvl6pPr>
              <a:defRPr sz="2000"/>
            </a:lvl6pPr>
            <a:lvl7pPr>
              <a:defRPr sz="2000"/>
            </a:lvl7pPr>
            <a:lvl8pPr>
              <a:defRPr sz="2000"/>
            </a:lvl8pPr>
            <a:lvl9pPr>
              <a:defRPr sz="2000"/>
            </a:lvl9pPr>
          </a:lstStyle>
          <a:p>
            <a:pPr lvl="0"/>
            <a:r>
              <a:rPr lang="en-US" dirty="0" smtClean="0"/>
              <a:t>Click to edit Master text styles</a:t>
            </a:r>
          </a:p>
          <a:p>
            <a:pPr lvl="1"/>
            <a:r>
              <a:rPr lang="en-US" dirty="0" smtClean="0"/>
              <a:t>Second level</a:t>
            </a:r>
          </a:p>
          <a:p>
            <a:pPr lvl="2"/>
            <a:r>
              <a:rPr lang="en-US" dirty="0" smtClean="0"/>
              <a:t>Third level</a:t>
            </a:r>
          </a:p>
          <a:p>
            <a:pPr lvl="2"/>
            <a:r>
              <a:rPr lang="en-US" dirty="0" smtClean="0"/>
              <a:t>Fourth level</a:t>
            </a:r>
          </a:p>
          <a:p>
            <a:pPr lvl="2"/>
            <a:r>
              <a:rPr lang="en-US" dirty="0" smtClean="0"/>
              <a:t>Fifth level</a:t>
            </a:r>
            <a:endParaRPr lang="en-US" dirty="0"/>
          </a:p>
        </p:txBody>
      </p:sp>
      <p:sp>
        <p:nvSpPr>
          <p:cNvPr id="4" name="Text Placeholder 3"/>
          <p:cNvSpPr>
            <a:spLocks noGrp="1"/>
          </p:cNvSpPr>
          <p:nvPr>
            <p:ph type="body" sz="half" idx="2"/>
          </p:nvPr>
        </p:nvSpPr>
        <p:spPr>
          <a:xfrm>
            <a:off x="558800" y="1581170"/>
            <a:ext cx="3670300" cy="5172075"/>
          </a:xfrm>
        </p:spPr>
        <p:txBody>
          <a:bodyPr/>
          <a:lstStyle>
            <a:lvl1pPr marL="0" indent="0">
              <a:buNone/>
              <a:defRPr sz="1500"/>
            </a:lvl1pPr>
            <a:lvl2pPr marL="457115" indent="0">
              <a:buNone/>
              <a:defRPr sz="1200"/>
            </a:lvl2pPr>
            <a:lvl3pPr marL="914230" indent="0">
              <a:buNone/>
              <a:defRPr sz="1000"/>
            </a:lvl3pPr>
            <a:lvl4pPr marL="1371344" indent="0">
              <a:buNone/>
              <a:defRPr sz="900"/>
            </a:lvl4pPr>
            <a:lvl5pPr marL="1828458" indent="0">
              <a:buNone/>
              <a:defRPr sz="900"/>
            </a:lvl5pPr>
            <a:lvl6pPr marL="2285573" indent="0">
              <a:buNone/>
              <a:defRPr sz="900"/>
            </a:lvl6pPr>
            <a:lvl7pPr marL="2742688" indent="0">
              <a:buNone/>
              <a:defRPr sz="900"/>
            </a:lvl7pPr>
            <a:lvl8pPr marL="3199803" indent="0">
              <a:buNone/>
              <a:defRPr sz="900"/>
            </a:lvl8pPr>
            <a:lvl9pPr marL="3656917" indent="0">
              <a:buNone/>
              <a:defRPr sz="900"/>
            </a:lvl9pPr>
          </a:lstStyle>
          <a:p>
            <a:pPr lvl="0"/>
            <a:r>
              <a:rPr lang="en-US" smtClean="0"/>
              <a:t>Click to edit Master text styles</a:t>
            </a:r>
          </a:p>
        </p:txBody>
      </p:sp>
    </p:spTree>
    <p:extLst>
      <p:ext uri="{BB962C8B-B14F-4D97-AF65-F5344CB8AC3E}">
        <p14:creationId xmlns:p14="http://schemas.microsoft.com/office/powerpoint/2010/main" val="671234664"/>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87595" y="5291158"/>
            <a:ext cx="6696075" cy="625475"/>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187595" y="674706"/>
            <a:ext cx="6696075" cy="4537075"/>
          </a:xfrm>
        </p:spPr>
        <p:txBody>
          <a:bodyPr/>
          <a:lstStyle>
            <a:lvl1pPr marL="0" indent="0">
              <a:buNone/>
              <a:defRPr sz="3200"/>
            </a:lvl1pPr>
            <a:lvl2pPr marL="457115" indent="0">
              <a:buNone/>
              <a:defRPr sz="2800"/>
            </a:lvl2pPr>
            <a:lvl3pPr marL="914230" indent="0">
              <a:buNone/>
              <a:defRPr sz="2300"/>
            </a:lvl3pPr>
            <a:lvl4pPr marL="1371344" indent="0">
              <a:buNone/>
              <a:defRPr sz="2000"/>
            </a:lvl4pPr>
            <a:lvl5pPr marL="1828458" indent="0">
              <a:buNone/>
              <a:defRPr sz="2000"/>
            </a:lvl5pPr>
            <a:lvl6pPr marL="2285573" indent="0">
              <a:buNone/>
              <a:defRPr sz="2000"/>
            </a:lvl6pPr>
            <a:lvl7pPr marL="2742688" indent="0">
              <a:buNone/>
              <a:defRPr sz="2000"/>
            </a:lvl7pPr>
            <a:lvl8pPr marL="3199803" indent="0">
              <a:buNone/>
              <a:defRPr sz="2000"/>
            </a:lvl8pPr>
            <a:lvl9pPr marL="3656917" indent="0">
              <a:buNone/>
              <a:defRPr sz="2000"/>
            </a:lvl9pPr>
          </a:lstStyle>
          <a:p>
            <a:pPr lvl="0"/>
            <a:endParaRPr lang="en-US" noProof="0" smtClean="0"/>
          </a:p>
        </p:txBody>
      </p:sp>
      <p:sp>
        <p:nvSpPr>
          <p:cNvPr id="4" name="Text Placeholder 3"/>
          <p:cNvSpPr>
            <a:spLocks noGrp="1"/>
          </p:cNvSpPr>
          <p:nvPr>
            <p:ph type="body" sz="half" idx="2"/>
          </p:nvPr>
        </p:nvSpPr>
        <p:spPr>
          <a:xfrm>
            <a:off x="2187595" y="5916631"/>
            <a:ext cx="6696075" cy="887412"/>
          </a:xfrm>
        </p:spPr>
        <p:txBody>
          <a:bodyPr/>
          <a:lstStyle>
            <a:lvl1pPr marL="0" indent="0">
              <a:buNone/>
              <a:defRPr sz="1500"/>
            </a:lvl1pPr>
            <a:lvl2pPr marL="457115" indent="0">
              <a:buNone/>
              <a:defRPr sz="1200"/>
            </a:lvl2pPr>
            <a:lvl3pPr marL="914230" indent="0">
              <a:buNone/>
              <a:defRPr sz="1000"/>
            </a:lvl3pPr>
            <a:lvl4pPr marL="1371344" indent="0">
              <a:buNone/>
              <a:defRPr sz="900"/>
            </a:lvl4pPr>
            <a:lvl5pPr marL="1828458" indent="0">
              <a:buNone/>
              <a:defRPr sz="900"/>
            </a:lvl5pPr>
            <a:lvl6pPr marL="2285573" indent="0">
              <a:buNone/>
              <a:defRPr sz="900"/>
            </a:lvl6pPr>
            <a:lvl7pPr marL="2742688" indent="0">
              <a:buNone/>
              <a:defRPr sz="900"/>
            </a:lvl7pPr>
            <a:lvl8pPr marL="3199803" indent="0">
              <a:buNone/>
              <a:defRPr sz="900"/>
            </a:lvl8pPr>
            <a:lvl9pPr marL="3656917" indent="0">
              <a:buNone/>
              <a:defRPr sz="900"/>
            </a:lvl9pPr>
          </a:lstStyle>
          <a:p>
            <a:pPr lvl="0"/>
            <a:r>
              <a:rPr lang="en-US" smtClean="0"/>
              <a:t>Click to edit Master text styles</a:t>
            </a:r>
          </a:p>
        </p:txBody>
      </p:sp>
    </p:spTree>
    <p:extLst>
      <p:ext uri="{BB962C8B-B14F-4D97-AF65-F5344CB8AC3E}">
        <p14:creationId xmlns:p14="http://schemas.microsoft.com/office/powerpoint/2010/main" val="367026083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dirty="0" smtClean="0"/>
              <a:t>Click to edit Master text styles</a:t>
            </a:r>
          </a:p>
          <a:p>
            <a:pPr lvl="1"/>
            <a:r>
              <a:rPr lang="en-US" dirty="0" smtClean="0"/>
              <a:t>Second level</a:t>
            </a:r>
          </a:p>
          <a:p>
            <a:pPr lvl="2"/>
            <a:r>
              <a:rPr lang="en-US" dirty="0" smtClean="0"/>
              <a:t>Third level</a:t>
            </a:r>
          </a:p>
          <a:p>
            <a:pPr lvl="2"/>
            <a:r>
              <a:rPr lang="en-US" dirty="0" smtClean="0"/>
              <a:t>Fourth level</a:t>
            </a:r>
          </a:p>
          <a:p>
            <a:pPr lvl="2"/>
            <a:r>
              <a:rPr lang="en-US" dirty="0" smtClean="0"/>
              <a:t>Fifth level</a:t>
            </a:r>
            <a:endParaRPr lang="en-US" dirty="0"/>
          </a:p>
        </p:txBody>
      </p:sp>
    </p:spTree>
    <p:extLst>
      <p:ext uri="{BB962C8B-B14F-4D97-AF65-F5344CB8AC3E}">
        <p14:creationId xmlns:p14="http://schemas.microsoft.com/office/powerpoint/2010/main" val="181571562"/>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949629495"/>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083550" y="263546"/>
            <a:ext cx="2508250" cy="595471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557234" y="263546"/>
            <a:ext cx="7373937" cy="595471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31074991"/>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36625" y="2347913"/>
            <a:ext cx="9486901" cy="1620837"/>
          </a:xfrm>
        </p:spPr>
        <p:txBody>
          <a:bodyPr/>
          <a:lstStyle/>
          <a:p>
            <a:r>
              <a:rPr lang="en-US" smtClean="0"/>
              <a:t>Click to edit Master title style</a:t>
            </a:r>
            <a:endParaRPr lang="fr-FR"/>
          </a:p>
        </p:txBody>
      </p:sp>
      <p:sp>
        <p:nvSpPr>
          <p:cNvPr id="3" name="Subtitle 2"/>
          <p:cNvSpPr>
            <a:spLocks noGrp="1"/>
          </p:cNvSpPr>
          <p:nvPr>
            <p:ph type="subTitle" idx="1"/>
          </p:nvPr>
        </p:nvSpPr>
        <p:spPr>
          <a:xfrm>
            <a:off x="1674824" y="4283075"/>
            <a:ext cx="7812087" cy="1931988"/>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fr-FR"/>
          </a:p>
        </p:txBody>
      </p:sp>
    </p:spTree>
    <p:extLst>
      <p:ext uri="{BB962C8B-B14F-4D97-AF65-F5344CB8AC3E}">
        <p14:creationId xmlns:p14="http://schemas.microsoft.com/office/powerpoint/2010/main" val="3573216615"/>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fr-FR"/>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Tree>
    <p:extLst>
      <p:ext uri="{BB962C8B-B14F-4D97-AF65-F5344CB8AC3E}">
        <p14:creationId xmlns:p14="http://schemas.microsoft.com/office/powerpoint/2010/main" val="4090350921"/>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81074" y="4857762"/>
            <a:ext cx="9486901" cy="1501775"/>
          </a:xfrm>
        </p:spPr>
        <p:txBody>
          <a:bodyPr anchor="t"/>
          <a:lstStyle>
            <a:lvl1pPr algn="l">
              <a:defRPr sz="4000" b="1" cap="all"/>
            </a:lvl1pPr>
          </a:lstStyle>
          <a:p>
            <a:r>
              <a:rPr lang="en-US" smtClean="0"/>
              <a:t>Click to edit Master title style</a:t>
            </a:r>
            <a:endParaRPr lang="fr-FR"/>
          </a:p>
        </p:txBody>
      </p:sp>
      <p:sp>
        <p:nvSpPr>
          <p:cNvPr id="3" name="Text Placeholder 2"/>
          <p:cNvSpPr>
            <a:spLocks noGrp="1"/>
          </p:cNvSpPr>
          <p:nvPr>
            <p:ph type="body" idx="1"/>
          </p:nvPr>
        </p:nvSpPr>
        <p:spPr>
          <a:xfrm>
            <a:off x="881074" y="3203587"/>
            <a:ext cx="9486901" cy="1654175"/>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124565119"/>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fr-FR"/>
          </a:p>
        </p:txBody>
      </p:sp>
      <p:sp>
        <p:nvSpPr>
          <p:cNvPr id="3" name="Content Placeholder 2"/>
          <p:cNvSpPr>
            <a:spLocks noGrp="1"/>
          </p:cNvSpPr>
          <p:nvPr>
            <p:ph sz="half" idx="1"/>
          </p:nvPr>
        </p:nvSpPr>
        <p:spPr>
          <a:xfrm>
            <a:off x="557213" y="1768487"/>
            <a:ext cx="4940300" cy="49815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
        <p:nvSpPr>
          <p:cNvPr id="4" name="Content Placeholder 3"/>
          <p:cNvSpPr>
            <a:spLocks noGrp="1"/>
          </p:cNvSpPr>
          <p:nvPr>
            <p:ph sz="half" idx="2"/>
          </p:nvPr>
        </p:nvSpPr>
        <p:spPr>
          <a:xfrm>
            <a:off x="5649926" y="1768487"/>
            <a:ext cx="4941887" cy="49815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Tree>
    <p:extLst>
      <p:ext uri="{BB962C8B-B14F-4D97-AF65-F5344CB8AC3E}">
        <p14:creationId xmlns:p14="http://schemas.microsoft.com/office/powerpoint/2010/main" val="1996169524"/>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58812" y="303225"/>
            <a:ext cx="10044113" cy="1258887"/>
          </a:xfrm>
        </p:spPr>
        <p:txBody>
          <a:bodyPr/>
          <a:lstStyle>
            <a:lvl1pPr>
              <a:defRPr/>
            </a:lvl1pPr>
          </a:lstStyle>
          <a:p>
            <a:r>
              <a:rPr lang="en-US" smtClean="0"/>
              <a:t>Click to edit Master title style</a:t>
            </a:r>
            <a:endParaRPr lang="fr-FR"/>
          </a:p>
        </p:txBody>
      </p:sp>
      <p:sp>
        <p:nvSpPr>
          <p:cNvPr id="3" name="Text Placeholder 2"/>
          <p:cNvSpPr>
            <a:spLocks noGrp="1"/>
          </p:cNvSpPr>
          <p:nvPr>
            <p:ph type="body" idx="1"/>
          </p:nvPr>
        </p:nvSpPr>
        <p:spPr>
          <a:xfrm>
            <a:off x="558806" y="1692275"/>
            <a:ext cx="4930775" cy="7048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58806" y="2397125"/>
            <a:ext cx="4930775" cy="43561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
        <p:nvSpPr>
          <p:cNvPr id="5" name="Text Placeholder 4"/>
          <p:cNvSpPr>
            <a:spLocks noGrp="1"/>
          </p:cNvSpPr>
          <p:nvPr>
            <p:ph type="body" sz="quarter" idx="3"/>
          </p:nvPr>
        </p:nvSpPr>
        <p:spPr>
          <a:xfrm>
            <a:off x="5668969" y="1692275"/>
            <a:ext cx="4933950" cy="7048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668969" y="2397125"/>
            <a:ext cx="4933950" cy="43561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Tree>
    <p:extLst>
      <p:ext uri="{BB962C8B-B14F-4D97-AF65-F5344CB8AC3E}">
        <p14:creationId xmlns:p14="http://schemas.microsoft.com/office/powerpoint/2010/main" val="3306304902"/>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fr-FR"/>
          </a:p>
        </p:txBody>
      </p:sp>
    </p:spTree>
    <p:extLst>
      <p:ext uri="{BB962C8B-B14F-4D97-AF65-F5344CB8AC3E}">
        <p14:creationId xmlns:p14="http://schemas.microsoft.com/office/powerpoint/2010/main" val="582644740"/>
      </p:ext>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41477371"/>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58800" y="301625"/>
            <a:ext cx="3670300" cy="1279525"/>
          </a:xfrm>
        </p:spPr>
        <p:txBody>
          <a:bodyPr anchor="b"/>
          <a:lstStyle>
            <a:lvl1pPr algn="l">
              <a:defRPr sz="2000" b="1"/>
            </a:lvl1pPr>
          </a:lstStyle>
          <a:p>
            <a:r>
              <a:rPr lang="en-US" smtClean="0"/>
              <a:t>Click to edit Master title style</a:t>
            </a:r>
            <a:endParaRPr lang="fr-FR"/>
          </a:p>
        </p:txBody>
      </p:sp>
      <p:sp>
        <p:nvSpPr>
          <p:cNvPr id="3" name="Content Placeholder 2"/>
          <p:cNvSpPr>
            <a:spLocks noGrp="1"/>
          </p:cNvSpPr>
          <p:nvPr>
            <p:ph idx="1"/>
          </p:nvPr>
        </p:nvSpPr>
        <p:spPr>
          <a:xfrm>
            <a:off x="4364038" y="301625"/>
            <a:ext cx="6238875" cy="64516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
        <p:nvSpPr>
          <p:cNvPr id="4" name="Text Placeholder 3"/>
          <p:cNvSpPr>
            <a:spLocks noGrp="1"/>
          </p:cNvSpPr>
          <p:nvPr>
            <p:ph type="body" sz="half" idx="2"/>
          </p:nvPr>
        </p:nvSpPr>
        <p:spPr>
          <a:xfrm>
            <a:off x="558800" y="1581162"/>
            <a:ext cx="3670300" cy="517207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9932083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Text Box 4"/>
          <p:cNvSpPr txBox="1">
            <a:spLocks noChangeArrowheads="1"/>
          </p:cNvSpPr>
          <p:nvPr/>
        </p:nvSpPr>
        <p:spPr bwMode="auto">
          <a:xfrm>
            <a:off x="3657600" y="7086600"/>
            <a:ext cx="38862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5pPr>
            <a:lvl6pPr marL="25146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6pPr>
            <a:lvl7pPr marL="29718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7pPr>
            <a:lvl8pPr marL="34290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8pPr>
            <a:lvl9pPr marL="38862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9pPr>
          </a:lstStyle>
          <a:p>
            <a:pPr algn="ctr" defTabSz="455976" eaLnBrk="1">
              <a:lnSpc>
                <a:spcPct val="98000"/>
              </a:lnSpc>
              <a:buFont typeface="Wingdings" charset="0"/>
              <a:buNone/>
              <a:defRPr/>
            </a:pPr>
            <a:fld id="{30ACE61D-A8BB-2F44-B49D-8EECE099272D}" type="slidenum">
              <a:rPr lang="en-GB" sz="1500" smtClean="0">
                <a:solidFill>
                  <a:srgbClr val="FFFF00"/>
                </a:solidFill>
                <a:latin typeface="Times New Roman" charset="0"/>
                <a:cs typeface="Arial Unicode MS" charset="0"/>
              </a:rPr>
              <a:pPr algn="ctr" defTabSz="455976" eaLnBrk="1">
                <a:lnSpc>
                  <a:spcPct val="98000"/>
                </a:lnSpc>
                <a:buFont typeface="Wingdings" charset="0"/>
                <a:buNone/>
                <a:defRPr/>
              </a:pPr>
              <a:t>‹#›</a:t>
            </a:fld>
            <a:endParaRPr lang="en-GB" sz="1500" smtClean="0">
              <a:solidFill>
                <a:srgbClr val="FFFF00"/>
              </a:solidFill>
              <a:latin typeface="Times New Roman" charset="0"/>
              <a:cs typeface="Arial Unicode MS" charset="0"/>
            </a:endParaRPr>
          </a:p>
        </p:txBody>
      </p:sp>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82908214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81117" y="4857803"/>
            <a:ext cx="9486901" cy="15017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881117" y="3203593"/>
            <a:ext cx="9486901" cy="1654175"/>
          </a:xfrm>
        </p:spPr>
        <p:txBody>
          <a:bodyPr anchor="b"/>
          <a:lstStyle>
            <a:lvl1pPr marL="0" indent="0">
              <a:buNone/>
              <a:defRPr sz="2000"/>
            </a:lvl1pPr>
            <a:lvl2pPr marL="455976" indent="0">
              <a:buNone/>
              <a:defRPr sz="1800"/>
            </a:lvl2pPr>
            <a:lvl3pPr marL="911931" indent="0">
              <a:buNone/>
              <a:defRPr sz="1600"/>
            </a:lvl3pPr>
            <a:lvl4pPr marL="1367889" indent="0">
              <a:buNone/>
              <a:defRPr sz="1500"/>
            </a:lvl4pPr>
            <a:lvl5pPr marL="1823854" indent="0">
              <a:buNone/>
              <a:defRPr sz="1500"/>
            </a:lvl5pPr>
            <a:lvl6pPr marL="2279812" indent="0">
              <a:buNone/>
              <a:defRPr sz="1500"/>
            </a:lvl6pPr>
            <a:lvl7pPr marL="2735775" indent="0">
              <a:buNone/>
              <a:defRPr sz="1500"/>
            </a:lvl7pPr>
            <a:lvl8pPr marL="3191737" indent="0">
              <a:buNone/>
              <a:defRPr sz="1500"/>
            </a:lvl8pPr>
            <a:lvl9pPr marL="3647697" indent="0">
              <a:buNone/>
              <a:defRPr sz="1500"/>
            </a:lvl9pPr>
          </a:lstStyle>
          <a:p>
            <a:pPr lvl="0"/>
            <a:r>
              <a:rPr lang="en-US" smtClean="0"/>
              <a:t>Click to edit Master text styles</a:t>
            </a:r>
          </a:p>
        </p:txBody>
      </p:sp>
    </p:spTree>
    <p:extLst>
      <p:ext uri="{BB962C8B-B14F-4D97-AF65-F5344CB8AC3E}">
        <p14:creationId xmlns:p14="http://schemas.microsoft.com/office/powerpoint/2010/main" val="3971664081"/>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87588" y="5291150"/>
            <a:ext cx="6696075" cy="625475"/>
          </a:xfrm>
        </p:spPr>
        <p:txBody>
          <a:bodyPr anchor="b"/>
          <a:lstStyle>
            <a:lvl1pPr algn="l">
              <a:defRPr sz="2000" b="1"/>
            </a:lvl1pPr>
          </a:lstStyle>
          <a:p>
            <a:r>
              <a:rPr lang="en-US" smtClean="0"/>
              <a:t>Click to edit Master title style</a:t>
            </a:r>
            <a:endParaRPr lang="fr-FR"/>
          </a:p>
        </p:txBody>
      </p:sp>
      <p:sp>
        <p:nvSpPr>
          <p:cNvPr id="3" name="Picture Placeholder 2"/>
          <p:cNvSpPr>
            <a:spLocks noGrp="1"/>
          </p:cNvSpPr>
          <p:nvPr>
            <p:ph type="pic" idx="1"/>
          </p:nvPr>
        </p:nvSpPr>
        <p:spPr>
          <a:xfrm>
            <a:off x="2187588" y="674700"/>
            <a:ext cx="6696075" cy="453707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fr-FR" noProof="0" smtClean="0"/>
          </a:p>
        </p:txBody>
      </p:sp>
      <p:sp>
        <p:nvSpPr>
          <p:cNvPr id="4" name="Text Placeholder 3"/>
          <p:cNvSpPr>
            <a:spLocks noGrp="1"/>
          </p:cNvSpPr>
          <p:nvPr>
            <p:ph type="body" sz="half" idx="2"/>
          </p:nvPr>
        </p:nvSpPr>
        <p:spPr>
          <a:xfrm>
            <a:off x="2187588" y="5916625"/>
            <a:ext cx="6696075" cy="88741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1787685882"/>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fr-FR"/>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Tree>
    <p:extLst>
      <p:ext uri="{BB962C8B-B14F-4D97-AF65-F5344CB8AC3E}">
        <p14:creationId xmlns:p14="http://schemas.microsoft.com/office/powerpoint/2010/main" val="1631061453"/>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083550" y="301637"/>
            <a:ext cx="2508250" cy="6448425"/>
          </a:xfrm>
        </p:spPr>
        <p:txBody>
          <a:bodyPr vert="eaVert"/>
          <a:lstStyle/>
          <a:p>
            <a:r>
              <a:rPr lang="en-US" smtClean="0"/>
              <a:t>Click to edit Master title style</a:t>
            </a:r>
            <a:endParaRPr lang="fr-FR"/>
          </a:p>
        </p:txBody>
      </p:sp>
      <p:sp>
        <p:nvSpPr>
          <p:cNvPr id="3" name="Vertical Text Placeholder 2"/>
          <p:cNvSpPr>
            <a:spLocks noGrp="1"/>
          </p:cNvSpPr>
          <p:nvPr>
            <p:ph type="body" orient="vert" idx="1"/>
          </p:nvPr>
        </p:nvSpPr>
        <p:spPr>
          <a:xfrm>
            <a:off x="557226" y="301637"/>
            <a:ext cx="7373937" cy="64484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Tree>
    <p:extLst>
      <p:ext uri="{BB962C8B-B14F-4D97-AF65-F5344CB8AC3E}">
        <p14:creationId xmlns:p14="http://schemas.microsoft.com/office/powerpoint/2010/main" val="3989074885"/>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36617" y="2347913"/>
            <a:ext cx="9486901" cy="1620837"/>
          </a:xfrm>
        </p:spPr>
        <p:txBody>
          <a:bodyPr/>
          <a:lstStyle/>
          <a:p>
            <a:r>
              <a:rPr lang="en-US" smtClean="0"/>
              <a:t>Click to edit Master title style</a:t>
            </a:r>
            <a:endParaRPr lang="en-US"/>
          </a:p>
        </p:txBody>
      </p:sp>
      <p:sp>
        <p:nvSpPr>
          <p:cNvPr id="3" name="Subtitle 2"/>
          <p:cNvSpPr>
            <a:spLocks noGrp="1"/>
          </p:cNvSpPr>
          <p:nvPr>
            <p:ph type="subTitle" idx="1"/>
          </p:nvPr>
        </p:nvSpPr>
        <p:spPr>
          <a:xfrm>
            <a:off x="1674818" y="4283075"/>
            <a:ext cx="7812087" cy="1931988"/>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161528559"/>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dirty="0" smtClean="0"/>
              <a:t>Click to edit Master text styles</a:t>
            </a:r>
          </a:p>
          <a:p>
            <a:pPr lvl="1"/>
            <a:r>
              <a:rPr lang="en-US" dirty="0" smtClean="0"/>
              <a:t>Second level</a:t>
            </a:r>
          </a:p>
          <a:p>
            <a:pPr lvl="2"/>
            <a:r>
              <a:rPr lang="en-US" dirty="0" smtClean="0"/>
              <a:t>Third level</a:t>
            </a:r>
          </a:p>
          <a:p>
            <a:pPr lvl="2"/>
            <a:r>
              <a:rPr lang="en-US" dirty="0" smtClean="0"/>
              <a:t>Fourth level</a:t>
            </a:r>
          </a:p>
          <a:p>
            <a:pPr lvl="2"/>
            <a:r>
              <a:rPr lang="en-US" dirty="0" smtClean="0"/>
              <a:t>Fifth level</a:t>
            </a:r>
            <a:endParaRPr lang="en-US" dirty="0"/>
          </a:p>
        </p:txBody>
      </p:sp>
    </p:spTree>
    <p:extLst>
      <p:ext uri="{BB962C8B-B14F-4D97-AF65-F5344CB8AC3E}">
        <p14:creationId xmlns:p14="http://schemas.microsoft.com/office/powerpoint/2010/main" val="1876329639"/>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81067" y="4857755"/>
            <a:ext cx="9486901" cy="15017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881067" y="3203580"/>
            <a:ext cx="9486901" cy="1654175"/>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2151467226"/>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557213" y="1358905"/>
            <a:ext cx="4940300" cy="4859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2"/>
            <a:r>
              <a:rPr lang="en-US" dirty="0" smtClean="0"/>
              <a:t>Fourth level</a:t>
            </a:r>
          </a:p>
          <a:p>
            <a:pPr lvl="2"/>
            <a:r>
              <a:rPr lang="en-US" dirty="0" smtClean="0"/>
              <a:t>Fifth level</a:t>
            </a:r>
            <a:endParaRPr lang="en-US" dirty="0"/>
          </a:p>
        </p:txBody>
      </p:sp>
      <p:sp>
        <p:nvSpPr>
          <p:cNvPr id="4" name="Content Placeholder 3"/>
          <p:cNvSpPr>
            <a:spLocks noGrp="1"/>
          </p:cNvSpPr>
          <p:nvPr>
            <p:ph sz="half" idx="2"/>
          </p:nvPr>
        </p:nvSpPr>
        <p:spPr>
          <a:xfrm>
            <a:off x="5649918" y="1358905"/>
            <a:ext cx="4941887" cy="4859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2"/>
            <a:r>
              <a:rPr lang="en-US" dirty="0" smtClean="0"/>
              <a:t>Fourth level</a:t>
            </a:r>
          </a:p>
          <a:p>
            <a:pPr lvl="2"/>
            <a:r>
              <a:rPr lang="en-US" dirty="0" smtClean="0"/>
              <a:t>Fifth level</a:t>
            </a:r>
            <a:endParaRPr lang="en-US" dirty="0"/>
          </a:p>
        </p:txBody>
      </p:sp>
    </p:spTree>
    <p:extLst>
      <p:ext uri="{BB962C8B-B14F-4D97-AF65-F5344CB8AC3E}">
        <p14:creationId xmlns:p14="http://schemas.microsoft.com/office/powerpoint/2010/main" val="152632698"/>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1_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dirty="0"/>
          </a:p>
        </p:txBody>
      </p:sp>
      <p:sp>
        <p:nvSpPr>
          <p:cNvPr id="14" name="Espace réservé du contenu 3"/>
          <p:cNvSpPr>
            <a:spLocks noGrp="1"/>
          </p:cNvSpPr>
          <p:nvPr>
            <p:ph sz="half" idx="12"/>
          </p:nvPr>
        </p:nvSpPr>
        <p:spPr>
          <a:xfrm>
            <a:off x="550867" y="3892150"/>
            <a:ext cx="10041979" cy="2438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5" name="Espace réservé du contenu 3"/>
          <p:cNvSpPr>
            <a:spLocks noGrp="1"/>
          </p:cNvSpPr>
          <p:nvPr>
            <p:ph sz="half" idx="13"/>
          </p:nvPr>
        </p:nvSpPr>
        <p:spPr>
          <a:xfrm>
            <a:off x="558901" y="1341442"/>
            <a:ext cx="10032037" cy="239831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Tree>
    <p:extLst>
      <p:ext uri="{BB962C8B-B14F-4D97-AF65-F5344CB8AC3E}">
        <p14:creationId xmlns:p14="http://schemas.microsoft.com/office/powerpoint/2010/main" val="163878799"/>
      </p:ext>
    </p:extLst>
  </p:cSld>
  <p:clrMapOvr>
    <a:masterClrMapping/>
  </p:clrMapOvr>
  <p:transition xmlns:p14="http://schemas.microsoft.com/office/powerpoint/2010/main"/>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6_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dirty="0"/>
          </a:p>
        </p:txBody>
      </p:sp>
      <p:sp>
        <p:nvSpPr>
          <p:cNvPr id="4" name="Espace réservé du contenu 3"/>
          <p:cNvSpPr>
            <a:spLocks noGrp="1"/>
          </p:cNvSpPr>
          <p:nvPr>
            <p:ph sz="half" idx="2"/>
          </p:nvPr>
        </p:nvSpPr>
        <p:spPr>
          <a:xfrm>
            <a:off x="5657115" y="1347389"/>
            <a:ext cx="4941276" cy="2392361"/>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3" name="Espace réservé du contenu 3"/>
          <p:cNvSpPr>
            <a:spLocks noGrp="1"/>
          </p:cNvSpPr>
          <p:nvPr>
            <p:ph sz="half" idx="11"/>
          </p:nvPr>
        </p:nvSpPr>
        <p:spPr>
          <a:xfrm>
            <a:off x="5659600" y="3892150"/>
            <a:ext cx="4941276" cy="2438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4" name="Espace réservé du contenu 3"/>
          <p:cNvSpPr>
            <a:spLocks noGrp="1"/>
          </p:cNvSpPr>
          <p:nvPr>
            <p:ph sz="half" idx="12"/>
          </p:nvPr>
        </p:nvSpPr>
        <p:spPr>
          <a:xfrm>
            <a:off x="548954" y="3892150"/>
            <a:ext cx="4941276" cy="2438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5" name="Espace réservé du contenu 3"/>
          <p:cNvSpPr>
            <a:spLocks noGrp="1"/>
          </p:cNvSpPr>
          <p:nvPr>
            <p:ph sz="half" idx="13"/>
          </p:nvPr>
        </p:nvSpPr>
        <p:spPr>
          <a:xfrm>
            <a:off x="558896" y="1341437"/>
            <a:ext cx="4941276" cy="239813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Tree>
    <p:extLst>
      <p:ext uri="{BB962C8B-B14F-4D97-AF65-F5344CB8AC3E}">
        <p14:creationId xmlns:p14="http://schemas.microsoft.com/office/powerpoint/2010/main" val="2833114914"/>
      </p:ext>
    </p:extLst>
  </p:cSld>
  <p:clrMapOvr>
    <a:masterClrMapping/>
  </p:clrMapOvr>
  <p:transition xmlns:p14="http://schemas.microsoft.com/office/powerpoint/2010/main"/>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4_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dirty="0"/>
          </a:p>
        </p:txBody>
      </p:sp>
      <p:sp>
        <p:nvSpPr>
          <p:cNvPr id="9" name="Espace réservé du contenu 3"/>
          <p:cNvSpPr>
            <a:spLocks noGrp="1"/>
          </p:cNvSpPr>
          <p:nvPr>
            <p:ph sz="half" idx="13"/>
          </p:nvPr>
        </p:nvSpPr>
        <p:spPr>
          <a:xfrm>
            <a:off x="558901" y="1341442"/>
            <a:ext cx="10032037" cy="239831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0" name="Espace réservé du contenu 3"/>
          <p:cNvSpPr>
            <a:spLocks noGrp="1"/>
          </p:cNvSpPr>
          <p:nvPr>
            <p:ph sz="half" idx="11"/>
          </p:nvPr>
        </p:nvSpPr>
        <p:spPr>
          <a:xfrm>
            <a:off x="5659600" y="3892150"/>
            <a:ext cx="4941276" cy="2438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1" name="Espace réservé du contenu 3"/>
          <p:cNvSpPr>
            <a:spLocks noGrp="1"/>
          </p:cNvSpPr>
          <p:nvPr>
            <p:ph sz="half" idx="12"/>
          </p:nvPr>
        </p:nvSpPr>
        <p:spPr>
          <a:xfrm>
            <a:off x="548954" y="3892150"/>
            <a:ext cx="4941276" cy="2438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Tree>
    <p:extLst>
      <p:ext uri="{BB962C8B-B14F-4D97-AF65-F5344CB8AC3E}">
        <p14:creationId xmlns:p14="http://schemas.microsoft.com/office/powerpoint/2010/main" val="1470254264"/>
      </p:ext>
    </p:extLst>
  </p:cSld>
  <p:clrMapOvr>
    <a:masterClrMapping/>
  </p:clrMapOvr>
  <p:transition xmlns:p14="http://schemas.microsoft.com/office/powerpoint/2010/main"/>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557227" y="1358919"/>
            <a:ext cx="4940300" cy="4859338"/>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2"/>
            <a:r>
              <a:rPr lang="en-US" dirty="0" smtClean="0"/>
              <a:t>Fourth level</a:t>
            </a:r>
          </a:p>
          <a:p>
            <a:pPr lvl="2"/>
            <a:r>
              <a:rPr lang="en-US" dirty="0" smtClean="0"/>
              <a:t>Fifth level</a:t>
            </a:r>
            <a:endParaRPr lang="en-US" dirty="0"/>
          </a:p>
        </p:txBody>
      </p:sp>
      <p:sp>
        <p:nvSpPr>
          <p:cNvPr id="4" name="Content Placeholder 3"/>
          <p:cNvSpPr>
            <a:spLocks noGrp="1"/>
          </p:cNvSpPr>
          <p:nvPr>
            <p:ph sz="half" idx="2"/>
          </p:nvPr>
        </p:nvSpPr>
        <p:spPr>
          <a:xfrm>
            <a:off x="5649932" y="1358919"/>
            <a:ext cx="4941887" cy="4859338"/>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2"/>
            <a:r>
              <a:rPr lang="en-US" dirty="0" smtClean="0"/>
              <a:t>Fourth level</a:t>
            </a:r>
          </a:p>
          <a:p>
            <a:pPr lvl="2"/>
            <a:r>
              <a:rPr lang="en-US" dirty="0" smtClean="0"/>
              <a:t>Fifth level</a:t>
            </a:r>
            <a:endParaRPr lang="en-US" dirty="0"/>
          </a:p>
        </p:txBody>
      </p:sp>
    </p:spTree>
    <p:extLst>
      <p:ext uri="{BB962C8B-B14F-4D97-AF65-F5344CB8AC3E}">
        <p14:creationId xmlns:p14="http://schemas.microsoft.com/office/powerpoint/2010/main" val="1068084534"/>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5_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dirty="0"/>
          </a:p>
        </p:txBody>
      </p:sp>
      <p:sp>
        <p:nvSpPr>
          <p:cNvPr id="9" name="Espace réservé du contenu 3"/>
          <p:cNvSpPr>
            <a:spLocks noGrp="1"/>
          </p:cNvSpPr>
          <p:nvPr>
            <p:ph sz="half" idx="2"/>
          </p:nvPr>
        </p:nvSpPr>
        <p:spPr>
          <a:xfrm>
            <a:off x="5657115" y="1347389"/>
            <a:ext cx="4941276" cy="2392361"/>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0" name="Espace réservé du contenu 3"/>
          <p:cNvSpPr>
            <a:spLocks noGrp="1"/>
          </p:cNvSpPr>
          <p:nvPr>
            <p:ph sz="half" idx="13"/>
          </p:nvPr>
        </p:nvSpPr>
        <p:spPr>
          <a:xfrm>
            <a:off x="558896" y="1341437"/>
            <a:ext cx="4941276" cy="239813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1" name="Espace réservé du contenu 3"/>
          <p:cNvSpPr>
            <a:spLocks noGrp="1"/>
          </p:cNvSpPr>
          <p:nvPr>
            <p:ph sz="half" idx="12"/>
          </p:nvPr>
        </p:nvSpPr>
        <p:spPr>
          <a:xfrm>
            <a:off x="550867" y="3892150"/>
            <a:ext cx="10041979" cy="2438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Tree>
    <p:extLst>
      <p:ext uri="{BB962C8B-B14F-4D97-AF65-F5344CB8AC3E}">
        <p14:creationId xmlns:p14="http://schemas.microsoft.com/office/powerpoint/2010/main" val="3721265627"/>
      </p:ext>
    </p:extLst>
  </p:cSld>
  <p:clrMapOvr>
    <a:masterClrMapping/>
  </p:clrMapOvr>
  <p:transition xmlns:p14="http://schemas.microsoft.com/office/powerpoint/2010/main"/>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3_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dirty="0"/>
          </a:p>
        </p:txBody>
      </p:sp>
      <p:sp>
        <p:nvSpPr>
          <p:cNvPr id="10" name="Espace réservé du contenu 3"/>
          <p:cNvSpPr>
            <a:spLocks noGrp="1"/>
          </p:cNvSpPr>
          <p:nvPr>
            <p:ph sz="half" idx="12"/>
          </p:nvPr>
        </p:nvSpPr>
        <p:spPr>
          <a:xfrm>
            <a:off x="548954" y="3892150"/>
            <a:ext cx="4941276" cy="2438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1" name="Espace réservé du contenu 3"/>
          <p:cNvSpPr>
            <a:spLocks noGrp="1"/>
          </p:cNvSpPr>
          <p:nvPr>
            <p:ph sz="half" idx="13"/>
          </p:nvPr>
        </p:nvSpPr>
        <p:spPr>
          <a:xfrm>
            <a:off x="558896" y="1341437"/>
            <a:ext cx="4941276" cy="239813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7" name="Espace réservé du contenu 3"/>
          <p:cNvSpPr>
            <a:spLocks noGrp="1"/>
          </p:cNvSpPr>
          <p:nvPr>
            <p:ph sz="half" idx="2"/>
          </p:nvPr>
        </p:nvSpPr>
        <p:spPr>
          <a:xfrm>
            <a:off x="5657115" y="1347389"/>
            <a:ext cx="4941276" cy="4983161"/>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Tree>
    <p:extLst>
      <p:ext uri="{BB962C8B-B14F-4D97-AF65-F5344CB8AC3E}">
        <p14:creationId xmlns:p14="http://schemas.microsoft.com/office/powerpoint/2010/main" val="1040363234"/>
      </p:ext>
    </p:extLst>
  </p:cSld>
  <p:clrMapOvr>
    <a:masterClrMapping/>
  </p:clrMapOvr>
  <p:transition xmlns:p14="http://schemas.microsoft.com/office/powerpoint/2010/main"/>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2_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dirty="0"/>
          </a:p>
        </p:txBody>
      </p:sp>
      <p:sp>
        <p:nvSpPr>
          <p:cNvPr id="9" name="Espace réservé du contenu 3"/>
          <p:cNvSpPr>
            <a:spLocks noGrp="1"/>
          </p:cNvSpPr>
          <p:nvPr>
            <p:ph sz="half" idx="2"/>
          </p:nvPr>
        </p:nvSpPr>
        <p:spPr>
          <a:xfrm>
            <a:off x="5657115" y="1347390"/>
            <a:ext cx="4941276" cy="2392361"/>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0" name="Espace réservé du contenu 3"/>
          <p:cNvSpPr>
            <a:spLocks noGrp="1"/>
          </p:cNvSpPr>
          <p:nvPr>
            <p:ph sz="half" idx="11"/>
          </p:nvPr>
        </p:nvSpPr>
        <p:spPr>
          <a:xfrm>
            <a:off x="5659600" y="3892151"/>
            <a:ext cx="4941276" cy="2438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1" name="Espace réservé du contenu 3"/>
          <p:cNvSpPr>
            <a:spLocks noGrp="1"/>
          </p:cNvSpPr>
          <p:nvPr>
            <p:ph sz="half" idx="13"/>
          </p:nvPr>
        </p:nvSpPr>
        <p:spPr>
          <a:xfrm>
            <a:off x="558896" y="1341437"/>
            <a:ext cx="4941276" cy="49891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Tree>
    <p:extLst>
      <p:ext uri="{BB962C8B-B14F-4D97-AF65-F5344CB8AC3E}">
        <p14:creationId xmlns:p14="http://schemas.microsoft.com/office/powerpoint/2010/main" val="3623984308"/>
      </p:ext>
    </p:extLst>
  </p:cSld>
  <p:clrMapOvr>
    <a:masterClrMapping/>
  </p:clrMapOvr>
  <p:transition xmlns:p14="http://schemas.microsoft.com/office/powerpoint/2010/main"/>
</p:sldLayout>
</file>

<file path=ppt/slideLayouts/slideLayout21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50867" y="274637"/>
            <a:ext cx="10044113" cy="581024"/>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558805" y="1341437"/>
            <a:ext cx="4930775" cy="7048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58805" y="2046287"/>
            <a:ext cx="4930775" cy="43561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2"/>
            <a:r>
              <a:rPr lang="en-US" dirty="0" smtClean="0"/>
              <a:t>Fourth level</a:t>
            </a:r>
          </a:p>
          <a:p>
            <a:pPr lvl="2"/>
            <a:r>
              <a:rPr lang="en-US" dirty="0" smtClean="0"/>
              <a:t>Fifth level</a:t>
            </a:r>
            <a:endParaRPr lang="en-US" dirty="0"/>
          </a:p>
        </p:txBody>
      </p:sp>
      <p:sp>
        <p:nvSpPr>
          <p:cNvPr id="5" name="Text Placeholder 4"/>
          <p:cNvSpPr>
            <a:spLocks noGrp="1"/>
          </p:cNvSpPr>
          <p:nvPr>
            <p:ph type="body" sz="quarter" idx="3"/>
          </p:nvPr>
        </p:nvSpPr>
        <p:spPr>
          <a:xfrm>
            <a:off x="5668968" y="1341437"/>
            <a:ext cx="4933950" cy="7048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668968" y="2046287"/>
            <a:ext cx="4933950" cy="43561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2"/>
            <a:r>
              <a:rPr lang="en-US" dirty="0" smtClean="0"/>
              <a:t>Fourth level</a:t>
            </a:r>
          </a:p>
          <a:p>
            <a:pPr lvl="2"/>
            <a:r>
              <a:rPr lang="en-US" dirty="0" smtClean="0"/>
              <a:t>Fifth level</a:t>
            </a:r>
            <a:endParaRPr lang="en-US" dirty="0"/>
          </a:p>
        </p:txBody>
      </p:sp>
    </p:spTree>
    <p:extLst>
      <p:ext uri="{BB962C8B-B14F-4D97-AF65-F5344CB8AC3E}">
        <p14:creationId xmlns:p14="http://schemas.microsoft.com/office/powerpoint/2010/main" val="2410602403"/>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93221221"/>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21865428"/>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58800" y="301625"/>
            <a:ext cx="3670300" cy="1279525"/>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4364038" y="301625"/>
            <a:ext cx="6238875" cy="64516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smtClean="0"/>
              <a:t>Click to edit Master text styles</a:t>
            </a:r>
          </a:p>
          <a:p>
            <a:pPr lvl="1"/>
            <a:r>
              <a:rPr lang="en-US" dirty="0" smtClean="0"/>
              <a:t>Second level</a:t>
            </a:r>
          </a:p>
          <a:p>
            <a:pPr lvl="2"/>
            <a:r>
              <a:rPr lang="en-US" dirty="0" smtClean="0"/>
              <a:t>Third level</a:t>
            </a:r>
          </a:p>
          <a:p>
            <a:pPr lvl="2"/>
            <a:r>
              <a:rPr lang="en-US" dirty="0" smtClean="0"/>
              <a:t>Fourth level</a:t>
            </a:r>
          </a:p>
          <a:p>
            <a:pPr lvl="2"/>
            <a:r>
              <a:rPr lang="en-US" dirty="0" smtClean="0"/>
              <a:t>Fifth level</a:t>
            </a:r>
            <a:endParaRPr lang="en-US" dirty="0"/>
          </a:p>
        </p:txBody>
      </p:sp>
      <p:sp>
        <p:nvSpPr>
          <p:cNvPr id="4" name="Text Placeholder 3"/>
          <p:cNvSpPr>
            <a:spLocks noGrp="1"/>
          </p:cNvSpPr>
          <p:nvPr>
            <p:ph type="body" sz="half" idx="2"/>
          </p:nvPr>
        </p:nvSpPr>
        <p:spPr>
          <a:xfrm>
            <a:off x="558800" y="1581155"/>
            <a:ext cx="3670300" cy="517207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3145275341"/>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87580" y="5291143"/>
            <a:ext cx="6696075" cy="625475"/>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187580" y="674693"/>
            <a:ext cx="6696075" cy="453707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2187580" y="5916618"/>
            <a:ext cx="6696075" cy="88741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2376927093"/>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530977598"/>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083550" y="263525"/>
            <a:ext cx="2508250" cy="5954713"/>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557219" y="263525"/>
            <a:ext cx="7373937" cy="595471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96993714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dirty="0"/>
          </a:p>
        </p:txBody>
      </p:sp>
      <p:sp>
        <p:nvSpPr>
          <p:cNvPr id="14" name="Espace réservé du contenu 3"/>
          <p:cNvSpPr>
            <a:spLocks noGrp="1"/>
          </p:cNvSpPr>
          <p:nvPr>
            <p:ph sz="half" idx="12"/>
          </p:nvPr>
        </p:nvSpPr>
        <p:spPr>
          <a:xfrm>
            <a:off x="550881" y="3892150"/>
            <a:ext cx="10041979" cy="243840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5" name="Espace réservé du contenu 3"/>
          <p:cNvSpPr>
            <a:spLocks noGrp="1"/>
          </p:cNvSpPr>
          <p:nvPr>
            <p:ph sz="half" idx="13"/>
          </p:nvPr>
        </p:nvSpPr>
        <p:spPr>
          <a:xfrm>
            <a:off x="558897" y="1341455"/>
            <a:ext cx="10032036" cy="2398314"/>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Tree>
    <p:extLst>
      <p:ext uri="{BB962C8B-B14F-4D97-AF65-F5344CB8AC3E}">
        <p14:creationId xmlns:p14="http://schemas.microsoft.com/office/powerpoint/2010/main" val="3932883930"/>
      </p:ext>
    </p:extLst>
  </p:cSld>
  <p:clrMapOvr>
    <a:masterClrMapping/>
  </p:clrMapOvr>
  <p:transition xmlns:p14="http://schemas.microsoft.com/office/powerpoint/2010/mai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6_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dirty="0"/>
          </a:p>
        </p:txBody>
      </p:sp>
      <p:sp>
        <p:nvSpPr>
          <p:cNvPr id="4" name="Espace réservé du contenu 3"/>
          <p:cNvSpPr>
            <a:spLocks noGrp="1"/>
          </p:cNvSpPr>
          <p:nvPr>
            <p:ph sz="half" idx="2"/>
          </p:nvPr>
        </p:nvSpPr>
        <p:spPr>
          <a:xfrm>
            <a:off x="5657170" y="1347408"/>
            <a:ext cx="4941275" cy="239236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3" name="Espace réservé du contenu 3"/>
          <p:cNvSpPr>
            <a:spLocks noGrp="1"/>
          </p:cNvSpPr>
          <p:nvPr>
            <p:ph sz="half" idx="11"/>
          </p:nvPr>
        </p:nvSpPr>
        <p:spPr>
          <a:xfrm>
            <a:off x="5659655" y="3892150"/>
            <a:ext cx="4941275" cy="243840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4" name="Espace réservé du contenu 3"/>
          <p:cNvSpPr>
            <a:spLocks noGrp="1"/>
          </p:cNvSpPr>
          <p:nvPr>
            <p:ph sz="half" idx="12"/>
          </p:nvPr>
        </p:nvSpPr>
        <p:spPr>
          <a:xfrm>
            <a:off x="549009" y="3892150"/>
            <a:ext cx="4941275" cy="243840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5" name="Espace réservé du contenu 3"/>
          <p:cNvSpPr>
            <a:spLocks noGrp="1"/>
          </p:cNvSpPr>
          <p:nvPr>
            <p:ph sz="half" idx="13"/>
          </p:nvPr>
        </p:nvSpPr>
        <p:spPr>
          <a:xfrm>
            <a:off x="558951" y="1341437"/>
            <a:ext cx="4941275" cy="239813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Tree>
    <p:extLst>
      <p:ext uri="{BB962C8B-B14F-4D97-AF65-F5344CB8AC3E}">
        <p14:creationId xmlns:p14="http://schemas.microsoft.com/office/powerpoint/2010/main" val="2156393515"/>
      </p:ext>
    </p:extLst>
  </p:cSld>
  <p:clrMapOvr>
    <a:masterClrMapping/>
  </p:clrMapOvr>
  <p:transition xmlns:p14="http://schemas.microsoft.com/office/powerpoint/2010/mai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4_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dirty="0"/>
          </a:p>
        </p:txBody>
      </p:sp>
      <p:sp>
        <p:nvSpPr>
          <p:cNvPr id="9" name="Espace réservé du contenu 3"/>
          <p:cNvSpPr>
            <a:spLocks noGrp="1"/>
          </p:cNvSpPr>
          <p:nvPr>
            <p:ph sz="half" idx="13"/>
          </p:nvPr>
        </p:nvSpPr>
        <p:spPr>
          <a:xfrm>
            <a:off x="558897" y="1341455"/>
            <a:ext cx="10032036" cy="2398314"/>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0" name="Espace réservé du contenu 3"/>
          <p:cNvSpPr>
            <a:spLocks noGrp="1"/>
          </p:cNvSpPr>
          <p:nvPr>
            <p:ph sz="half" idx="11"/>
          </p:nvPr>
        </p:nvSpPr>
        <p:spPr>
          <a:xfrm>
            <a:off x="5659655" y="3892150"/>
            <a:ext cx="4941275" cy="243840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1" name="Espace réservé du contenu 3"/>
          <p:cNvSpPr>
            <a:spLocks noGrp="1"/>
          </p:cNvSpPr>
          <p:nvPr>
            <p:ph sz="half" idx="12"/>
          </p:nvPr>
        </p:nvSpPr>
        <p:spPr>
          <a:xfrm>
            <a:off x="549009" y="3892150"/>
            <a:ext cx="4941275" cy="243840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Tree>
    <p:extLst>
      <p:ext uri="{BB962C8B-B14F-4D97-AF65-F5344CB8AC3E}">
        <p14:creationId xmlns:p14="http://schemas.microsoft.com/office/powerpoint/2010/main" val="4239398704"/>
      </p:ext>
    </p:extLst>
  </p:cSld>
  <p:clrMapOvr>
    <a:masterClrMapping/>
  </p:clrMapOvr>
  <p:transition xmlns:p14="http://schemas.microsoft.com/office/powerpoint/2010/mai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5_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dirty="0"/>
          </a:p>
        </p:txBody>
      </p:sp>
      <p:sp>
        <p:nvSpPr>
          <p:cNvPr id="9" name="Espace réservé du contenu 3"/>
          <p:cNvSpPr>
            <a:spLocks noGrp="1"/>
          </p:cNvSpPr>
          <p:nvPr>
            <p:ph sz="half" idx="2"/>
          </p:nvPr>
        </p:nvSpPr>
        <p:spPr>
          <a:xfrm>
            <a:off x="5657170" y="1347408"/>
            <a:ext cx="4941275" cy="239236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0" name="Espace réservé du contenu 3"/>
          <p:cNvSpPr>
            <a:spLocks noGrp="1"/>
          </p:cNvSpPr>
          <p:nvPr>
            <p:ph sz="half" idx="13"/>
          </p:nvPr>
        </p:nvSpPr>
        <p:spPr>
          <a:xfrm>
            <a:off x="558951" y="1341437"/>
            <a:ext cx="4941275" cy="239813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1" name="Espace réservé du contenu 3"/>
          <p:cNvSpPr>
            <a:spLocks noGrp="1"/>
          </p:cNvSpPr>
          <p:nvPr>
            <p:ph sz="half" idx="12"/>
          </p:nvPr>
        </p:nvSpPr>
        <p:spPr>
          <a:xfrm>
            <a:off x="550881" y="3892150"/>
            <a:ext cx="10041979" cy="243840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Tree>
    <p:extLst>
      <p:ext uri="{BB962C8B-B14F-4D97-AF65-F5344CB8AC3E}">
        <p14:creationId xmlns:p14="http://schemas.microsoft.com/office/powerpoint/2010/main" val="43191333"/>
      </p:ext>
    </p:extLst>
  </p:cSld>
  <p:clrMapOvr>
    <a:masterClrMapping/>
  </p:clrMapOvr>
  <p:transition xmlns:p14="http://schemas.microsoft.com/office/powerpoint/2010/mai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3_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dirty="0"/>
          </a:p>
        </p:txBody>
      </p:sp>
      <p:sp>
        <p:nvSpPr>
          <p:cNvPr id="10" name="Espace réservé du contenu 3"/>
          <p:cNvSpPr>
            <a:spLocks noGrp="1"/>
          </p:cNvSpPr>
          <p:nvPr>
            <p:ph sz="half" idx="12"/>
          </p:nvPr>
        </p:nvSpPr>
        <p:spPr>
          <a:xfrm>
            <a:off x="549009" y="3892150"/>
            <a:ext cx="4941275" cy="243840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1" name="Espace réservé du contenu 3"/>
          <p:cNvSpPr>
            <a:spLocks noGrp="1"/>
          </p:cNvSpPr>
          <p:nvPr>
            <p:ph sz="half" idx="13"/>
          </p:nvPr>
        </p:nvSpPr>
        <p:spPr>
          <a:xfrm>
            <a:off x="558951" y="1341437"/>
            <a:ext cx="4941275" cy="239813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7" name="Espace réservé du contenu 3"/>
          <p:cNvSpPr>
            <a:spLocks noGrp="1"/>
          </p:cNvSpPr>
          <p:nvPr>
            <p:ph sz="half" idx="2"/>
          </p:nvPr>
        </p:nvSpPr>
        <p:spPr>
          <a:xfrm>
            <a:off x="5657170" y="1347424"/>
            <a:ext cx="4941275" cy="4983161"/>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Tree>
    <p:extLst>
      <p:ext uri="{BB962C8B-B14F-4D97-AF65-F5344CB8AC3E}">
        <p14:creationId xmlns:p14="http://schemas.microsoft.com/office/powerpoint/2010/main" val="3116866052"/>
      </p:ext>
    </p:extLst>
  </p:cSld>
  <p:clrMapOvr>
    <a:masterClrMapping/>
  </p:clrMapOvr>
  <p:transition xmlns:p14="http://schemas.microsoft.com/office/powerpoint/2010/mai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_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dirty="0"/>
          </a:p>
        </p:txBody>
      </p:sp>
      <p:sp>
        <p:nvSpPr>
          <p:cNvPr id="9" name="Espace réservé du contenu 3"/>
          <p:cNvSpPr>
            <a:spLocks noGrp="1"/>
          </p:cNvSpPr>
          <p:nvPr>
            <p:ph sz="half" idx="2"/>
          </p:nvPr>
        </p:nvSpPr>
        <p:spPr>
          <a:xfrm>
            <a:off x="5657170" y="1347408"/>
            <a:ext cx="4941275" cy="239236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0" name="Espace réservé du contenu 3"/>
          <p:cNvSpPr>
            <a:spLocks noGrp="1"/>
          </p:cNvSpPr>
          <p:nvPr>
            <p:ph sz="half" idx="11"/>
          </p:nvPr>
        </p:nvSpPr>
        <p:spPr>
          <a:xfrm>
            <a:off x="5659655" y="3892151"/>
            <a:ext cx="4941275" cy="243840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1" name="Espace réservé du contenu 3"/>
          <p:cNvSpPr>
            <a:spLocks noGrp="1"/>
          </p:cNvSpPr>
          <p:nvPr>
            <p:ph sz="half" idx="13"/>
          </p:nvPr>
        </p:nvSpPr>
        <p:spPr>
          <a:xfrm>
            <a:off x="558951" y="1341473"/>
            <a:ext cx="4941275" cy="4989113"/>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Tree>
    <p:extLst>
      <p:ext uri="{BB962C8B-B14F-4D97-AF65-F5344CB8AC3E}">
        <p14:creationId xmlns:p14="http://schemas.microsoft.com/office/powerpoint/2010/main" val="1053654960"/>
      </p:ext>
    </p:extLst>
  </p:cSld>
  <p:clrMapOvr>
    <a:masterClrMapping/>
  </p:clrMapOvr>
  <p:transition xmlns:p14="http://schemas.microsoft.com/office/powerpoint/2010/main"/>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50881" y="274637"/>
            <a:ext cx="10044113" cy="581024"/>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558803" y="1341437"/>
            <a:ext cx="4930776" cy="704850"/>
          </a:xfrm>
        </p:spPr>
        <p:txBody>
          <a:bodyPr anchor="b"/>
          <a:lstStyle>
            <a:lvl1pPr marL="0" indent="0">
              <a:buNone/>
              <a:defRPr sz="2300" b="1"/>
            </a:lvl1pPr>
            <a:lvl2pPr marL="455976" indent="0">
              <a:buNone/>
              <a:defRPr sz="2000" b="1"/>
            </a:lvl2pPr>
            <a:lvl3pPr marL="911931" indent="0">
              <a:buNone/>
              <a:defRPr sz="1800" b="1"/>
            </a:lvl3pPr>
            <a:lvl4pPr marL="1367889" indent="0">
              <a:buNone/>
              <a:defRPr sz="1600" b="1"/>
            </a:lvl4pPr>
            <a:lvl5pPr marL="1823854" indent="0">
              <a:buNone/>
              <a:defRPr sz="1600" b="1"/>
            </a:lvl5pPr>
            <a:lvl6pPr marL="2279812" indent="0">
              <a:buNone/>
              <a:defRPr sz="1600" b="1"/>
            </a:lvl6pPr>
            <a:lvl7pPr marL="2735775" indent="0">
              <a:buNone/>
              <a:defRPr sz="1600" b="1"/>
            </a:lvl7pPr>
            <a:lvl8pPr marL="3191737" indent="0">
              <a:buNone/>
              <a:defRPr sz="1600" b="1"/>
            </a:lvl8pPr>
            <a:lvl9pPr marL="3647697"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58803" y="2046287"/>
            <a:ext cx="4930776" cy="4356100"/>
          </a:xfrm>
        </p:spPr>
        <p:txBody>
          <a:bodyPr/>
          <a:lstStyle>
            <a:lvl1pPr>
              <a:defRPr sz="23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2"/>
            <a:r>
              <a:rPr lang="en-US" dirty="0" smtClean="0"/>
              <a:t>Fourth level</a:t>
            </a:r>
          </a:p>
          <a:p>
            <a:pPr lvl="2"/>
            <a:r>
              <a:rPr lang="en-US" dirty="0" smtClean="0"/>
              <a:t>Fifth level</a:t>
            </a:r>
            <a:endParaRPr lang="en-US" dirty="0"/>
          </a:p>
        </p:txBody>
      </p:sp>
      <p:sp>
        <p:nvSpPr>
          <p:cNvPr id="5" name="Text Placeholder 4"/>
          <p:cNvSpPr>
            <a:spLocks noGrp="1"/>
          </p:cNvSpPr>
          <p:nvPr>
            <p:ph type="body" sz="quarter" idx="3"/>
          </p:nvPr>
        </p:nvSpPr>
        <p:spPr>
          <a:xfrm>
            <a:off x="5668969" y="1341437"/>
            <a:ext cx="4933950" cy="704850"/>
          </a:xfrm>
        </p:spPr>
        <p:txBody>
          <a:bodyPr anchor="b"/>
          <a:lstStyle>
            <a:lvl1pPr marL="0" indent="0">
              <a:buNone/>
              <a:defRPr sz="2300" b="1"/>
            </a:lvl1pPr>
            <a:lvl2pPr marL="455976" indent="0">
              <a:buNone/>
              <a:defRPr sz="2000" b="1"/>
            </a:lvl2pPr>
            <a:lvl3pPr marL="911931" indent="0">
              <a:buNone/>
              <a:defRPr sz="1800" b="1"/>
            </a:lvl3pPr>
            <a:lvl4pPr marL="1367889" indent="0">
              <a:buNone/>
              <a:defRPr sz="1600" b="1"/>
            </a:lvl4pPr>
            <a:lvl5pPr marL="1823854" indent="0">
              <a:buNone/>
              <a:defRPr sz="1600" b="1"/>
            </a:lvl5pPr>
            <a:lvl6pPr marL="2279812" indent="0">
              <a:buNone/>
              <a:defRPr sz="1600" b="1"/>
            </a:lvl6pPr>
            <a:lvl7pPr marL="2735775" indent="0">
              <a:buNone/>
              <a:defRPr sz="1600" b="1"/>
            </a:lvl7pPr>
            <a:lvl8pPr marL="3191737" indent="0">
              <a:buNone/>
              <a:defRPr sz="1600" b="1"/>
            </a:lvl8pPr>
            <a:lvl9pPr marL="3647697"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668969" y="2046287"/>
            <a:ext cx="4933950" cy="4356100"/>
          </a:xfrm>
        </p:spPr>
        <p:txBody>
          <a:bodyPr/>
          <a:lstStyle>
            <a:lvl1pPr>
              <a:defRPr sz="23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2"/>
            <a:r>
              <a:rPr lang="en-US" dirty="0" smtClean="0"/>
              <a:t>Fourth level</a:t>
            </a:r>
          </a:p>
          <a:p>
            <a:pPr lvl="2"/>
            <a:r>
              <a:rPr lang="en-US" dirty="0" smtClean="0"/>
              <a:t>Fifth level</a:t>
            </a:r>
            <a:endParaRPr lang="en-US" dirty="0"/>
          </a:p>
        </p:txBody>
      </p:sp>
    </p:spTree>
    <p:extLst>
      <p:ext uri="{BB962C8B-B14F-4D97-AF65-F5344CB8AC3E}">
        <p14:creationId xmlns:p14="http://schemas.microsoft.com/office/powerpoint/2010/main" val="419781777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7980084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81117" y="4857803"/>
            <a:ext cx="9486901" cy="15017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881117" y="3203593"/>
            <a:ext cx="9486901" cy="1654175"/>
          </a:xfrm>
        </p:spPr>
        <p:txBody>
          <a:bodyPr anchor="b"/>
          <a:lstStyle>
            <a:lvl1pPr marL="0" indent="0">
              <a:buNone/>
              <a:defRPr sz="2000"/>
            </a:lvl1pPr>
            <a:lvl2pPr marL="455976" indent="0">
              <a:buNone/>
              <a:defRPr sz="1800"/>
            </a:lvl2pPr>
            <a:lvl3pPr marL="911931" indent="0">
              <a:buNone/>
              <a:defRPr sz="1600"/>
            </a:lvl3pPr>
            <a:lvl4pPr marL="1367889" indent="0">
              <a:buNone/>
              <a:defRPr sz="1500"/>
            </a:lvl4pPr>
            <a:lvl5pPr marL="1823854" indent="0">
              <a:buNone/>
              <a:defRPr sz="1500"/>
            </a:lvl5pPr>
            <a:lvl6pPr marL="2279812" indent="0">
              <a:buNone/>
              <a:defRPr sz="1500"/>
            </a:lvl6pPr>
            <a:lvl7pPr marL="2735775" indent="0">
              <a:buNone/>
              <a:defRPr sz="1500"/>
            </a:lvl7pPr>
            <a:lvl8pPr marL="3191737" indent="0">
              <a:buNone/>
              <a:defRPr sz="1500"/>
            </a:lvl8pPr>
            <a:lvl9pPr marL="3647697" indent="0">
              <a:buNone/>
              <a:defRPr sz="1500"/>
            </a:lvl9pPr>
          </a:lstStyle>
          <a:p>
            <a:pPr lvl="0"/>
            <a:r>
              <a:rPr lang="en-US" smtClean="0"/>
              <a:t>Click to edit Master text styles</a:t>
            </a:r>
          </a:p>
        </p:txBody>
      </p:sp>
    </p:spTree>
    <p:extLst>
      <p:ext uri="{BB962C8B-B14F-4D97-AF65-F5344CB8AC3E}">
        <p14:creationId xmlns:p14="http://schemas.microsoft.com/office/powerpoint/2010/main" val="211945814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8674450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58800" y="301625"/>
            <a:ext cx="3670300" cy="1279525"/>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4364038" y="301648"/>
            <a:ext cx="6238875" cy="6451599"/>
          </a:xfrm>
        </p:spPr>
        <p:txBody>
          <a:bodyPr/>
          <a:lstStyle>
            <a:lvl1pPr>
              <a:defRPr sz="3200"/>
            </a:lvl1pPr>
            <a:lvl2pPr>
              <a:defRPr sz="2800"/>
            </a:lvl2pPr>
            <a:lvl3pPr>
              <a:defRPr sz="2300"/>
            </a:lvl3pPr>
            <a:lvl4pPr>
              <a:defRPr sz="2000"/>
            </a:lvl4pPr>
            <a:lvl5pPr>
              <a:defRPr sz="2000"/>
            </a:lvl5pPr>
            <a:lvl6pPr>
              <a:defRPr sz="2000"/>
            </a:lvl6pPr>
            <a:lvl7pPr>
              <a:defRPr sz="2000"/>
            </a:lvl7pPr>
            <a:lvl8pPr>
              <a:defRPr sz="2000"/>
            </a:lvl8pPr>
            <a:lvl9pPr>
              <a:defRPr sz="2000"/>
            </a:lvl9pPr>
          </a:lstStyle>
          <a:p>
            <a:pPr lvl="0"/>
            <a:r>
              <a:rPr lang="en-US" dirty="0" smtClean="0"/>
              <a:t>Click to edit Master text styles</a:t>
            </a:r>
          </a:p>
          <a:p>
            <a:pPr lvl="1"/>
            <a:r>
              <a:rPr lang="en-US" dirty="0" smtClean="0"/>
              <a:t>Second level</a:t>
            </a:r>
          </a:p>
          <a:p>
            <a:pPr lvl="2"/>
            <a:r>
              <a:rPr lang="en-US" dirty="0" smtClean="0"/>
              <a:t>Third level</a:t>
            </a:r>
          </a:p>
          <a:p>
            <a:pPr lvl="2"/>
            <a:r>
              <a:rPr lang="en-US" dirty="0" smtClean="0"/>
              <a:t>Fourth level</a:t>
            </a:r>
          </a:p>
          <a:p>
            <a:pPr lvl="2"/>
            <a:r>
              <a:rPr lang="en-US" dirty="0" smtClean="0"/>
              <a:t>Fifth level</a:t>
            </a:r>
            <a:endParaRPr lang="en-US" dirty="0"/>
          </a:p>
        </p:txBody>
      </p:sp>
      <p:sp>
        <p:nvSpPr>
          <p:cNvPr id="4" name="Text Placeholder 3"/>
          <p:cNvSpPr>
            <a:spLocks noGrp="1"/>
          </p:cNvSpPr>
          <p:nvPr>
            <p:ph type="body" sz="half" idx="2"/>
          </p:nvPr>
        </p:nvSpPr>
        <p:spPr>
          <a:xfrm>
            <a:off x="558800" y="1581203"/>
            <a:ext cx="3670300" cy="5172075"/>
          </a:xfrm>
        </p:spPr>
        <p:txBody>
          <a:bodyPr/>
          <a:lstStyle>
            <a:lvl1pPr marL="0" indent="0">
              <a:buNone/>
              <a:defRPr sz="1500"/>
            </a:lvl1pPr>
            <a:lvl2pPr marL="455976" indent="0">
              <a:buNone/>
              <a:defRPr sz="1200"/>
            </a:lvl2pPr>
            <a:lvl3pPr marL="911931" indent="0">
              <a:buNone/>
              <a:defRPr sz="1000"/>
            </a:lvl3pPr>
            <a:lvl4pPr marL="1367889" indent="0">
              <a:buNone/>
              <a:defRPr sz="900"/>
            </a:lvl4pPr>
            <a:lvl5pPr marL="1823854" indent="0">
              <a:buNone/>
              <a:defRPr sz="900"/>
            </a:lvl5pPr>
            <a:lvl6pPr marL="2279812" indent="0">
              <a:buNone/>
              <a:defRPr sz="900"/>
            </a:lvl6pPr>
            <a:lvl7pPr marL="2735775" indent="0">
              <a:buNone/>
              <a:defRPr sz="900"/>
            </a:lvl7pPr>
            <a:lvl8pPr marL="3191737" indent="0">
              <a:buNone/>
              <a:defRPr sz="900"/>
            </a:lvl8pPr>
            <a:lvl9pPr marL="3647697" indent="0">
              <a:buNone/>
              <a:defRPr sz="900"/>
            </a:lvl9pPr>
          </a:lstStyle>
          <a:p>
            <a:pPr lvl="0"/>
            <a:r>
              <a:rPr lang="en-US" smtClean="0"/>
              <a:t>Click to edit Master text styles</a:t>
            </a:r>
          </a:p>
        </p:txBody>
      </p:sp>
    </p:spTree>
    <p:extLst>
      <p:ext uri="{BB962C8B-B14F-4D97-AF65-F5344CB8AC3E}">
        <p14:creationId xmlns:p14="http://schemas.microsoft.com/office/powerpoint/2010/main" val="37275593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87595" y="5291158"/>
            <a:ext cx="6696075" cy="625475"/>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187595" y="674706"/>
            <a:ext cx="6696075" cy="4537075"/>
          </a:xfrm>
        </p:spPr>
        <p:txBody>
          <a:bodyPr/>
          <a:lstStyle>
            <a:lvl1pPr marL="0" indent="0">
              <a:buNone/>
              <a:defRPr sz="3200"/>
            </a:lvl1pPr>
            <a:lvl2pPr marL="455976" indent="0">
              <a:buNone/>
              <a:defRPr sz="2800"/>
            </a:lvl2pPr>
            <a:lvl3pPr marL="911931" indent="0">
              <a:buNone/>
              <a:defRPr sz="2300"/>
            </a:lvl3pPr>
            <a:lvl4pPr marL="1367889" indent="0">
              <a:buNone/>
              <a:defRPr sz="2000"/>
            </a:lvl4pPr>
            <a:lvl5pPr marL="1823854" indent="0">
              <a:buNone/>
              <a:defRPr sz="2000"/>
            </a:lvl5pPr>
            <a:lvl6pPr marL="2279812" indent="0">
              <a:buNone/>
              <a:defRPr sz="2000"/>
            </a:lvl6pPr>
            <a:lvl7pPr marL="2735775" indent="0">
              <a:buNone/>
              <a:defRPr sz="2000"/>
            </a:lvl7pPr>
            <a:lvl8pPr marL="3191737" indent="0">
              <a:buNone/>
              <a:defRPr sz="2000"/>
            </a:lvl8pPr>
            <a:lvl9pPr marL="3647697" indent="0">
              <a:buNone/>
              <a:defRPr sz="2000"/>
            </a:lvl9pPr>
          </a:lstStyle>
          <a:p>
            <a:pPr lvl="0"/>
            <a:endParaRPr lang="en-US" noProof="0" smtClean="0"/>
          </a:p>
        </p:txBody>
      </p:sp>
      <p:sp>
        <p:nvSpPr>
          <p:cNvPr id="4" name="Text Placeholder 3"/>
          <p:cNvSpPr>
            <a:spLocks noGrp="1"/>
          </p:cNvSpPr>
          <p:nvPr>
            <p:ph type="body" sz="half" idx="2"/>
          </p:nvPr>
        </p:nvSpPr>
        <p:spPr>
          <a:xfrm>
            <a:off x="2187595" y="5916631"/>
            <a:ext cx="6696075" cy="887412"/>
          </a:xfrm>
        </p:spPr>
        <p:txBody>
          <a:bodyPr/>
          <a:lstStyle>
            <a:lvl1pPr marL="0" indent="0">
              <a:buNone/>
              <a:defRPr sz="1500"/>
            </a:lvl1pPr>
            <a:lvl2pPr marL="455976" indent="0">
              <a:buNone/>
              <a:defRPr sz="1200"/>
            </a:lvl2pPr>
            <a:lvl3pPr marL="911931" indent="0">
              <a:buNone/>
              <a:defRPr sz="1000"/>
            </a:lvl3pPr>
            <a:lvl4pPr marL="1367889" indent="0">
              <a:buNone/>
              <a:defRPr sz="900"/>
            </a:lvl4pPr>
            <a:lvl5pPr marL="1823854" indent="0">
              <a:buNone/>
              <a:defRPr sz="900"/>
            </a:lvl5pPr>
            <a:lvl6pPr marL="2279812" indent="0">
              <a:buNone/>
              <a:defRPr sz="900"/>
            </a:lvl6pPr>
            <a:lvl7pPr marL="2735775" indent="0">
              <a:buNone/>
              <a:defRPr sz="900"/>
            </a:lvl7pPr>
            <a:lvl8pPr marL="3191737" indent="0">
              <a:buNone/>
              <a:defRPr sz="900"/>
            </a:lvl8pPr>
            <a:lvl9pPr marL="3647697" indent="0">
              <a:buNone/>
              <a:defRPr sz="900"/>
            </a:lvl9pPr>
          </a:lstStyle>
          <a:p>
            <a:pPr lvl="0"/>
            <a:r>
              <a:rPr lang="en-US" smtClean="0"/>
              <a:t>Click to edit Master text styles</a:t>
            </a:r>
          </a:p>
        </p:txBody>
      </p:sp>
    </p:spTree>
    <p:extLst>
      <p:ext uri="{BB962C8B-B14F-4D97-AF65-F5344CB8AC3E}">
        <p14:creationId xmlns:p14="http://schemas.microsoft.com/office/powerpoint/2010/main" val="146676225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55681149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083550" y="263525"/>
            <a:ext cx="2508250" cy="5954713"/>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557268" y="263525"/>
            <a:ext cx="7373937" cy="595471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43518005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36666" y="2347913"/>
            <a:ext cx="9486901" cy="1620837"/>
          </a:xfrm>
        </p:spPr>
        <p:txBody>
          <a:bodyPr/>
          <a:lstStyle/>
          <a:p>
            <a:r>
              <a:rPr lang="en-US" smtClean="0"/>
              <a:t>Click to edit Master title style</a:t>
            </a:r>
            <a:endParaRPr lang="en-US"/>
          </a:p>
        </p:txBody>
      </p:sp>
      <p:sp>
        <p:nvSpPr>
          <p:cNvPr id="3" name="Subtitle 2"/>
          <p:cNvSpPr>
            <a:spLocks noGrp="1"/>
          </p:cNvSpPr>
          <p:nvPr>
            <p:ph type="subTitle" idx="1"/>
          </p:nvPr>
        </p:nvSpPr>
        <p:spPr>
          <a:xfrm>
            <a:off x="1674813" y="4283093"/>
            <a:ext cx="7812088" cy="1931987"/>
          </a:xfrm>
        </p:spPr>
        <p:txBody>
          <a:bodyPr/>
          <a:lstStyle>
            <a:lvl1pPr marL="0" indent="0" algn="ctr">
              <a:buNone/>
              <a:defRPr/>
            </a:lvl1pPr>
            <a:lvl2pPr marL="455976" indent="0" algn="ctr">
              <a:buNone/>
              <a:defRPr/>
            </a:lvl2pPr>
            <a:lvl3pPr marL="911931" indent="0" algn="ctr">
              <a:buNone/>
              <a:defRPr/>
            </a:lvl3pPr>
            <a:lvl4pPr marL="1367889" indent="0" algn="ctr">
              <a:buNone/>
              <a:defRPr/>
            </a:lvl4pPr>
            <a:lvl5pPr marL="1823854" indent="0" algn="ctr">
              <a:buNone/>
              <a:defRPr/>
            </a:lvl5pPr>
            <a:lvl6pPr marL="2279812" indent="0" algn="ctr">
              <a:buNone/>
              <a:defRPr/>
            </a:lvl6pPr>
            <a:lvl7pPr marL="2735775" indent="0" algn="ctr">
              <a:buNone/>
              <a:defRPr/>
            </a:lvl7pPr>
            <a:lvl8pPr marL="3191737" indent="0" algn="ctr">
              <a:buNone/>
              <a:defRPr/>
            </a:lvl8pPr>
            <a:lvl9pPr marL="3647697"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15366789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Text Box 4"/>
          <p:cNvSpPr txBox="1">
            <a:spLocks noChangeArrowheads="1"/>
          </p:cNvSpPr>
          <p:nvPr/>
        </p:nvSpPr>
        <p:spPr bwMode="auto">
          <a:xfrm>
            <a:off x="3657600" y="7086600"/>
            <a:ext cx="38862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5pPr>
            <a:lvl6pPr marL="25146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6pPr>
            <a:lvl7pPr marL="29718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7pPr>
            <a:lvl8pPr marL="34290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8pPr>
            <a:lvl9pPr marL="38862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9pPr>
          </a:lstStyle>
          <a:p>
            <a:pPr algn="ctr" defTabSz="455976" eaLnBrk="1">
              <a:lnSpc>
                <a:spcPct val="98000"/>
              </a:lnSpc>
              <a:buFont typeface="Wingdings" charset="0"/>
              <a:buNone/>
              <a:defRPr/>
            </a:pPr>
            <a:fld id="{8117D9D7-A00E-994F-802A-F556D2F6AC78}" type="slidenum">
              <a:rPr lang="en-GB" sz="1500" smtClean="0">
                <a:solidFill>
                  <a:srgbClr val="FFFF00"/>
                </a:solidFill>
                <a:latin typeface="Times New Roman" charset="0"/>
                <a:cs typeface="Arial Unicode MS" charset="0"/>
              </a:rPr>
              <a:pPr algn="ctr" defTabSz="455976" eaLnBrk="1">
                <a:lnSpc>
                  <a:spcPct val="98000"/>
                </a:lnSpc>
                <a:buFont typeface="Wingdings" charset="0"/>
                <a:buNone/>
                <a:defRPr/>
              </a:pPr>
              <a:t>‹#›</a:t>
            </a:fld>
            <a:endParaRPr lang="en-GB" sz="1500" smtClean="0">
              <a:solidFill>
                <a:srgbClr val="FFFF00"/>
              </a:solidFill>
              <a:latin typeface="Times New Roman" charset="0"/>
              <a:cs typeface="Arial Unicode MS" charset="0"/>
            </a:endParaRPr>
          </a:p>
        </p:txBody>
      </p:sp>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54231983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81117" y="4857803"/>
            <a:ext cx="9486901" cy="15017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881117" y="3203593"/>
            <a:ext cx="9486901" cy="1654175"/>
          </a:xfrm>
        </p:spPr>
        <p:txBody>
          <a:bodyPr anchor="b"/>
          <a:lstStyle>
            <a:lvl1pPr marL="0" indent="0">
              <a:buNone/>
              <a:defRPr sz="2000"/>
            </a:lvl1pPr>
            <a:lvl2pPr marL="455976" indent="0">
              <a:buNone/>
              <a:defRPr sz="1800"/>
            </a:lvl2pPr>
            <a:lvl3pPr marL="911931" indent="0">
              <a:buNone/>
              <a:defRPr sz="1600"/>
            </a:lvl3pPr>
            <a:lvl4pPr marL="1367889" indent="0">
              <a:buNone/>
              <a:defRPr sz="1500"/>
            </a:lvl4pPr>
            <a:lvl5pPr marL="1823854" indent="0">
              <a:buNone/>
              <a:defRPr sz="1500"/>
            </a:lvl5pPr>
            <a:lvl6pPr marL="2279812" indent="0">
              <a:buNone/>
              <a:defRPr sz="1500"/>
            </a:lvl6pPr>
            <a:lvl7pPr marL="2735775" indent="0">
              <a:buNone/>
              <a:defRPr sz="1500"/>
            </a:lvl7pPr>
            <a:lvl8pPr marL="3191737" indent="0">
              <a:buNone/>
              <a:defRPr sz="1500"/>
            </a:lvl8pPr>
            <a:lvl9pPr marL="3647697" indent="0">
              <a:buNone/>
              <a:defRPr sz="1500"/>
            </a:lvl9pPr>
          </a:lstStyle>
          <a:p>
            <a:pPr lvl="0"/>
            <a:r>
              <a:rPr lang="en-US" smtClean="0"/>
              <a:t>Click to edit Master text styles</a:t>
            </a:r>
          </a:p>
        </p:txBody>
      </p:sp>
    </p:spTree>
    <p:extLst>
      <p:ext uri="{BB962C8B-B14F-4D97-AF65-F5344CB8AC3E}">
        <p14:creationId xmlns:p14="http://schemas.microsoft.com/office/powerpoint/2010/main" val="14608177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5" name="Text Box 4"/>
          <p:cNvSpPr txBox="1">
            <a:spLocks noChangeArrowheads="1"/>
          </p:cNvSpPr>
          <p:nvPr/>
        </p:nvSpPr>
        <p:spPr bwMode="auto">
          <a:xfrm>
            <a:off x="3657600" y="7086600"/>
            <a:ext cx="38862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5pPr>
            <a:lvl6pPr marL="25146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6pPr>
            <a:lvl7pPr marL="29718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7pPr>
            <a:lvl8pPr marL="34290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8pPr>
            <a:lvl9pPr marL="38862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9pPr>
          </a:lstStyle>
          <a:p>
            <a:pPr algn="ctr" defTabSz="455976" eaLnBrk="1">
              <a:lnSpc>
                <a:spcPct val="98000"/>
              </a:lnSpc>
              <a:buFont typeface="Wingdings" charset="0"/>
              <a:buNone/>
              <a:defRPr/>
            </a:pPr>
            <a:fld id="{946CDA9B-D780-6349-B83E-917C20F44FCE}" type="slidenum">
              <a:rPr lang="en-GB" sz="1500" smtClean="0">
                <a:solidFill>
                  <a:srgbClr val="FFFF00"/>
                </a:solidFill>
                <a:latin typeface="Times New Roman" charset="0"/>
                <a:cs typeface="Arial Unicode MS" charset="0"/>
              </a:rPr>
              <a:pPr algn="ctr" defTabSz="455976" eaLnBrk="1">
                <a:lnSpc>
                  <a:spcPct val="98000"/>
                </a:lnSpc>
                <a:buFont typeface="Wingdings" charset="0"/>
                <a:buNone/>
                <a:defRPr/>
              </a:pPr>
              <a:t>‹#›</a:t>
            </a:fld>
            <a:endParaRPr lang="en-GB" sz="1500" smtClean="0">
              <a:solidFill>
                <a:srgbClr val="FFFF00"/>
              </a:solidFill>
              <a:latin typeface="Times New Roman" charset="0"/>
              <a:cs typeface="Arial Unicode MS" charset="0"/>
            </a:endParaRPr>
          </a:p>
        </p:txBody>
      </p:sp>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557227" y="1768476"/>
            <a:ext cx="4940300" cy="4981574"/>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649932" y="1768476"/>
            <a:ext cx="4941887" cy="4981574"/>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36427809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Deux contenus">
    <p:spTree>
      <p:nvGrpSpPr>
        <p:cNvPr id="1" name=""/>
        <p:cNvGrpSpPr/>
        <p:nvPr/>
      </p:nvGrpSpPr>
      <p:grpSpPr>
        <a:xfrm>
          <a:off x="0" y="0"/>
          <a:ext cx="0" cy="0"/>
          <a:chOff x="0" y="0"/>
          <a:chExt cx="0" cy="0"/>
        </a:xfrm>
      </p:grpSpPr>
      <p:sp>
        <p:nvSpPr>
          <p:cNvPr id="5" name="Text Box 4"/>
          <p:cNvSpPr txBox="1">
            <a:spLocks noChangeArrowheads="1"/>
          </p:cNvSpPr>
          <p:nvPr/>
        </p:nvSpPr>
        <p:spPr bwMode="auto">
          <a:xfrm>
            <a:off x="3657600" y="7086600"/>
            <a:ext cx="38862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5pPr>
            <a:lvl6pPr marL="25146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6pPr>
            <a:lvl7pPr marL="29718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7pPr>
            <a:lvl8pPr marL="34290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8pPr>
            <a:lvl9pPr marL="38862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9pPr>
          </a:lstStyle>
          <a:p>
            <a:pPr algn="ctr" defTabSz="455976" eaLnBrk="1">
              <a:lnSpc>
                <a:spcPct val="98000"/>
              </a:lnSpc>
              <a:buFont typeface="Wingdings" charset="0"/>
              <a:buNone/>
              <a:defRPr/>
            </a:pPr>
            <a:fld id="{E88FCAA7-9AAC-7944-A3B8-5055BACAF1C9}" type="slidenum">
              <a:rPr lang="en-GB" sz="1500" smtClean="0">
                <a:solidFill>
                  <a:srgbClr val="FFFF00"/>
                </a:solidFill>
                <a:latin typeface="Times New Roman" charset="0"/>
                <a:cs typeface="Arial Unicode MS" charset="0"/>
              </a:rPr>
              <a:pPr algn="ctr" defTabSz="455976" eaLnBrk="1">
                <a:lnSpc>
                  <a:spcPct val="98000"/>
                </a:lnSpc>
                <a:buFont typeface="Wingdings" charset="0"/>
                <a:buNone/>
                <a:defRPr/>
              </a:pPr>
              <a:t>‹#›</a:t>
            </a:fld>
            <a:endParaRPr lang="en-GB" sz="1500" smtClean="0">
              <a:solidFill>
                <a:srgbClr val="FFFF00"/>
              </a:solidFill>
              <a:latin typeface="Times New Roman" charset="0"/>
              <a:cs typeface="Arial Unicode MS" charset="0"/>
            </a:endParaRPr>
          </a:p>
        </p:txBody>
      </p:sp>
      <p:sp>
        <p:nvSpPr>
          <p:cNvPr id="2" name="Titre 1"/>
          <p:cNvSpPr>
            <a:spLocks noGrp="1"/>
          </p:cNvSpPr>
          <p:nvPr>
            <p:ph type="title"/>
          </p:nvPr>
        </p:nvSpPr>
        <p:spPr/>
        <p:txBody>
          <a:bodyPr/>
          <a:lstStyle/>
          <a:p>
            <a:r>
              <a:rPr lang="fr-FR" smtClean="0"/>
              <a:t>Cliquez et modifiez le titre</a:t>
            </a:r>
            <a:endParaRPr lang="fr-FR" dirty="0"/>
          </a:p>
        </p:txBody>
      </p:sp>
      <p:sp>
        <p:nvSpPr>
          <p:cNvPr id="14" name="Espace réservé du contenu 3"/>
          <p:cNvSpPr>
            <a:spLocks noGrp="1"/>
          </p:cNvSpPr>
          <p:nvPr>
            <p:ph sz="half" idx="12"/>
          </p:nvPr>
        </p:nvSpPr>
        <p:spPr>
          <a:xfrm>
            <a:off x="550881" y="4313236"/>
            <a:ext cx="10041979" cy="243840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5" name="Espace réservé du contenu 3"/>
          <p:cNvSpPr>
            <a:spLocks noGrp="1"/>
          </p:cNvSpPr>
          <p:nvPr>
            <p:ph sz="half" idx="13"/>
          </p:nvPr>
        </p:nvSpPr>
        <p:spPr>
          <a:xfrm>
            <a:off x="558897" y="1762527"/>
            <a:ext cx="10032036" cy="2398314"/>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Tree>
    <p:extLst>
      <p:ext uri="{BB962C8B-B14F-4D97-AF65-F5344CB8AC3E}">
        <p14:creationId xmlns:p14="http://schemas.microsoft.com/office/powerpoint/2010/main" val="3477047054"/>
      </p:ext>
    </p:extLst>
  </p:cSld>
  <p:clrMapOvr>
    <a:masterClrMapping/>
  </p:clrMapOvr>
  <p:transition xmlns:p14="http://schemas.microsoft.com/office/powerpoint/2010/mai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5" name="Text Box 4"/>
          <p:cNvSpPr txBox="1">
            <a:spLocks noChangeArrowheads="1"/>
          </p:cNvSpPr>
          <p:nvPr/>
        </p:nvSpPr>
        <p:spPr bwMode="auto">
          <a:xfrm>
            <a:off x="3657600" y="7086600"/>
            <a:ext cx="38862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5pPr>
            <a:lvl6pPr marL="25146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6pPr>
            <a:lvl7pPr marL="29718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7pPr>
            <a:lvl8pPr marL="34290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8pPr>
            <a:lvl9pPr marL="38862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9pPr>
          </a:lstStyle>
          <a:p>
            <a:pPr algn="ctr" defTabSz="455976" eaLnBrk="1">
              <a:lnSpc>
                <a:spcPct val="98000"/>
              </a:lnSpc>
              <a:buFont typeface="Wingdings" charset="0"/>
              <a:buNone/>
              <a:defRPr/>
            </a:pPr>
            <a:fld id="{4FCAAF9D-806B-0349-9B9F-DECFA54E31CB}" type="slidenum">
              <a:rPr lang="en-GB" sz="1500" smtClean="0">
                <a:solidFill>
                  <a:srgbClr val="FFFF00"/>
                </a:solidFill>
                <a:latin typeface="Times New Roman" charset="0"/>
                <a:cs typeface="Arial Unicode MS" charset="0"/>
              </a:rPr>
              <a:pPr algn="ctr" defTabSz="455976" eaLnBrk="1">
                <a:lnSpc>
                  <a:spcPct val="98000"/>
                </a:lnSpc>
                <a:buFont typeface="Wingdings" charset="0"/>
                <a:buNone/>
                <a:defRPr/>
              </a:pPr>
              <a:t>‹#›</a:t>
            </a:fld>
            <a:endParaRPr lang="en-GB" sz="1500" smtClean="0">
              <a:solidFill>
                <a:srgbClr val="FFFF00"/>
              </a:solidFill>
              <a:latin typeface="Times New Roman" charset="0"/>
              <a:cs typeface="Arial Unicode MS" charset="0"/>
            </a:endParaRPr>
          </a:p>
        </p:txBody>
      </p:sp>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sz="half" idx="1"/>
          </p:nvPr>
        </p:nvSpPr>
        <p:spPr>
          <a:xfrm>
            <a:off x="557227" y="1768476"/>
            <a:ext cx="4940300" cy="4981574"/>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5649932" y="1768476"/>
            <a:ext cx="4941887" cy="4981574"/>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74996891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6_Deux contenus">
    <p:spTree>
      <p:nvGrpSpPr>
        <p:cNvPr id="1" name=""/>
        <p:cNvGrpSpPr/>
        <p:nvPr/>
      </p:nvGrpSpPr>
      <p:grpSpPr>
        <a:xfrm>
          <a:off x="0" y="0"/>
          <a:ext cx="0" cy="0"/>
          <a:chOff x="0" y="0"/>
          <a:chExt cx="0" cy="0"/>
        </a:xfrm>
      </p:grpSpPr>
      <p:sp>
        <p:nvSpPr>
          <p:cNvPr id="7" name="Text Box 4"/>
          <p:cNvSpPr txBox="1">
            <a:spLocks noChangeArrowheads="1"/>
          </p:cNvSpPr>
          <p:nvPr/>
        </p:nvSpPr>
        <p:spPr bwMode="auto">
          <a:xfrm>
            <a:off x="3657600" y="7086600"/>
            <a:ext cx="38862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5pPr>
            <a:lvl6pPr marL="25146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6pPr>
            <a:lvl7pPr marL="29718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7pPr>
            <a:lvl8pPr marL="34290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8pPr>
            <a:lvl9pPr marL="38862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9pPr>
          </a:lstStyle>
          <a:p>
            <a:pPr algn="ctr" defTabSz="455976" eaLnBrk="1">
              <a:lnSpc>
                <a:spcPct val="98000"/>
              </a:lnSpc>
              <a:buFont typeface="Wingdings" charset="0"/>
              <a:buNone/>
              <a:defRPr/>
            </a:pPr>
            <a:fld id="{EFFB58A1-1528-6F4B-817B-B32AFBA6CEE1}" type="slidenum">
              <a:rPr lang="en-GB" sz="1500" smtClean="0">
                <a:solidFill>
                  <a:srgbClr val="FFFF00"/>
                </a:solidFill>
                <a:latin typeface="Times New Roman" charset="0"/>
                <a:cs typeface="Arial Unicode MS" charset="0"/>
              </a:rPr>
              <a:pPr algn="ctr" defTabSz="455976" eaLnBrk="1">
                <a:lnSpc>
                  <a:spcPct val="98000"/>
                </a:lnSpc>
                <a:buFont typeface="Wingdings" charset="0"/>
                <a:buNone/>
                <a:defRPr/>
              </a:pPr>
              <a:t>‹#›</a:t>
            </a:fld>
            <a:endParaRPr lang="en-GB" sz="1500" smtClean="0">
              <a:solidFill>
                <a:srgbClr val="FFFF00"/>
              </a:solidFill>
              <a:latin typeface="Times New Roman" charset="0"/>
              <a:cs typeface="Arial Unicode MS" charset="0"/>
            </a:endParaRPr>
          </a:p>
        </p:txBody>
      </p:sp>
      <p:sp>
        <p:nvSpPr>
          <p:cNvPr id="2" name="Titre 1"/>
          <p:cNvSpPr>
            <a:spLocks noGrp="1"/>
          </p:cNvSpPr>
          <p:nvPr>
            <p:ph type="title"/>
          </p:nvPr>
        </p:nvSpPr>
        <p:spPr/>
        <p:txBody>
          <a:bodyPr/>
          <a:lstStyle/>
          <a:p>
            <a:r>
              <a:rPr lang="fr-FR" smtClean="0"/>
              <a:t>Cliquez et modifiez le titre</a:t>
            </a:r>
            <a:endParaRPr lang="fr-FR" dirty="0"/>
          </a:p>
        </p:txBody>
      </p:sp>
      <p:sp>
        <p:nvSpPr>
          <p:cNvPr id="4" name="Espace réservé du contenu 3"/>
          <p:cNvSpPr>
            <a:spLocks noGrp="1"/>
          </p:cNvSpPr>
          <p:nvPr>
            <p:ph sz="half" idx="2"/>
          </p:nvPr>
        </p:nvSpPr>
        <p:spPr>
          <a:xfrm>
            <a:off x="5657170" y="1768495"/>
            <a:ext cx="4941275" cy="239236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3" name="Espace réservé du contenu 3"/>
          <p:cNvSpPr>
            <a:spLocks noGrp="1"/>
          </p:cNvSpPr>
          <p:nvPr>
            <p:ph sz="half" idx="11"/>
          </p:nvPr>
        </p:nvSpPr>
        <p:spPr>
          <a:xfrm>
            <a:off x="5659655" y="4313236"/>
            <a:ext cx="4941275" cy="243840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4" name="Espace réservé du contenu 3"/>
          <p:cNvSpPr>
            <a:spLocks noGrp="1"/>
          </p:cNvSpPr>
          <p:nvPr>
            <p:ph sz="half" idx="12"/>
          </p:nvPr>
        </p:nvSpPr>
        <p:spPr>
          <a:xfrm>
            <a:off x="549009" y="4313236"/>
            <a:ext cx="4941275" cy="243840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5" name="Espace réservé du contenu 3"/>
          <p:cNvSpPr>
            <a:spLocks noGrp="1"/>
          </p:cNvSpPr>
          <p:nvPr>
            <p:ph sz="half" idx="13"/>
          </p:nvPr>
        </p:nvSpPr>
        <p:spPr>
          <a:xfrm>
            <a:off x="558951" y="1762524"/>
            <a:ext cx="4941275" cy="239813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Tree>
    <p:extLst>
      <p:ext uri="{BB962C8B-B14F-4D97-AF65-F5344CB8AC3E}">
        <p14:creationId xmlns:p14="http://schemas.microsoft.com/office/powerpoint/2010/main" val="1874857793"/>
      </p:ext>
    </p:extLst>
  </p:cSld>
  <p:clrMapOvr>
    <a:masterClrMapping/>
  </p:clrMapOvr>
  <p:transition xmlns:p14="http://schemas.microsoft.com/office/powerpoint/2010/mai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4_Deux contenus">
    <p:spTree>
      <p:nvGrpSpPr>
        <p:cNvPr id="1" name=""/>
        <p:cNvGrpSpPr/>
        <p:nvPr/>
      </p:nvGrpSpPr>
      <p:grpSpPr>
        <a:xfrm>
          <a:off x="0" y="0"/>
          <a:ext cx="0" cy="0"/>
          <a:chOff x="0" y="0"/>
          <a:chExt cx="0" cy="0"/>
        </a:xfrm>
      </p:grpSpPr>
      <p:sp>
        <p:nvSpPr>
          <p:cNvPr id="6" name="Text Box 4"/>
          <p:cNvSpPr txBox="1">
            <a:spLocks noChangeArrowheads="1"/>
          </p:cNvSpPr>
          <p:nvPr/>
        </p:nvSpPr>
        <p:spPr bwMode="auto">
          <a:xfrm>
            <a:off x="3657600" y="7086600"/>
            <a:ext cx="38862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5pPr>
            <a:lvl6pPr marL="25146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6pPr>
            <a:lvl7pPr marL="29718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7pPr>
            <a:lvl8pPr marL="34290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8pPr>
            <a:lvl9pPr marL="38862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9pPr>
          </a:lstStyle>
          <a:p>
            <a:pPr algn="ctr" defTabSz="455976" eaLnBrk="1">
              <a:lnSpc>
                <a:spcPct val="98000"/>
              </a:lnSpc>
              <a:buFont typeface="Wingdings" charset="0"/>
              <a:buNone/>
              <a:defRPr/>
            </a:pPr>
            <a:fld id="{3A355C92-D590-EC4F-AFE3-BF883DA65631}" type="slidenum">
              <a:rPr lang="en-GB" sz="1500" smtClean="0">
                <a:solidFill>
                  <a:srgbClr val="FFFF00"/>
                </a:solidFill>
                <a:latin typeface="Times New Roman" charset="0"/>
                <a:cs typeface="Arial Unicode MS" charset="0"/>
              </a:rPr>
              <a:pPr algn="ctr" defTabSz="455976" eaLnBrk="1">
                <a:lnSpc>
                  <a:spcPct val="98000"/>
                </a:lnSpc>
                <a:buFont typeface="Wingdings" charset="0"/>
                <a:buNone/>
                <a:defRPr/>
              </a:pPr>
              <a:t>‹#›</a:t>
            </a:fld>
            <a:endParaRPr lang="en-GB" sz="1500" smtClean="0">
              <a:solidFill>
                <a:srgbClr val="FFFF00"/>
              </a:solidFill>
              <a:latin typeface="Times New Roman" charset="0"/>
              <a:cs typeface="Arial Unicode MS" charset="0"/>
            </a:endParaRPr>
          </a:p>
        </p:txBody>
      </p:sp>
      <p:sp>
        <p:nvSpPr>
          <p:cNvPr id="2" name="Titre 1"/>
          <p:cNvSpPr>
            <a:spLocks noGrp="1"/>
          </p:cNvSpPr>
          <p:nvPr>
            <p:ph type="title"/>
          </p:nvPr>
        </p:nvSpPr>
        <p:spPr/>
        <p:txBody>
          <a:bodyPr/>
          <a:lstStyle/>
          <a:p>
            <a:r>
              <a:rPr lang="fr-FR" smtClean="0"/>
              <a:t>Cliquez et modifiez le titre</a:t>
            </a:r>
            <a:endParaRPr lang="fr-FR" dirty="0"/>
          </a:p>
        </p:txBody>
      </p:sp>
      <p:sp>
        <p:nvSpPr>
          <p:cNvPr id="9" name="Espace réservé du contenu 3"/>
          <p:cNvSpPr>
            <a:spLocks noGrp="1"/>
          </p:cNvSpPr>
          <p:nvPr>
            <p:ph sz="half" idx="13"/>
          </p:nvPr>
        </p:nvSpPr>
        <p:spPr>
          <a:xfrm>
            <a:off x="558897" y="1762527"/>
            <a:ext cx="10032036" cy="2398314"/>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0" name="Espace réservé du contenu 3"/>
          <p:cNvSpPr>
            <a:spLocks noGrp="1"/>
          </p:cNvSpPr>
          <p:nvPr>
            <p:ph sz="half" idx="11"/>
          </p:nvPr>
        </p:nvSpPr>
        <p:spPr>
          <a:xfrm>
            <a:off x="5659655" y="4313236"/>
            <a:ext cx="4941275" cy="243840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1" name="Espace réservé du contenu 3"/>
          <p:cNvSpPr>
            <a:spLocks noGrp="1"/>
          </p:cNvSpPr>
          <p:nvPr>
            <p:ph sz="half" idx="12"/>
          </p:nvPr>
        </p:nvSpPr>
        <p:spPr>
          <a:xfrm>
            <a:off x="549009" y="4313236"/>
            <a:ext cx="4941275" cy="243840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Tree>
    <p:extLst>
      <p:ext uri="{BB962C8B-B14F-4D97-AF65-F5344CB8AC3E}">
        <p14:creationId xmlns:p14="http://schemas.microsoft.com/office/powerpoint/2010/main" val="1576816907"/>
      </p:ext>
    </p:extLst>
  </p:cSld>
  <p:clrMapOvr>
    <a:masterClrMapping/>
  </p:clrMapOvr>
  <p:transition xmlns:p14="http://schemas.microsoft.com/office/powerpoint/2010/mai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5_Deux contenus">
    <p:spTree>
      <p:nvGrpSpPr>
        <p:cNvPr id="1" name=""/>
        <p:cNvGrpSpPr/>
        <p:nvPr/>
      </p:nvGrpSpPr>
      <p:grpSpPr>
        <a:xfrm>
          <a:off x="0" y="0"/>
          <a:ext cx="0" cy="0"/>
          <a:chOff x="0" y="0"/>
          <a:chExt cx="0" cy="0"/>
        </a:xfrm>
      </p:grpSpPr>
      <p:sp>
        <p:nvSpPr>
          <p:cNvPr id="6" name="Text Box 4"/>
          <p:cNvSpPr txBox="1">
            <a:spLocks noChangeArrowheads="1"/>
          </p:cNvSpPr>
          <p:nvPr/>
        </p:nvSpPr>
        <p:spPr bwMode="auto">
          <a:xfrm>
            <a:off x="3657600" y="7086600"/>
            <a:ext cx="38862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5pPr>
            <a:lvl6pPr marL="25146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6pPr>
            <a:lvl7pPr marL="29718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7pPr>
            <a:lvl8pPr marL="34290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8pPr>
            <a:lvl9pPr marL="38862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9pPr>
          </a:lstStyle>
          <a:p>
            <a:pPr algn="ctr" defTabSz="455976" eaLnBrk="1">
              <a:lnSpc>
                <a:spcPct val="98000"/>
              </a:lnSpc>
              <a:buFont typeface="Wingdings" charset="0"/>
              <a:buNone/>
              <a:defRPr/>
            </a:pPr>
            <a:fld id="{E3AD481C-8201-E241-8764-7BA35CCCFA63}" type="slidenum">
              <a:rPr lang="en-GB" sz="1500" smtClean="0">
                <a:solidFill>
                  <a:srgbClr val="FFFF00"/>
                </a:solidFill>
                <a:latin typeface="Times New Roman" charset="0"/>
                <a:cs typeface="Arial Unicode MS" charset="0"/>
              </a:rPr>
              <a:pPr algn="ctr" defTabSz="455976" eaLnBrk="1">
                <a:lnSpc>
                  <a:spcPct val="98000"/>
                </a:lnSpc>
                <a:buFont typeface="Wingdings" charset="0"/>
                <a:buNone/>
                <a:defRPr/>
              </a:pPr>
              <a:t>‹#›</a:t>
            </a:fld>
            <a:endParaRPr lang="en-GB" sz="1500" smtClean="0">
              <a:solidFill>
                <a:srgbClr val="FFFF00"/>
              </a:solidFill>
              <a:latin typeface="Times New Roman" charset="0"/>
              <a:cs typeface="Arial Unicode MS" charset="0"/>
            </a:endParaRPr>
          </a:p>
        </p:txBody>
      </p:sp>
      <p:sp>
        <p:nvSpPr>
          <p:cNvPr id="2" name="Titre 1"/>
          <p:cNvSpPr>
            <a:spLocks noGrp="1"/>
          </p:cNvSpPr>
          <p:nvPr>
            <p:ph type="title"/>
          </p:nvPr>
        </p:nvSpPr>
        <p:spPr/>
        <p:txBody>
          <a:bodyPr/>
          <a:lstStyle/>
          <a:p>
            <a:r>
              <a:rPr lang="fr-FR" smtClean="0"/>
              <a:t>Cliquez et modifiez le titre</a:t>
            </a:r>
            <a:endParaRPr lang="fr-FR" dirty="0"/>
          </a:p>
        </p:txBody>
      </p:sp>
      <p:sp>
        <p:nvSpPr>
          <p:cNvPr id="9" name="Espace réservé du contenu 3"/>
          <p:cNvSpPr>
            <a:spLocks noGrp="1"/>
          </p:cNvSpPr>
          <p:nvPr>
            <p:ph sz="half" idx="2"/>
          </p:nvPr>
        </p:nvSpPr>
        <p:spPr>
          <a:xfrm>
            <a:off x="5657170" y="1768495"/>
            <a:ext cx="4941275" cy="239236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0" name="Espace réservé du contenu 3"/>
          <p:cNvSpPr>
            <a:spLocks noGrp="1"/>
          </p:cNvSpPr>
          <p:nvPr>
            <p:ph sz="half" idx="13"/>
          </p:nvPr>
        </p:nvSpPr>
        <p:spPr>
          <a:xfrm>
            <a:off x="558951" y="1762524"/>
            <a:ext cx="4941275" cy="239813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1" name="Espace réservé du contenu 3"/>
          <p:cNvSpPr>
            <a:spLocks noGrp="1"/>
          </p:cNvSpPr>
          <p:nvPr>
            <p:ph sz="half" idx="12"/>
          </p:nvPr>
        </p:nvSpPr>
        <p:spPr>
          <a:xfrm>
            <a:off x="550881" y="4313236"/>
            <a:ext cx="10041979" cy="243840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Tree>
    <p:extLst>
      <p:ext uri="{BB962C8B-B14F-4D97-AF65-F5344CB8AC3E}">
        <p14:creationId xmlns:p14="http://schemas.microsoft.com/office/powerpoint/2010/main" val="16390631"/>
      </p:ext>
    </p:extLst>
  </p:cSld>
  <p:clrMapOvr>
    <a:masterClrMapping/>
  </p:clrMapOvr>
  <p:transition xmlns:p14="http://schemas.microsoft.com/office/powerpoint/2010/mai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3_Deux contenus">
    <p:spTree>
      <p:nvGrpSpPr>
        <p:cNvPr id="1" name=""/>
        <p:cNvGrpSpPr/>
        <p:nvPr/>
      </p:nvGrpSpPr>
      <p:grpSpPr>
        <a:xfrm>
          <a:off x="0" y="0"/>
          <a:ext cx="0" cy="0"/>
          <a:chOff x="0" y="0"/>
          <a:chExt cx="0" cy="0"/>
        </a:xfrm>
      </p:grpSpPr>
      <p:sp>
        <p:nvSpPr>
          <p:cNvPr id="6" name="Text Box 4"/>
          <p:cNvSpPr txBox="1">
            <a:spLocks noChangeArrowheads="1"/>
          </p:cNvSpPr>
          <p:nvPr/>
        </p:nvSpPr>
        <p:spPr bwMode="auto">
          <a:xfrm>
            <a:off x="3657600" y="7086600"/>
            <a:ext cx="38862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5pPr>
            <a:lvl6pPr marL="25146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6pPr>
            <a:lvl7pPr marL="29718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7pPr>
            <a:lvl8pPr marL="34290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8pPr>
            <a:lvl9pPr marL="38862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9pPr>
          </a:lstStyle>
          <a:p>
            <a:pPr algn="ctr" defTabSz="455976" eaLnBrk="1">
              <a:lnSpc>
                <a:spcPct val="98000"/>
              </a:lnSpc>
              <a:buFont typeface="Wingdings" charset="0"/>
              <a:buNone/>
              <a:defRPr/>
            </a:pPr>
            <a:fld id="{E784CFCD-7C2F-EA4F-B27A-480E713DBB23}" type="slidenum">
              <a:rPr lang="en-GB" sz="1500" smtClean="0">
                <a:solidFill>
                  <a:srgbClr val="FFFF00"/>
                </a:solidFill>
                <a:latin typeface="Times New Roman" charset="0"/>
                <a:cs typeface="Arial Unicode MS" charset="0"/>
              </a:rPr>
              <a:pPr algn="ctr" defTabSz="455976" eaLnBrk="1">
                <a:lnSpc>
                  <a:spcPct val="98000"/>
                </a:lnSpc>
                <a:buFont typeface="Wingdings" charset="0"/>
                <a:buNone/>
                <a:defRPr/>
              </a:pPr>
              <a:t>‹#›</a:t>
            </a:fld>
            <a:endParaRPr lang="en-GB" sz="1500" smtClean="0">
              <a:solidFill>
                <a:srgbClr val="FFFF00"/>
              </a:solidFill>
              <a:latin typeface="Times New Roman" charset="0"/>
              <a:cs typeface="Arial Unicode MS" charset="0"/>
            </a:endParaRPr>
          </a:p>
        </p:txBody>
      </p:sp>
      <p:sp>
        <p:nvSpPr>
          <p:cNvPr id="2" name="Titre 1"/>
          <p:cNvSpPr>
            <a:spLocks noGrp="1"/>
          </p:cNvSpPr>
          <p:nvPr>
            <p:ph type="title"/>
          </p:nvPr>
        </p:nvSpPr>
        <p:spPr/>
        <p:txBody>
          <a:bodyPr/>
          <a:lstStyle/>
          <a:p>
            <a:r>
              <a:rPr lang="fr-FR" smtClean="0"/>
              <a:t>Cliquez et modifiez le titre</a:t>
            </a:r>
            <a:endParaRPr lang="fr-FR" dirty="0"/>
          </a:p>
        </p:txBody>
      </p:sp>
      <p:sp>
        <p:nvSpPr>
          <p:cNvPr id="10" name="Espace réservé du contenu 3"/>
          <p:cNvSpPr>
            <a:spLocks noGrp="1"/>
          </p:cNvSpPr>
          <p:nvPr>
            <p:ph sz="half" idx="12"/>
          </p:nvPr>
        </p:nvSpPr>
        <p:spPr>
          <a:xfrm>
            <a:off x="549009" y="4313236"/>
            <a:ext cx="4941275" cy="243840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1" name="Espace réservé du contenu 3"/>
          <p:cNvSpPr>
            <a:spLocks noGrp="1"/>
          </p:cNvSpPr>
          <p:nvPr>
            <p:ph sz="half" idx="13"/>
          </p:nvPr>
        </p:nvSpPr>
        <p:spPr>
          <a:xfrm>
            <a:off x="558951" y="1762524"/>
            <a:ext cx="4941275" cy="239813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7" name="Espace réservé du contenu 3"/>
          <p:cNvSpPr>
            <a:spLocks noGrp="1"/>
          </p:cNvSpPr>
          <p:nvPr>
            <p:ph sz="half" idx="2"/>
          </p:nvPr>
        </p:nvSpPr>
        <p:spPr>
          <a:xfrm>
            <a:off x="5657170" y="1768511"/>
            <a:ext cx="4941275" cy="4983161"/>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Tree>
    <p:extLst>
      <p:ext uri="{BB962C8B-B14F-4D97-AF65-F5344CB8AC3E}">
        <p14:creationId xmlns:p14="http://schemas.microsoft.com/office/powerpoint/2010/main" val="297525465"/>
      </p:ext>
    </p:extLst>
  </p:cSld>
  <p:clrMapOvr>
    <a:masterClrMapping/>
  </p:clrMapOvr>
  <p:transition xmlns:p14="http://schemas.microsoft.com/office/powerpoint/2010/mai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2_Deux contenus">
    <p:spTree>
      <p:nvGrpSpPr>
        <p:cNvPr id="1" name=""/>
        <p:cNvGrpSpPr/>
        <p:nvPr/>
      </p:nvGrpSpPr>
      <p:grpSpPr>
        <a:xfrm>
          <a:off x="0" y="0"/>
          <a:ext cx="0" cy="0"/>
          <a:chOff x="0" y="0"/>
          <a:chExt cx="0" cy="0"/>
        </a:xfrm>
      </p:grpSpPr>
      <p:sp>
        <p:nvSpPr>
          <p:cNvPr id="6" name="Text Box 4"/>
          <p:cNvSpPr txBox="1">
            <a:spLocks noChangeArrowheads="1"/>
          </p:cNvSpPr>
          <p:nvPr/>
        </p:nvSpPr>
        <p:spPr bwMode="auto">
          <a:xfrm>
            <a:off x="3657600" y="7086600"/>
            <a:ext cx="38862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5pPr>
            <a:lvl6pPr marL="25146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6pPr>
            <a:lvl7pPr marL="29718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7pPr>
            <a:lvl8pPr marL="34290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8pPr>
            <a:lvl9pPr marL="38862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9pPr>
          </a:lstStyle>
          <a:p>
            <a:pPr algn="ctr" defTabSz="455976" eaLnBrk="1">
              <a:lnSpc>
                <a:spcPct val="98000"/>
              </a:lnSpc>
              <a:buFont typeface="Wingdings" charset="0"/>
              <a:buNone/>
              <a:defRPr/>
            </a:pPr>
            <a:fld id="{52CD70E2-BDBA-1346-8033-A81E815F0A05}" type="slidenum">
              <a:rPr lang="en-GB" sz="1500" smtClean="0">
                <a:solidFill>
                  <a:srgbClr val="FFFF00"/>
                </a:solidFill>
                <a:latin typeface="Times New Roman" charset="0"/>
                <a:cs typeface="Arial Unicode MS" charset="0"/>
              </a:rPr>
              <a:pPr algn="ctr" defTabSz="455976" eaLnBrk="1">
                <a:lnSpc>
                  <a:spcPct val="98000"/>
                </a:lnSpc>
                <a:buFont typeface="Wingdings" charset="0"/>
                <a:buNone/>
                <a:defRPr/>
              </a:pPr>
              <a:t>‹#›</a:t>
            </a:fld>
            <a:endParaRPr lang="en-GB" sz="1500" smtClean="0">
              <a:solidFill>
                <a:srgbClr val="FFFF00"/>
              </a:solidFill>
              <a:latin typeface="Times New Roman" charset="0"/>
              <a:cs typeface="Arial Unicode MS" charset="0"/>
            </a:endParaRPr>
          </a:p>
        </p:txBody>
      </p:sp>
      <p:sp>
        <p:nvSpPr>
          <p:cNvPr id="2" name="Titre 1"/>
          <p:cNvSpPr>
            <a:spLocks noGrp="1"/>
          </p:cNvSpPr>
          <p:nvPr>
            <p:ph type="title"/>
          </p:nvPr>
        </p:nvSpPr>
        <p:spPr/>
        <p:txBody>
          <a:bodyPr/>
          <a:lstStyle/>
          <a:p>
            <a:r>
              <a:rPr lang="fr-FR" smtClean="0"/>
              <a:t>Cliquez et modifiez le titre</a:t>
            </a:r>
            <a:endParaRPr lang="fr-FR" dirty="0"/>
          </a:p>
        </p:txBody>
      </p:sp>
      <p:sp>
        <p:nvSpPr>
          <p:cNvPr id="9" name="Espace réservé du contenu 3"/>
          <p:cNvSpPr>
            <a:spLocks noGrp="1"/>
          </p:cNvSpPr>
          <p:nvPr>
            <p:ph sz="half" idx="2"/>
          </p:nvPr>
        </p:nvSpPr>
        <p:spPr>
          <a:xfrm>
            <a:off x="5657170" y="1768495"/>
            <a:ext cx="4941275" cy="239236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0" name="Espace réservé du contenu 3"/>
          <p:cNvSpPr>
            <a:spLocks noGrp="1"/>
          </p:cNvSpPr>
          <p:nvPr>
            <p:ph sz="half" idx="11"/>
          </p:nvPr>
        </p:nvSpPr>
        <p:spPr>
          <a:xfrm>
            <a:off x="5659655" y="4313236"/>
            <a:ext cx="4941275" cy="243840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1" name="Espace réservé du contenu 3"/>
          <p:cNvSpPr>
            <a:spLocks noGrp="1"/>
          </p:cNvSpPr>
          <p:nvPr>
            <p:ph sz="half" idx="13"/>
          </p:nvPr>
        </p:nvSpPr>
        <p:spPr>
          <a:xfrm>
            <a:off x="558951" y="1762576"/>
            <a:ext cx="4941275" cy="4989113"/>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Tree>
    <p:extLst>
      <p:ext uri="{BB962C8B-B14F-4D97-AF65-F5344CB8AC3E}">
        <p14:creationId xmlns:p14="http://schemas.microsoft.com/office/powerpoint/2010/main" val="2410009215"/>
      </p:ext>
    </p:extLst>
  </p:cSld>
  <p:clrMapOvr>
    <a:masterClrMapping/>
  </p:clrMapOvr>
  <p:transition xmlns:p14="http://schemas.microsoft.com/office/powerpoint/2010/main"/>
</p:sldLayout>
</file>

<file path=ppt/slideLayouts/slideLayout4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7" name="Text Box 4"/>
          <p:cNvSpPr txBox="1">
            <a:spLocks noChangeArrowheads="1"/>
          </p:cNvSpPr>
          <p:nvPr/>
        </p:nvSpPr>
        <p:spPr bwMode="auto">
          <a:xfrm>
            <a:off x="3657600" y="7086600"/>
            <a:ext cx="38862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5pPr>
            <a:lvl6pPr marL="25146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6pPr>
            <a:lvl7pPr marL="29718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7pPr>
            <a:lvl8pPr marL="34290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8pPr>
            <a:lvl9pPr marL="38862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9pPr>
          </a:lstStyle>
          <a:p>
            <a:pPr algn="ctr" defTabSz="455976" eaLnBrk="1">
              <a:lnSpc>
                <a:spcPct val="98000"/>
              </a:lnSpc>
              <a:buFont typeface="Wingdings" charset="0"/>
              <a:buNone/>
              <a:defRPr/>
            </a:pPr>
            <a:fld id="{F7537512-6A72-C742-8FCF-FF7F7BC02C23}" type="slidenum">
              <a:rPr lang="en-GB" sz="1500" smtClean="0">
                <a:solidFill>
                  <a:srgbClr val="FFFF00"/>
                </a:solidFill>
                <a:latin typeface="Times New Roman" charset="0"/>
                <a:cs typeface="Arial Unicode MS" charset="0"/>
              </a:rPr>
              <a:pPr algn="ctr" defTabSz="455976" eaLnBrk="1">
                <a:lnSpc>
                  <a:spcPct val="98000"/>
                </a:lnSpc>
                <a:buFont typeface="Wingdings" charset="0"/>
                <a:buNone/>
                <a:defRPr/>
              </a:pPr>
              <a:t>‹#›</a:t>
            </a:fld>
            <a:endParaRPr lang="en-GB" sz="1500" smtClean="0">
              <a:solidFill>
                <a:srgbClr val="FFFF00"/>
              </a:solidFill>
              <a:latin typeface="Times New Roman" charset="0"/>
              <a:cs typeface="Arial Unicode MS" charset="0"/>
            </a:endParaRPr>
          </a:p>
        </p:txBody>
      </p:sp>
      <p:sp>
        <p:nvSpPr>
          <p:cNvPr id="2" name="Title 1"/>
          <p:cNvSpPr>
            <a:spLocks noGrp="1"/>
          </p:cNvSpPr>
          <p:nvPr>
            <p:ph type="title"/>
          </p:nvPr>
        </p:nvSpPr>
        <p:spPr>
          <a:xfrm>
            <a:off x="558818" y="303266"/>
            <a:ext cx="10044113" cy="1258887"/>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558803" y="1692275"/>
            <a:ext cx="4930776" cy="704850"/>
          </a:xfrm>
        </p:spPr>
        <p:txBody>
          <a:bodyPr anchor="b"/>
          <a:lstStyle>
            <a:lvl1pPr marL="0" indent="0">
              <a:buNone/>
              <a:defRPr sz="2300" b="1"/>
            </a:lvl1pPr>
            <a:lvl2pPr marL="455976" indent="0">
              <a:buNone/>
              <a:defRPr sz="2000" b="1"/>
            </a:lvl2pPr>
            <a:lvl3pPr marL="911931" indent="0">
              <a:buNone/>
              <a:defRPr sz="1800" b="1"/>
            </a:lvl3pPr>
            <a:lvl4pPr marL="1367889" indent="0">
              <a:buNone/>
              <a:defRPr sz="1600" b="1"/>
            </a:lvl4pPr>
            <a:lvl5pPr marL="1823854" indent="0">
              <a:buNone/>
              <a:defRPr sz="1600" b="1"/>
            </a:lvl5pPr>
            <a:lvl6pPr marL="2279812" indent="0">
              <a:buNone/>
              <a:defRPr sz="1600" b="1"/>
            </a:lvl6pPr>
            <a:lvl7pPr marL="2735775" indent="0">
              <a:buNone/>
              <a:defRPr sz="1600" b="1"/>
            </a:lvl7pPr>
            <a:lvl8pPr marL="3191737" indent="0">
              <a:buNone/>
              <a:defRPr sz="1600" b="1"/>
            </a:lvl8pPr>
            <a:lvl9pPr marL="3647697"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58803" y="2397125"/>
            <a:ext cx="4930776" cy="4356100"/>
          </a:xfrm>
        </p:spPr>
        <p:txBody>
          <a:bodyPr/>
          <a:lstStyle>
            <a:lvl1pPr>
              <a:defRPr sz="23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5668969" y="1692275"/>
            <a:ext cx="4933950" cy="704850"/>
          </a:xfrm>
        </p:spPr>
        <p:txBody>
          <a:bodyPr anchor="b"/>
          <a:lstStyle>
            <a:lvl1pPr marL="0" indent="0">
              <a:buNone/>
              <a:defRPr sz="2300" b="1"/>
            </a:lvl1pPr>
            <a:lvl2pPr marL="455976" indent="0">
              <a:buNone/>
              <a:defRPr sz="2000" b="1"/>
            </a:lvl2pPr>
            <a:lvl3pPr marL="911931" indent="0">
              <a:buNone/>
              <a:defRPr sz="1800" b="1"/>
            </a:lvl3pPr>
            <a:lvl4pPr marL="1367889" indent="0">
              <a:buNone/>
              <a:defRPr sz="1600" b="1"/>
            </a:lvl4pPr>
            <a:lvl5pPr marL="1823854" indent="0">
              <a:buNone/>
              <a:defRPr sz="1600" b="1"/>
            </a:lvl5pPr>
            <a:lvl6pPr marL="2279812" indent="0">
              <a:buNone/>
              <a:defRPr sz="1600" b="1"/>
            </a:lvl6pPr>
            <a:lvl7pPr marL="2735775" indent="0">
              <a:buNone/>
              <a:defRPr sz="1600" b="1"/>
            </a:lvl7pPr>
            <a:lvl8pPr marL="3191737" indent="0">
              <a:buNone/>
              <a:defRPr sz="1600" b="1"/>
            </a:lvl8pPr>
            <a:lvl9pPr marL="3647697"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668969" y="2397125"/>
            <a:ext cx="4933950" cy="4356100"/>
          </a:xfrm>
        </p:spPr>
        <p:txBody>
          <a:bodyPr/>
          <a:lstStyle>
            <a:lvl1pPr>
              <a:defRPr sz="23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6505131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Text Box 4"/>
          <p:cNvSpPr txBox="1">
            <a:spLocks noChangeArrowheads="1"/>
          </p:cNvSpPr>
          <p:nvPr/>
        </p:nvSpPr>
        <p:spPr bwMode="auto">
          <a:xfrm>
            <a:off x="3657600" y="7086600"/>
            <a:ext cx="38862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5pPr>
            <a:lvl6pPr marL="25146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6pPr>
            <a:lvl7pPr marL="29718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7pPr>
            <a:lvl8pPr marL="34290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8pPr>
            <a:lvl9pPr marL="38862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9pPr>
          </a:lstStyle>
          <a:p>
            <a:pPr algn="ctr" defTabSz="455976" eaLnBrk="1">
              <a:lnSpc>
                <a:spcPct val="98000"/>
              </a:lnSpc>
              <a:buFont typeface="Wingdings" charset="0"/>
              <a:buNone/>
              <a:defRPr/>
            </a:pPr>
            <a:fld id="{02184873-A48D-624E-BCB5-18E8123743FE}" type="slidenum">
              <a:rPr lang="en-GB" sz="1500" smtClean="0">
                <a:solidFill>
                  <a:srgbClr val="FFFF00"/>
                </a:solidFill>
                <a:latin typeface="Times New Roman" charset="0"/>
                <a:cs typeface="Arial Unicode MS" charset="0"/>
              </a:rPr>
              <a:pPr algn="ctr" defTabSz="455976" eaLnBrk="1">
                <a:lnSpc>
                  <a:spcPct val="98000"/>
                </a:lnSpc>
                <a:buFont typeface="Wingdings" charset="0"/>
                <a:buNone/>
                <a:defRPr/>
              </a:pPr>
              <a:t>‹#›</a:t>
            </a:fld>
            <a:endParaRPr lang="en-GB" sz="1500" smtClean="0">
              <a:solidFill>
                <a:srgbClr val="FFFF00"/>
              </a:solidFill>
              <a:latin typeface="Times New Roman" charset="0"/>
              <a:cs typeface="Arial Unicode MS" charset="0"/>
            </a:endParaRPr>
          </a:p>
        </p:txBody>
      </p:sp>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12879258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5" name="Text Box 4"/>
          <p:cNvSpPr txBox="1">
            <a:spLocks noChangeArrowheads="1"/>
          </p:cNvSpPr>
          <p:nvPr/>
        </p:nvSpPr>
        <p:spPr bwMode="auto">
          <a:xfrm>
            <a:off x="3657600" y="7086600"/>
            <a:ext cx="38862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5pPr>
            <a:lvl6pPr marL="25146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6pPr>
            <a:lvl7pPr marL="29718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7pPr>
            <a:lvl8pPr marL="34290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8pPr>
            <a:lvl9pPr marL="38862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9pPr>
          </a:lstStyle>
          <a:p>
            <a:pPr algn="ctr" defTabSz="455976" eaLnBrk="1">
              <a:lnSpc>
                <a:spcPct val="98000"/>
              </a:lnSpc>
              <a:buFont typeface="Wingdings" charset="0"/>
              <a:buNone/>
              <a:defRPr/>
            </a:pPr>
            <a:fld id="{73C1E49E-7072-214D-A5B4-344EB042536E}" type="slidenum">
              <a:rPr lang="en-GB" sz="1500" smtClean="0">
                <a:solidFill>
                  <a:srgbClr val="FFFF00"/>
                </a:solidFill>
                <a:latin typeface="Times New Roman" charset="0"/>
                <a:cs typeface="Arial Unicode MS" charset="0"/>
              </a:rPr>
              <a:pPr algn="ctr" defTabSz="455976" eaLnBrk="1">
                <a:lnSpc>
                  <a:spcPct val="98000"/>
                </a:lnSpc>
                <a:buFont typeface="Wingdings" charset="0"/>
                <a:buNone/>
                <a:defRPr/>
              </a:pPr>
              <a:t>‹#›</a:t>
            </a:fld>
            <a:endParaRPr lang="en-GB" sz="1500" smtClean="0">
              <a:solidFill>
                <a:srgbClr val="FFFF00"/>
              </a:solidFill>
              <a:latin typeface="Times New Roman" charset="0"/>
              <a:cs typeface="Arial Unicode MS" charset="0"/>
            </a:endParaRPr>
          </a:p>
        </p:txBody>
      </p:sp>
      <p:sp>
        <p:nvSpPr>
          <p:cNvPr id="2" name="Title 1"/>
          <p:cNvSpPr>
            <a:spLocks noGrp="1"/>
          </p:cNvSpPr>
          <p:nvPr>
            <p:ph type="title"/>
          </p:nvPr>
        </p:nvSpPr>
        <p:spPr>
          <a:xfrm>
            <a:off x="558800" y="301625"/>
            <a:ext cx="3670300" cy="1279525"/>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4364038" y="301648"/>
            <a:ext cx="6238875" cy="6451599"/>
          </a:xfrm>
        </p:spPr>
        <p:txBody>
          <a:bodyPr/>
          <a:lstStyle>
            <a:lvl1pPr>
              <a:defRPr sz="3200"/>
            </a:lvl1pPr>
            <a:lvl2pPr>
              <a:defRPr sz="2800"/>
            </a:lvl2pPr>
            <a:lvl3pPr>
              <a:defRPr sz="23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58800" y="1581203"/>
            <a:ext cx="3670300" cy="5172075"/>
          </a:xfrm>
        </p:spPr>
        <p:txBody>
          <a:bodyPr/>
          <a:lstStyle>
            <a:lvl1pPr marL="0" indent="0">
              <a:buNone/>
              <a:defRPr sz="1500"/>
            </a:lvl1pPr>
            <a:lvl2pPr marL="455976" indent="0">
              <a:buNone/>
              <a:defRPr sz="1200"/>
            </a:lvl2pPr>
            <a:lvl3pPr marL="911931" indent="0">
              <a:buNone/>
              <a:defRPr sz="1000"/>
            </a:lvl3pPr>
            <a:lvl4pPr marL="1367889" indent="0">
              <a:buNone/>
              <a:defRPr sz="900"/>
            </a:lvl4pPr>
            <a:lvl5pPr marL="1823854" indent="0">
              <a:buNone/>
              <a:defRPr sz="900"/>
            </a:lvl5pPr>
            <a:lvl6pPr marL="2279812" indent="0">
              <a:buNone/>
              <a:defRPr sz="900"/>
            </a:lvl6pPr>
            <a:lvl7pPr marL="2735775" indent="0">
              <a:buNone/>
              <a:defRPr sz="900"/>
            </a:lvl7pPr>
            <a:lvl8pPr marL="3191737" indent="0">
              <a:buNone/>
              <a:defRPr sz="900"/>
            </a:lvl8pPr>
            <a:lvl9pPr marL="3647697" indent="0">
              <a:buNone/>
              <a:defRPr sz="900"/>
            </a:lvl9pPr>
          </a:lstStyle>
          <a:p>
            <a:pPr lvl="0"/>
            <a:r>
              <a:rPr lang="en-US" smtClean="0"/>
              <a:t>Click to edit Master text styles</a:t>
            </a:r>
          </a:p>
        </p:txBody>
      </p:sp>
    </p:spTree>
    <p:extLst>
      <p:ext uri="{BB962C8B-B14F-4D97-AF65-F5344CB8AC3E}">
        <p14:creationId xmlns:p14="http://schemas.microsoft.com/office/powerpoint/2010/main" val="82109834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Text Box 4"/>
          <p:cNvSpPr txBox="1">
            <a:spLocks noChangeArrowheads="1"/>
          </p:cNvSpPr>
          <p:nvPr/>
        </p:nvSpPr>
        <p:spPr bwMode="auto">
          <a:xfrm>
            <a:off x="3657600" y="7086600"/>
            <a:ext cx="38862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5pPr>
            <a:lvl6pPr marL="25146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6pPr>
            <a:lvl7pPr marL="29718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7pPr>
            <a:lvl8pPr marL="34290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8pPr>
            <a:lvl9pPr marL="38862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9pPr>
          </a:lstStyle>
          <a:p>
            <a:pPr algn="ctr" defTabSz="455976" eaLnBrk="1">
              <a:lnSpc>
                <a:spcPct val="98000"/>
              </a:lnSpc>
              <a:buFont typeface="Wingdings" charset="0"/>
              <a:buNone/>
              <a:defRPr/>
            </a:pPr>
            <a:fld id="{D15C806C-3EE0-B24C-AF1E-CEFDAEA01EBE}" type="slidenum">
              <a:rPr lang="en-GB" sz="1500" smtClean="0">
                <a:solidFill>
                  <a:srgbClr val="FFFF00"/>
                </a:solidFill>
                <a:latin typeface="Times New Roman" charset="0"/>
                <a:cs typeface="Arial Unicode MS" charset="0"/>
              </a:rPr>
              <a:pPr algn="ctr" defTabSz="455976" eaLnBrk="1">
                <a:lnSpc>
                  <a:spcPct val="98000"/>
                </a:lnSpc>
                <a:buFont typeface="Wingdings" charset="0"/>
                <a:buNone/>
                <a:defRPr/>
              </a:pPr>
              <a:t>‹#›</a:t>
            </a:fld>
            <a:endParaRPr lang="en-GB" sz="1500" smtClean="0">
              <a:solidFill>
                <a:srgbClr val="FFFF00"/>
              </a:solidFill>
              <a:latin typeface="Times New Roman" charset="0"/>
              <a:cs typeface="Arial Unicode MS" charset="0"/>
            </a:endParaRPr>
          </a:p>
        </p:txBody>
      </p:sp>
      <p:sp>
        <p:nvSpPr>
          <p:cNvPr id="2" name="Title 1"/>
          <p:cNvSpPr>
            <a:spLocks noGrp="1"/>
          </p:cNvSpPr>
          <p:nvPr>
            <p:ph type="title"/>
          </p:nvPr>
        </p:nvSpPr>
        <p:spPr>
          <a:xfrm>
            <a:off x="2187595" y="5291158"/>
            <a:ext cx="6696075" cy="625475"/>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187595" y="674706"/>
            <a:ext cx="6696075" cy="4537075"/>
          </a:xfrm>
        </p:spPr>
        <p:txBody>
          <a:bodyPr/>
          <a:lstStyle>
            <a:lvl1pPr marL="0" indent="0">
              <a:buNone/>
              <a:defRPr sz="3200"/>
            </a:lvl1pPr>
            <a:lvl2pPr marL="455976" indent="0">
              <a:buNone/>
              <a:defRPr sz="2800"/>
            </a:lvl2pPr>
            <a:lvl3pPr marL="911931" indent="0">
              <a:buNone/>
              <a:defRPr sz="2300"/>
            </a:lvl3pPr>
            <a:lvl4pPr marL="1367889" indent="0">
              <a:buNone/>
              <a:defRPr sz="2000"/>
            </a:lvl4pPr>
            <a:lvl5pPr marL="1823854" indent="0">
              <a:buNone/>
              <a:defRPr sz="2000"/>
            </a:lvl5pPr>
            <a:lvl6pPr marL="2279812" indent="0">
              <a:buNone/>
              <a:defRPr sz="2000"/>
            </a:lvl6pPr>
            <a:lvl7pPr marL="2735775" indent="0">
              <a:buNone/>
              <a:defRPr sz="2000"/>
            </a:lvl7pPr>
            <a:lvl8pPr marL="3191737" indent="0">
              <a:buNone/>
              <a:defRPr sz="2000"/>
            </a:lvl8pPr>
            <a:lvl9pPr marL="3647697" indent="0">
              <a:buNone/>
              <a:defRPr sz="2000"/>
            </a:lvl9pPr>
          </a:lstStyle>
          <a:p>
            <a:pPr lvl="0"/>
            <a:endParaRPr lang="en-US" noProof="0" smtClean="0"/>
          </a:p>
        </p:txBody>
      </p:sp>
      <p:sp>
        <p:nvSpPr>
          <p:cNvPr id="4" name="Text Placeholder 3"/>
          <p:cNvSpPr>
            <a:spLocks noGrp="1"/>
          </p:cNvSpPr>
          <p:nvPr>
            <p:ph type="body" sz="half" idx="2"/>
          </p:nvPr>
        </p:nvSpPr>
        <p:spPr>
          <a:xfrm>
            <a:off x="2187595" y="5916631"/>
            <a:ext cx="6696075" cy="887412"/>
          </a:xfrm>
        </p:spPr>
        <p:txBody>
          <a:bodyPr/>
          <a:lstStyle>
            <a:lvl1pPr marL="0" indent="0">
              <a:buNone/>
              <a:defRPr sz="1500"/>
            </a:lvl1pPr>
            <a:lvl2pPr marL="455976" indent="0">
              <a:buNone/>
              <a:defRPr sz="1200"/>
            </a:lvl2pPr>
            <a:lvl3pPr marL="911931" indent="0">
              <a:buNone/>
              <a:defRPr sz="1000"/>
            </a:lvl3pPr>
            <a:lvl4pPr marL="1367889" indent="0">
              <a:buNone/>
              <a:defRPr sz="900"/>
            </a:lvl4pPr>
            <a:lvl5pPr marL="1823854" indent="0">
              <a:buNone/>
              <a:defRPr sz="900"/>
            </a:lvl5pPr>
            <a:lvl6pPr marL="2279812" indent="0">
              <a:buNone/>
              <a:defRPr sz="900"/>
            </a:lvl6pPr>
            <a:lvl7pPr marL="2735775" indent="0">
              <a:buNone/>
              <a:defRPr sz="900"/>
            </a:lvl7pPr>
            <a:lvl8pPr marL="3191737" indent="0">
              <a:buNone/>
              <a:defRPr sz="900"/>
            </a:lvl8pPr>
            <a:lvl9pPr marL="3647697" indent="0">
              <a:buNone/>
              <a:defRPr sz="900"/>
            </a:lvl9pPr>
          </a:lstStyle>
          <a:p>
            <a:pPr lvl="0"/>
            <a:r>
              <a:rPr lang="en-US" smtClean="0"/>
              <a:t>Click to edit Master text styles</a:t>
            </a:r>
          </a:p>
        </p:txBody>
      </p:sp>
    </p:spTree>
    <p:extLst>
      <p:ext uri="{BB962C8B-B14F-4D97-AF65-F5344CB8AC3E}">
        <p14:creationId xmlns:p14="http://schemas.microsoft.com/office/powerpoint/2010/main" val="379460022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4" name="Text Box 4"/>
          <p:cNvSpPr txBox="1">
            <a:spLocks noChangeArrowheads="1"/>
          </p:cNvSpPr>
          <p:nvPr/>
        </p:nvSpPr>
        <p:spPr bwMode="auto">
          <a:xfrm>
            <a:off x="3657600" y="7086600"/>
            <a:ext cx="38862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5pPr>
            <a:lvl6pPr marL="25146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6pPr>
            <a:lvl7pPr marL="29718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7pPr>
            <a:lvl8pPr marL="34290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8pPr>
            <a:lvl9pPr marL="38862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9pPr>
          </a:lstStyle>
          <a:p>
            <a:pPr algn="ctr" defTabSz="455976" eaLnBrk="1">
              <a:lnSpc>
                <a:spcPct val="98000"/>
              </a:lnSpc>
              <a:buFont typeface="Wingdings" charset="0"/>
              <a:buNone/>
              <a:defRPr/>
            </a:pPr>
            <a:fld id="{5D0EF0D7-0EA4-A84D-BE70-BDAD3B632C0B}" type="slidenum">
              <a:rPr lang="en-GB" sz="1500" smtClean="0">
                <a:solidFill>
                  <a:srgbClr val="FFFF00"/>
                </a:solidFill>
                <a:latin typeface="Times New Roman" charset="0"/>
                <a:cs typeface="Arial Unicode MS" charset="0"/>
              </a:rPr>
              <a:pPr algn="ctr" defTabSz="455976" eaLnBrk="1">
                <a:lnSpc>
                  <a:spcPct val="98000"/>
                </a:lnSpc>
                <a:buFont typeface="Wingdings" charset="0"/>
                <a:buNone/>
                <a:defRPr/>
              </a:pPr>
              <a:t>‹#›</a:t>
            </a:fld>
            <a:endParaRPr lang="en-GB" sz="1500" smtClean="0">
              <a:solidFill>
                <a:srgbClr val="FFFF00"/>
              </a:solidFill>
              <a:latin typeface="Times New Roman" charset="0"/>
              <a:cs typeface="Arial Unicode MS" charset="0"/>
            </a:endParaRPr>
          </a:p>
        </p:txBody>
      </p:sp>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5159897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Deux contenus">
    <p:spTree>
      <p:nvGrpSpPr>
        <p:cNvPr id="1" name=""/>
        <p:cNvGrpSpPr/>
        <p:nvPr/>
      </p:nvGrpSpPr>
      <p:grpSpPr>
        <a:xfrm>
          <a:off x="0" y="0"/>
          <a:ext cx="0" cy="0"/>
          <a:chOff x="0" y="0"/>
          <a:chExt cx="0" cy="0"/>
        </a:xfrm>
      </p:grpSpPr>
      <p:sp>
        <p:nvSpPr>
          <p:cNvPr id="5" name="Text Box 4"/>
          <p:cNvSpPr txBox="1">
            <a:spLocks noChangeArrowheads="1"/>
          </p:cNvSpPr>
          <p:nvPr/>
        </p:nvSpPr>
        <p:spPr bwMode="auto">
          <a:xfrm>
            <a:off x="3657600" y="7056438"/>
            <a:ext cx="38862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5pPr>
            <a:lvl6pPr marL="25146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6pPr>
            <a:lvl7pPr marL="29718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7pPr>
            <a:lvl8pPr marL="34290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8pPr>
            <a:lvl9pPr marL="38862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9pPr>
          </a:lstStyle>
          <a:p>
            <a:pPr algn="ctr" defTabSz="455976" eaLnBrk="1">
              <a:lnSpc>
                <a:spcPct val="98000"/>
              </a:lnSpc>
              <a:buFont typeface="Wingdings" charset="0"/>
              <a:buNone/>
              <a:defRPr/>
            </a:pPr>
            <a:fld id="{2B2DC02C-0D11-8C4B-874F-FC4E73B500F5}" type="slidenum">
              <a:rPr lang="en-GB" sz="1500" smtClean="0">
                <a:solidFill>
                  <a:srgbClr val="FFFF00"/>
                </a:solidFill>
                <a:latin typeface="Times New Roman" charset="0"/>
                <a:cs typeface="Arial Unicode MS" charset="0"/>
              </a:rPr>
              <a:pPr algn="ctr" defTabSz="455976" eaLnBrk="1">
                <a:lnSpc>
                  <a:spcPct val="98000"/>
                </a:lnSpc>
                <a:buFont typeface="Wingdings" charset="0"/>
                <a:buNone/>
                <a:defRPr/>
              </a:pPr>
              <a:t>‹#›</a:t>
            </a:fld>
            <a:endParaRPr lang="en-GB" sz="1500" smtClean="0">
              <a:solidFill>
                <a:srgbClr val="FFFF00"/>
              </a:solidFill>
              <a:latin typeface="Times New Roman" charset="0"/>
              <a:cs typeface="Arial Unicode MS" charset="0"/>
            </a:endParaRPr>
          </a:p>
        </p:txBody>
      </p:sp>
      <p:sp>
        <p:nvSpPr>
          <p:cNvPr id="2" name="Titre 1"/>
          <p:cNvSpPr>
            <a:spLocks noGrp="1"/>
          </p:cNvSpPr>
          <p:nvPr>
            <p:ph type="title"/>
          </p:nvPr>
        </p:nvSpPr>
        <p:spPr/>
        <p:txBody>
          <a:bodyPr/>
          <a:lstStyle/>
          <a:p>
            <a:r>
              <a:rPr lang="fr-FR" smtClean="0"/>
              <a:t>Cliquez et modifiez le titre</a:t>
            </a:r>
            <a:endParaRPr lang="fr-FR" dirty="0"/>
          </a:p>
        </p:txBody>
      </p:sp>
      <p:sp>
        <p:nvSpPr>
          <p:cNvPr id="14" name="Espace réservé du contenu 3"/>
          <p:cNvSpPr>
            <a:spLocks noGrp="1"/>
          </p:cNvSpPr>
          <p:nvPr>
            <p:ph sz="half" idx="12"/>
          </p:nvPr>
        </p:nvSpPr>
        <p:spPr>
          <a:xfrm>
            <a:off x="550881" y="4313236"/>
            <a:ext cx="10041979" cy="243840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5" name="Espace réservé du contenu 3"/>
          <p:cNvSpPr>
            <a:spLocks noGrp="1"/>
          </p:cNvSpPr>
          <p:nvPr>
            <p:ph sz="half" idx="13"/>
          </p:nvPr>
        </p:nvSpPr>
        <p:spPr>
          <a:xfrm>
            <a:off x="558897" y="1762527"/>
            <a:ext cx="10032036" cy="2398314"/>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Tree>
    <p:extLst>
      <p:ext uri="{BB962C8B-B14F-4D97-AF65-F5344CB8AC3E}">
        <p14:creationId xmlns:p14="http://schemas.microsoft.com/office/powerpoint/2010/main" val="793618289"/>
      </p:ext>
    </p:extLst>
  </p:cSld>
  <p:clrMapOvr>
    <a:masterClrMapping/>
  </p:clrMapOvr>
  <p:transition xmlns:p14="http://schemas.microsoft.com/office/powerpoint/2010/main"/>
</p:sldLayout>
</file>

<file path=ppt/slideLayouts/slideLayout5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4" name="Text Box 4"/>
          <p:cNvSpPr txBox="1">
            <a:spLocks noChangeArrowheads="1"/>
          </p:cNvSpPr>
          <p:nvPr/>
        </p:nvSpPr>
        <p:spPr bwMode="auto">
          <a:xfrm>
            <a:off x="3657600" y="7086600"/>
            <a:ext cx="38862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5pPr>
            <a:lvl6pPr marL="25146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6pPr>
            <a:lvl7pPr marL="29718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7pPr>
            <a:lvl8pPr marL="34290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8pPr>
            <a:lvl9pPr marL="38862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9pPr>
          </a:lstStyle>
          <a:p>
            <a:pPr algn="ctr" defTabSz="455976" eaLnBrk="1">
              <a:lnSpc>
                <a:spcPct val="98000"/>
              </a:lnSpc>
              <a:buFont typeface="Wingdings" charset="0"/>
              <a:buNone/>
              <a:defRPr/>
            </a:pPr>
            <a:fld id="{90B0B0F2-AFC4-234E-B3DE-24333066C380}" type="slidenum">
              <a:rPr lang="en-GB" sz="1500" smtClean="0">
                <a:solidFill>
                  <a:srgbClr val="FFFF00"/>
                </a:solidFill>
                <a:latin typeface="Times New Roman" charset="0"/>
                <a:cs typeface="Arial Unicode MS" charset="0"/>
              </a:rPr>
              <a:pPr algn="ctr" defTabSz="455976" eaLnBrk="1">
                <a:lnSpc>
                  <a:spcPct val="98000"/>
                </a:lnSpc>
                <a:buFont typeface="Wingdings" charset="0"/>
                <a:buNone/>
                <a:defRPr/>
              </a:pPr>
              <a:t>‹#›</a:t>
            </a:fld>
            <a:endParaRPr lang="en-GB" sz="1500" smtClean="0">
              <a:solidFill>
                <a:srgbClr val="FFFF00"/>
              </a:solidFill>
              <a:latin typeface="Times New Roman" charset="0"/>
              <a:cs typeface="Arial Unicode MS" charset="0"/>
            </a:endParaRPr>
          </a:p>
        </p:txBody>
      </p:sp>
      <p:sp>
        <p:nvSpPr>
          <p:cNvPr id="2" name="Vertical Title 1"/>
          <p:cNvSpPr>
            <a:spLocks noGrp="1"/>
          </p:cNvSpPr>
          <p:nvPr>
            <p:ph type="title" orient="vert"/>
          </p:nvPr>
        </p:nvSpPr>
        <p:spPr>
          <a:xfrm>
            <a:off x="8083550" y="301643"/>
            <a:ext cx="2508250" cy="64484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557268" y="301643"/>
            <a:ext cx="7373937" cy="64484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65163771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36666" y="2347913"/>
            <a:ext cx="9486901" cy="1620837"/>
          </a:xfrm>
        </p:spPr>
        <p:txBody>
          <a:bodyPr/>
          <a:lstStyle/>
          <a:p>
            <a:r>
              <a:rPr lang="en-US" smtClean="0"/>
              <a:t>Click to edit Master title style</a:t>
            </a:r>
            <a:endParaRPr lang="en-US"/>
          </a:p>
        </p:txBody>
      </p:sp>
      <p:sp>
        <p:nvSpPr>
          <p:cNvPr id="3" name="Subtitle 2"/>
          <p:cNvSpPr>
            <a:spLocks noGrp="1"/>
          </p:cNvSpPr>
          <p:nvPr>
            <p:ph type="subTitle" idx="1"/>
          </p:nvPr>
        </p:nvSpPr>
        <p:spPr>
          <a:xfrm>
            <a:off x="1674813" y="4283093"/>
            <a:ext cx="7812088" cy="1931987"/>
          </a:xfrm>
        </p:spPr>
        <p:txBody>
          <a:bodyPr/>
          <a:lstStyle>
            <a:lvl1pPr marL="0" indent="0" algn="ctr">
              <a:buNone/>
              <a:defRPr/>
            </a:lvl1pPr>
            <a:lvl2pPr marL="455976" indent="0" algn="ctr">
              <a:buNone/>
              <a:defRPr/>
            </a:lvl2pPr>
            <a:lvl3pPr marL="911931" indent="0" algn="ctr">
              <a:buNone/>
              <a:defRPr/>
            </a:lvl3pPr>
            <a:lvl4pPr marL="1367889" indent="0" algn="ctr">
              <a:buNone/>
              <a:defRPr/>
            </a:lvl4pPr>
            <a:lvl5pPr marL="1823854" indent="0" algn="ctr">
              <a:buNone/>
              <a:defRPr/>
            </a:lvl5pPr>
            <a:lvl6pPr marL="2279812" indent="0" algn="ctr">
              <a:buNone/>
              <a:defRPr/>
            </a:lvl6pPr>
            <a:lvl7pPr marL="2735775" indent="0" algn="ctr">
              <a:buNone/>
              <a:defRPr/>
            </a:lvl7pPr>
            <a:lvl8pPr marL="3191737" indent="0" algn="ctr">
              <a:buNone/>
              <a:defRPr/>
            </a:lvl8pPr>
            <a:lvl9pPr marL="3647697"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377481583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Text Box 4"/>
          <p:cNvSpPr txBox="1">
            <a:spLocks noChangeArrowheads="1"/>
          </p:cNvSpPr>
          <p:nvPr/>
        </p:nvSpPr>
        <p:spPr bwMode="auto">
          <a:xfrm>
            <a:off x="3657600" y="7086600"/>
            <a:ext cx="38862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5pPr>
            <a:lvl6pPr marL="25146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6pPr>
            <a:lvl7pPr marL="29718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7pPr>
            <a:lvl8pPr marL="34290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8pPr>
            <a:lvl9pPr marL="38862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9pPr>
          </a:lstStyle>
          <a:p>
            <a:pPr algn="ctr" defTabSz="455976" eaLnBrk="1">
              <a:lnSpc>
                <a:spcPct val="98000"/>
              </a:lnSpc>
              <a:buFont typeface="Wingdings" charset="0"/>
              <a:buNone/>
              <a:defRPr/>
            </a:pPr>
            <a:fld id="{2AC2D399-F6CF-B24A-945C-99D62A20BBAE}" type="slidenum">
              <a:rPr lang="en-GB" sz="1500" smtClean="0">
                <a:solidFill>
                  <a:srgbClr val="FFFF00"/>
                </a:solidFill>
                <a:latin typeface="Times New Roman" charset="0"/>
                <a:cs typeface="Arial Unicode MS" charset="0"/>
              </a:rPr>
              <a:pPr algn="ctr" defTabSz="455976" eaLnBrk="1">
                <a:lnSpc>
                  <a:spcPct val="98000"/>
                </a:lnSpc>
                <a:buFont typeface="Wingdings" charset="0"/>
                <a:buNone/>
                <a:defRPr/>
              </a:pPr>
              <a:t>‹#›</a:t>
            </a:fld>
            <a:endParaRPr lang="en-GB" sz="1500" smtClean="0">
              <a:solidFill>
                <a:srgbClr val="FFFF00"/>
              </a:solidFill>
              <a:latin typeface="Times New Roman" charset="0"/>
              <a:cs typeface="Arial Unicode MS" charset="0"/>
            </a:endParaRPr>
          </a:p>
        </p:txBody>
      </p:sp>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28487517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81117" y="4857803"/>
            <a:ext cx="9486901" cy="15017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881117" y="3203593"/>
            <a:ext cx="9486901" cy="1654175"/>
          </a:xfrm>
        </p:spPr>
        <p:txBody>
          <a:bodyPr anchor="b"/>
          <a:lstStyle>
            <a:lvl1pPr marL="0" indent="0">
              <a:buNone/>
              <a:defRPr sz="2000"/>
            </a:lvl1pPr>
            <a:lvl2pPr marL="455976" indent="0">
              <a:buNone/>
              <a:defRPr sz="1800"/>
            </a:lvl2pPr>
            <a:lvl3pPr marL="911931" indent="0">
              <a:buNone/>
              <a:defRPr sz="1600"/>
            </a:lvl3pPr>
            <a:lvl4pPr marL="1367889" indent="0">
              <a:buNone/>
              <a:defRPr sz="1500"/>
            </a:lvl4pPr>
            <a:lvl5pPr marL="1823854" indent="0">
              <a:buNone/>
              <a:defRPr sz="1500"/>
            </a:lvl5pPr>
            <a:lvl6pPr marL="2279812" indent="0">
              <a:buNone/>
              <a:defRPr sz="1500"/>
            </a:lvl6pPr>
            <a:lvl7pPr marL="2735775" indent="0">
              <a:buNone/>
              <a:defRPr sz="1500"/>
            </a:lvl7pPr>
            <a:lvl8pPr marL="3191737" indent="0">
              <a:buNone/>
              <a:defRPr sz="1500"/>
            </a:lvl8pPr>
            <a:lvl9pPr marL="3647697" indent="0">
              <a:buNone/>
              <a:defRPr sz="1500"/>
            </a:lvl9pPr>
          </a:lstStyle>
          <a:p>
            <a:pPr lvl="0"/>
            <a:r>
              <a:rPr lang="en-US" smtClean="0"/>
              <a:t>Click to edit Master text styles</a:t>
            </a:r>
          </a:p>
        </p:txBody>
      </p:sp>
    </p:spTree>
    <p:extLst>
      <p:ext uri="{BB962C8B-B14F-4D97-AF65-F5344CB8AC3E}">
        <p14:creationId xmlns:p14="http://schemas.microsoft.com/office/powerpoint/2010/main" val="197393569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5" name="Text Box 4"/>
          <p:cNvSpPr txBox="1">
            <a:spLocks noChangeArrowheads="1"/>
          </p:cNvSpPr>
          <p:nvPr/>
        </p:nvSpPr>
        <p:spPr bwMode="auto">
          <a:xfrm>
            <a:off x="3657600" y="7086600"/>
            <a:ext cx="38862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5pPr>
            <a:lvl6pPr marL="25146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6pPr>
            <a:lvl7pPr marL="29718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7pPr>
            <a:lvl8pPr marL="34290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8pPr>
            <a:lvl9pPr marL="38862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9pPr>
          </a:lstStyle>
          <a:p>
            <a:pPr algn="ctr" defTabSz="455976" eaLnBrk="1">
              <a:lnSpc>
                <a:spcPct val="98000"/>
              </a:lnSpc>
              <a:buFont typeface="Wingdings" charset="0"/>
              <a:buNone/>
              <a:defRPr/>
            </a:pPr>
            <a:fld id="{B360E758-3EDB-7C4B-8FCC-F5ECD321DC2C}" type="slidenum">
              <a:rPr lang="en-GB" sz="1500" smtClean="0">
                <a:solidFill>
                  <a:srgbClr val="FFFF00"/>
                </a:solidFill>
                <a:latin typeface="Times New Roman" charset="0"/>
                <a:cs typeface="Arial Unicode MS" charset="0"/>
              </a:rPr>
              <a:pPr algn="ctr" defTabSz="455976" eaLnBrk="1">
                <a:lnSpc>
                  <a:spcPct val="98000"/>
                </a:lnSpc>
                <a:buFont typeface="Wingdings" charset="0"/>
                <a:buNone/>
                <a:defRPr/>
              </a:pPr>
              <a:t>‹#›</a:t>
            </a:fld>
            <a:endParaRPr lang="en-GB" sz="1500" smtClean="0">
              <a:solidFill>
                <a:srgbClr val="FFFF00"/>
              </a:solidFill>
              <a:latin typeface="Times New Roman" charset="0"/>
              <a:cs typeface="Arial Unicode MS" charset="0"/>
            </a:endParaRPr>
          </a:p>
        </p:txBody>
      </p:sp>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557227" y="1768476"/>
            <a:ext cx="4940300" cy="4981574"/>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649932" y="1768476"/>
            <a:ext cx="4941887" cy="4981574"/>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06009879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_Deux contenus">
    <p:spTree>
      <p:nvGrpSpPr>
        <p:cNvPr id="1" name=""/>
        <p:cNvGrpSpPr/>
        <p:nvPr/>
      </p:nvGrpSpPr>
      <p:grpSpPr>
        <a:xfrm>
          <a:off x="0" y="0"/>
          <a:ext cx="0" cy="0"/>
          <a:chOff x="0" y="0"/>
          <a:chExt cx="0" cy="0"/>
        </a:xfrm>
      </p:grpSpPr>
      <p:sp>
        <p:nvSpPr>
          <p:cNvPr id="5" name="Text Box 4"/>
          <p:cNvSpPr txBox="1">
            <a:spLocks noChangeArrowheads="1"/>
          </p:cNvSpPr>
          <p:nvPr/>
        </p:nvSpPr>
        <p:spPr bwMode="auto">
          <a:xfrm>
            <a:off x="3657600" y="7086600"/>
            <a:ext cx="38862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5pPr>
            <a:lvl6pPr marL="25146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6pPr>
            <a:lvl7pPr marL="29718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7pPr>
            <a:lvl8pPr marL="34290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8pPr>
            <a:lvl9pPr marL="38862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9pPr>
          </a:lstStyle>
          <a:p>
            <a:pPr algn="ctr" defTabSz="455976" eaLnBrk="1">
              <a:lnSpc>
                <a:spcPct val="98000"/>
              </a:lnSpc>
              <a:buFont typeface="Wingdings" charset="0"/>
              <a:buNone/>
              <a:defRPr/>
            </a:pPr>
            <a:fld id="{755F2793-1E56-5346-8BD7-BDF678826B83}" type="slidenum">
              <a:rPr lang="en-GB" sz="1500" smtClean="0">
                <a:solidFill>
                  <a:srgbClr val="FFFF00"/>
                </a:solidFill>
                <a:latin typeface="Times New Roman" charset="0"/>
                <a:cs typeface="Arial Unicode MS" charset="0"/>
              </a:rPr>
              <a:pPr algn="ctr" defTabSz="455976" eaLnBrk="1">
                <a:lnSpc>
                  <a:spcPct val="98000"/>
                </a:lnSpc>
                <a:buFont typeface="Wingdings" charset="0"/>
                <a:buNone/>
                <a:defRPr/>
              </a:pPr>
              <a:t>‹#›</a:t>
            </a:fld>
            <a:endParaRPr lang="en-GB" sz="1500" smtClean="0">
              <a:solidFill>
                <a:srgbClr val="FFFF00"/>
              </a:solidFill>
              <a:latin typeface="Times New Roman" charset="0"/>
              <a:cs typeface="Arial Unicode MS" charset="0"/>
            </a:endParaRPr>
          </a:p>
        </p:txBody>
      </p:sp>
      <p:sp>
        <p:nvSpPr>
          <p:cNvPr id="2" name="Titre 1"/>
          <p:cNvSpPr>
            <a:spLocks noGrp="1"/>
          </p:cNvSpPr>
          <p:nvPr>
            <p:ph type="title"/>
          </p:nvPr>
        </p:nvSpPr>
        <p:spPr/>
        <p:txBody>
          <a:bodyPr/>
          <a:lstStyle/>
          <a:p>
            <a:r>
              <a:rPr lang="fr-FR" smtClean="0"/>
              <a:t>Cliquez et modifiez le titre</a:t>
            </a:r>
            <a:endParaRPr lang="fr-FR" dirty="0"/>
          </a:p>
        </p:txBody>
      </p:sp>
      <p:sp>
        <p:nvSpPr>
          <p:cNvPr id="14" name="Espace réservé du contenu 3"/>
          <p:cNvSpPr>
            <a:spLocks noGrp="1"/>
          </p:cNvSpPr>
          <p:nvPr>
            <p:ph sz="half" idx="12"/>
          </p:nvPr>
        </p:nvSpPr>
        <p:spPr>
          <a:xfrm>
            <a:off x="550881" y="4313236"/>
            <a:ext cx="10041979" cy="243840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5" name="Espace réservé du contenu 3"/>
          <p:cNvSpPr>
            <a:spLocks noGrp="1"/>
          </p:cNvSpPr>
          <p:nvPr>
            <p:ph sz="half" idx="13"/>
          </p:nvPr>
        </p:nvSpPr>
        <p:spPr>
          <a:xfrm>
            <a:off x="558897" y="1762527"/>
            <a:ext cx="10032036" cy="2398314"/>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Tree>
    <p:extLst>
      <p:ext uri="{BB962C8B-B14F-4D97-AF65-F5344CB8AC3E}">
        <p14:creationId xmlns:p14="http://schemas.microsoft.com/office/powerpoint/2010/main" val="1519220312"/>
      </p:ext>
    </p:extLst>
  </p:cSld>
  <p:clrMapOvr>
    <a:masterClrMapping/>
  </p:clrMapOvr>
  <p:transition xmlns:p14="http://schemas.microsoft.com/office/powerpoint/2010/mai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6_Deux contenus">
    <p:spTree>
      <p:nvGrpSpPr>
        <p:cNvPr id="1" name=""/>
        <p:cNvGrpSpPr/>
        <p:nvPr/>
      </p:nvGrpSpPr>
      <p:grpSpPr>
        <a:xfrm>
          <a:off x="0" y="0"/>
          <a:ext cx="0" cy="0"/>
          <a:chOff x="0" y="0"/>
          <a:chExt cx="0" cy="0"/>
        </a:xfrm>
      </p:grpSpPr>
      <p:sp>
        <p:nvSpPr>
          <p:cNvPr id="7" name="Text Box 4"/>
          <p:cNvSpPr txBox="1">
            <a:spLocks noChangeArrowheads="1"/>
          </p:cNvSpPr>
          <p:nvPr/>
        </p:nvSpPr>
        <p:spPr bwMode="auto">
          <a:xfrm>
            <a:off x="3657600" y="7086600"/>
            <a:ext cx="38862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5pPr>
            <a:lvl6pPr marL="25146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6pPr>
            <a:lvl7pPr marL="29718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7pPr>
            <a:lvl8pPr marL="34290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8pPr>
            <a:lvl9pPr marL="38862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9pPr>
          </a:lstStyle>
          <a:p>
            <a:pPr algn="ctr" defTabSz="455976" eaLnBrk="1">
              <a:lnSpc>
                <a:spcPct val="98000"/>
              </a:lnSpc>
              <a:buFont typeface="Wingdings" charset="0"/>
              <a:buNone/>
              <a:defRPr/>
            </a:pPr>
            <a:fld id="{84C45A9C-6E9C-D44F-A146-0ACE2A07E699}" type="slidenum">
              <a:rPr lang="en-GB" sz="1500" smtClean="0">
                <a:solidFill>
                  <a:srgbClr val="FFFF00"/>
                </a:solidFill>
                <a:latin typeface="Times New Roman" charset="0"/>
                <a:cs typeface="Arial Unicode MS" charset="0"/>
              </a:rPr>
              <a:pPr algn="ctr" defTabSz="455976" eaLnBrk="1">
                <a:lnSpc>
                  <a:spcPct val="98000"/>
                </a:lnSpc>
                <a:buFont typeface="Wingdings" charset="0"/>
                <a:buNone/>
                <a:defRPr/>
              </a:pPr>
              <a:t>‹#›</a:t>
            </a:fld>
            <a:endParaRPr lang="en-GB" sz="1500" smtClean="0">
              <a:solidFill>
                <a:srgbClr val="FFFF00"/>
              </a:solidFill>
              <a:latin typeface="Times New Roman" charset="0"/>
              <a:cs typeface="Arial Unicode MS" charset="0"/>
            </a:endParaRPr>
          </a:p>
        </p:txBody>
      </p:sp>
      <p:sp>
        <p:nvSpPr>
          <p:cNvPr id="2" name="Titre 1"/>
          <p:cNvSpPr>
            <a:spLocks noGrp="1"/>
          </p:cNvSpPr>
          <p:nvPr>
            <p:ph type="title"/>
          </p:nvPr>
        </p:nvSpPr>
        <p:spPr/>
        <p:txBody>
          <a:bodyPr/>
          <a:lstStyle/>
          <a:p>
            <a:r>
              <a:rPr lang="fr-FR" smtClean="0"/>
              <a:t>Cliquez et modifiez le titre</a:t>
            </a:r>
            <a:endParaRPr lang="fr-FR" dirty="0"/>
          </a:p>
        </p:txBody>
      </p:sp>
      <p:sp>
        <p:nvSpPr>
          <p:cNvPr id="4" name="Espace réservé du contenu 3"/>
          <p:cNvSpPr>
            <a:spLocks noGrp="1"/>
          </p:cNvSpPr>
          <p:nvPr>
            <p:ph sz="half" idx="2"/>
          </p:nvPr>
        </p:nvSpPr>
        <p:spPr>
          <a:xfrm>
            <a:off x="5657170" y="1768495"/>
            <a:ext cx="4941275" cy="239236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3" name="Espace réservé du contenu 3"/>
          <p:cNvSpPr>
            <a:spLocks noGrp="1"/>
          </p:cNvSpPr>
          <p:nvPr>
            <p:ph sz="half" idx="11"/>
          </p:nvPr>
        </p:nvSpPr>
        <p:spPr>
          <a:xfrm>
            <a:off x="5659655" y="4313236"/>
            <a:ext cx="4941275" cy="243840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4" name="Espace réservé du contenu 3"/>
          <p:cNvSpPr>
            <a:spLocks noGrp="1"/>
          </p:cNvSpPr>
          <p:nvPr>
            <p:ph sz="half" idx="12"/>
          </p:nvPr>
        </p:nvSpPr>
        <p:spPr>
          <a:xfrm>
            <a:off x="549009" y="4313236"/>
            <a:ext cx="4941275" cy="243840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5" name="Espace réservé du contenu 3"/>
          <p:cNvSpPr>
            <a:spLocks noGrp="1"/>
          </p:cNvSpPr>
          <p:nvPr>
            <p:ph sz="half" idx="13"/>
          </p:nvPr>
        </p:nvSpPr>
        <p:spPr>
          <a:xfrm>
            <a:off x="558951" y="1762524"/>
            <a:ext cx="4941275" cy="239813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Tree>
    <p:extLst>
      <p:ext uri="{BB962C8B-B14F-4D97-AF65-F5344CB8AC3E}">
        <p14:creationId xmlns:p14="http://schemas.microsoft.com/office/powerpoint/2010/main" val="1974784243"/>
      </p:ext>
    </p:extLst>
  </p:cSld>
  <p:clrMapOvr>
    <a:masterClrMapping/>
  </p:clrMapOvr>
  <p:transition xmlns:p14="http://schemas.microsoft.com/office/powerpoint/2010/mai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4_Deux contenus">
    <p:spTree>
      <p:nvGrpSpPr>
        <p:cNvPr id="1" name=""/>
        <p:cNvGrpSpPr/>
        <p:nvPr/>
      </p:nvGrpSpPr>
      <p:grpSpPr>
        <a:xfrm>
          <a:off x="0" y="0"/>
          <a:ext cx="0" cy="0"/>
          <a:chOff x="0" y="0"/>
          <a:chExt cx="0" cy="0"/>
        </a:xfrm>
      </p:grpSpPr>
      <p:sp>
        <p:nvSpPr>
          <p:cNvPr id="6" name="Text Box 4"/>
          <p:cNvSpPr txBox="1">
            <a:spLocks noChangeArrowheads="1"/>
          </p:cNvSpPr>
          <p:nvPr/>
        </p:nvSpPr>
        <p:spPr bwMode="auto">
          <a:xfrm>
            <a:off x="3657600" y="7086600"/>
            <a:ext cx="38862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5pPr>
            <a:lvl6pPr marL="25146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6pPr>
            <a:lvl7pPr marL="29718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7pPr>
            <a:lvl8pPr marL="34290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8pPr>
            <a:lvl9pPr marL="38862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9pPr>
          </a:lstStyle>
          <a:p>
            <a:pPr algn="ctr" defTabSz="455976" eaLnBrk="1">
              <a:lnSpc>
                <a:spcPct val="98000"/>
              </a:lnSpc>
              <a:buFont typeface="Wingdings" charset="0"/>
              <a:buNone/>
              <a:defRPr/>
            </a:pPr>
            <a:fld id="{381F944C-006D-CD4B-B2AA-FDB5883A1A5B}" type="slidenum">
              <a:rPr lang="en-GB" sz="1500" smtClean="0">
                <a:solidFill>
                  <a:srgbClr val="FFFF00"/>
                </a:solidFill>
                <a:latin typeface="Times New Roman" charset="0"/>
                <a:cs typeface="Arial Unicode MS" charset="0"/>
              </a:rPr>
              <a:pPr algn="ctr" defTabSz="455976" eaLnBrk="1">
                <a:lnSpc>
                  <a:spcPct val="98000"/>
                </a:lnSpc>
                <a:buFont typeface="Wingdings" charset="0"/>
                <a:buNone/>
                <a:defRPr/>
              </a:pPr>
              <a:t>‹#›</a:t>
            </a:fld>
            <a:endParaRPr lang="en-GB" sz="1500" smtClean="0">
              <a:solidFill>
                <a:srgbClr val="FFFF00"/>
              </a:solidFill>
              <a:latin typeface="Times New Roman" charset="0"/>
              <a:cs typeface="Arial Unicode MS" charset="0"/>
            </a:endParaRPr>
          </a:p>
        </p:txBody>
      </p:sp>
      <p:sp>
        <p:nvSpPr>
          <p:cNvPr id="2" name="Titre 1"/>
          <p:cNvSpPr>
            <a:spLocks noGrp="1"/>
          </p:cNvSpPr>
          <p:nvPr>
            <p:ph type="title"/>
          </p:nvPr>
        </p:nvSpPr>
        <p:spPr/>
        <p:txBody>
          <a:bodyPr/>
          <a:lstStyle/>
          <a:p>
            <a:r>
              <a:rPr lang="fr-FR" smtClean="0"/>
              <a:t>Cliquez et modifiez le titre</a:t>
            </a:r>
            <a:endParaRPr lang="fr-FR" dirty="0"/>
          </a:p>
        </p:txBody>
      </p:sp>
      <p:sp>
        <p:nvSpPr>
          <p:cNvPr id="9" name="Espace réservé du contenu 3"/>
          <p:cNvSpPr>
            <a:spLocks noGrp="1"/>
          </p:cNvSpPr>
          <p:nvPr>
            <p:ph sz="half" idx="13"/>
          </p:nvPr>
        </p:nvSpPr>
        <p:spPr>
          <a:xfrm>
            <a:off x="558897" y="1762527"/>
            <a:ext cx="10032036" cy="2398314"/>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0" name="Espace réservé du contenu 3"/>
          <p:cNvSpPr>
            <a:spLocks noGrp="1"/>
          </p:cNvSpPr>
          <p:nvPr>
            <p:ph sz="half" idx="11"/>
          </p:nvPr>
        </p:nvSpPr>
        <p:spPr>
          <a:xfrm>
            <a:off x="5659655" y="4313236"/>
            <a:ext cx="4941275" cy="243840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1" name="Espace réservé du contenu 3"/>
          <p:cNvSpPr>
            <a:spLocks noGrp="1"/>
          </p:cNvSpPr>
          <p:nvPr>
            <p:ph sz="half" idx="12"/>
          </p:nvPr>
        </p:nvSpPr>
        <p:spPr>
          <a:xfrm>
            <a:off x="549009" y="4313236"/>
            <a:ext cx="4941275" cy="243840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Tree>
    <p:extLst>
      <p:ext uri="{BB962C8B-B14F-4D97-AF65-F5344CB8AC3E}">
        <p14:creationId xmlns:p14="http://schemas.microsoft.com/office/powerpoint/2010/main" val="3545612263"/>
      </p:ext>
    </p:extLst>
  </p:cSld>
  <p:clrMapOvr>
    <a:masterClrMapping/>
  </p:clrMapOvr>
  <p:transition xmlns:p14="http://schemas.microsoft.com/office/powerpoint/2010/mai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5_Deux contenus">
    <p:spTree>
      <p:nvGrpSpPr>
        <p:cNvPr id="1" name=""/>
        <p:cNvGrpSpPr/>
        <p:nvPr/>
      </p:nvGrpSpPr>
      <p:grpSpPr>
        <a:xfrm>
          <a:off x="0" y="0"/>
          <a:ext cx="0" cy="0"/>
          <a:chOff x="0" y="0"/>
          <a:chExt cx="0" cy="0"/>
        </a:xfrm>
      </p:grpSpPr>
      <p:sp>
        <p:nvSpPr>
          <p:cNvPr id="6" name="Text Box 4"/>
          <p:cNvSpPr txBox="1">
            <a:spLocks noChangeArrowheads="1"/>
          </p:cNvSpPr>
          <p:nvPr/>
        </p:nvSpPr>
        <p:spPr bwMode="auto">
          <a:xfrm>
            <a:off x="3657600" y="7086600"/>
            <a:ext cx="38862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5pPr>
            <a:lvl6pPr marL="25146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6pPr>
            <a:lvl7pPr marL="29718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7pPr>
            <a:lvl8pPr marL="34290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8pPr>
            <a:lvl9pPr marL="38862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9pPr>
          </a:lstStyle>
          <a:p>
            <a:pPr algn="ctr" defTabSz="455976" eaLnBrk="1">
              <a:lnSpc>
                <a:spcPct val="98000"/>
              </a:lnSpc>
              <a:buFont typeface="Wingdings" charset="0"/>
              <a:buNone/>
              <a:defRPr/>
            </a:pPr>
            <a:fld id="{FC5D275A-91E9-2948-A9F0-D7A3B6E8D7EA}" type="slidenum">
              <a:rPr lang="en-GB" sz="1500" smtClean="0">
                <a:solidFill>
                  <a:srgbClr val="FFFF00"/>
                </a:solidFill>
                <a:latin typeface="Times New Roman" charset="0"/>
                <a:cs typeface="Arial Unicode MS" charset="0"/>
              </a:rPr>
              <a:pPr algn="ctr" defTabSz="455976" eaLnBrk="1">
                <a:lnSpc>
                  <a:spcPct val="98000"/>
                </a:lnSpc>
                <a:buFont typeface="Wingdings" charset="0"/>
                <a:buNone/>
                <a:defRPr/>
              </a:pPr>
              <a:t>‹#›</a:t>
            </a:fld>
            <a:endParaRPr lang="en-GB" sz="1500" smtClean="0">
              <a:solidFill>
                <a:srgbClr val="FFFF00"/>
              </a:solidFill>
              <a:latin typeface="Times New Roman" charset="0"/>
              <a:cs typeface="Arial Unicode MS" charset="0"/>
            </a:endParaRPr>
          </a:p>
        </p:txBody>
      </p:sp>
      <p:sp>
        <p:nvSpPr>
          <p:cNvPr id="2" name="Titre 1"/>
          <p:cNvSpPr>
            <a:spLocks noGrp="1"/>
          </p:cNvSpPr>
          <p:nvPr>
            <p:ph type="title"/>
          </p:nvPr>
        </p:nvSpPr>
        <p:spPr/>
        <p:txBody>
          <a:bodyPr/>
          <a:lstStyle/>
          <a:p>
            <a:r>
              <a:rPr lang="fr-FR" smtClean="0"/>
              <a:t>Cliquez et modifiez le titre</a:t>
            </a:r>
            <a:endParaRPr lang="fr-FR" dirty="0"/>
          </a:p>
        </p:txBody>
      </p:sp>
      <p:sp>
        <p:nvSpPr>
          <p:cNvPr id="9" name="Espace réservé du contenu 3"/>
          <p:cNvSpPr>
            <a:spLocks noGrp="1"/>
          </p:cNvSpPr>
          <p:nvPr>
            <p:ph sz="half" idx="2"/>
          </p:nvPr>
        </p:nvSpPr>
        <p:spPr>
          <a:xfrm>
            <a:off x="5657170" y="1768495"/>
            <a:ext cx="4941275" cy="239236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0" name="Espace réservé du contenu 3"/>
          <p:cNvSpPr>
            <a:spLocks noGrp="1"/>
          </p:cNvSpPr>
          <p:nvPr>
            <p:ph sz="half" idx="13"/>
          </p:nvPr>
        </p:nvSpPr>
        <p:spPr>
          <a:xfrm>
            <a:off x="558951" y="1762524"/>
            <a:ext cx="4941275" cy="239813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1" name="Espace réservé du contenu 3"/>
          <p:cNvSpPr>
            <a:spLocks noGrp="1"/>
          </p:cNvSpPr>
          <p:nvPr>
            <p:ph sz="half" idx="12"/>
          </p:nvPr>
        </p:nvSpPr>
        <p:spPr>
          <a:xfrm>
            <a:off x="550881" y="4313236"/>
            <a:ext cx="10041979" cy="243840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Tree>
    <p:extLst>
      <p:ext uri="{BB962C8B-B14F-4D97-AF65-F5344CB8AC3E}">
        <p14:creationId xmlns:p14="http://schemas.microsoft.com/office/powerpoint/2010/main" val="2973422219"/>
      </p:ext>
    </p:extLst>
  </p:cSld>
  <p:clrMapOvr>
    <a:masterClrMapping/>
  </p:clrMapOvr>
  <p:transition xmlns:p14="http://schemas.microsoft.com/office/powerpoint/2010/mai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3_Deux contenus">
    <p:spTree>
      <p:nvGrpSpPr>
        <p:cNvPr id="1" name=""/>
        <p:cNvGrpSpPr/>
        <p:nvPr/>
      </p:nvGrpSpPr>
      <p:grpSpPr>
        <a:xfrm>
          <a:off x="0" y="0"/>
          <a:ext cx="0" cy="0"/>
          <a:chOff x="0" y="0"/>
          <a:chExt cx="0" cy="0"/>
        </a:xfrm>
      </p:grpSpPr>
      <p:sp>
        <p:nvSpPr>
          <p:cNvPr id="6" name="Text Box 4"/>
          <p:cNvSpPr txBox="1">
            <a:spLocks noChangeArrowheads="1"/>
          </p:cNvSpPr>
          <p:nvPr/>
        </p:nvSpPr>
        <p:spPr bwMode="auto">
          <a:xfrm>
            <a:off x="3657600" y="7086600"/>
            <a:ext cx="38862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5pPr>
            <a:lvl6pPr marL="25146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6pPr>
            <a:lvl7pPr marL="29718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7pPr>
            <a:lvl8pPr marL="34290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8pPr>
            <a:lvl9pPr marL="38862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9pPr>
          </a:lstStyle>
          <a:p>
            <a:pPr algn="ctr" defTabSz="455976" eaLnBrk="1">
              <a:lnSpc>
                <a:spcPct val="98000"/>
              </a:lnSpc>
              <a:buFont typeface="Wingdings" charset="0"/>
              <a:buNone/>
              <a:defRPr/>
            </a:pPr>
            <a:fld id="{B019E544-4D77-1140-8CBE-605A51F9A5F3}" type="slidenum">
              <a:rPr lang="en-GB" sz="1500" smtClean="0">
                <a:solidFill>
                  <a:srgbClr val="FFFF00"/>
                </a:solidFill>
                <a:latin typeface="Times New Roman" charset="0"/>
                <a:cs typeface="Arial Unicode MS" charset="0"/>
              </a:rPr>
              <a:pPr algn="ctr" defTabSz="455976" eaLnBrk="1">
                <a:lnSpc>
                  <a:spcPct val="98000"/>
                </a:lnSpc>
                <a:buFont typeface="Wingdings" charset="0"/>
                <a:buNone/>
                <a:defRPr/>
              </a:pPr>
              <a:t>‹#›</a:t>
            </a:fld>
            <a:endParaRPr lang="en-GB" sz="1500" smtClean="0">
              <a:solidFill>
                <a:srgbClr val="FFFF00"/>
              </a:solidFill>
              <a:latin typeface="Times New Roman" charset="0"/>
              <a:cs typeface="Arial Unicode MS" charset="0"/>
            </a:endParaRPr>
          </a:p>
        </p:txBody>
      </p:sp>
      <p:sp>
        <p:nvSpPr>
          <p:cNvPr id="2" name="Titre 1"/>
          <p:cNvSpPr>
            <a:spLocks noGrp="1"/>
          </p:cNvSpPr>
          <p:nvPr>
            <p:ph type="title"/>
          </p:nvPr>
        </p:nvSpPr>
        <p:spPr/>
        <p:txBody>
          <a:bodyPr/>
          <a:lstStyle/>
          <a:p>
            <a:r>
              <a:rPr lang="fr-FR" smtClean="0"/>
              <a:t>Cliquez et modifiez le titre</a:t>
            </a:r>
            <a:endParaRPr lang="fr-FR" dirty="0"/>
          </a:p>
        </p:txBody>
      </p:sp>
      <p:sp>
        <p:nvSpPr>
          <p:cNvPr id="10" name="Espace réservé du contenu 3"/>
          <p:cNvSpPr>
            <a:spLocks noGrp="1"/>
          </p:cNvSpPr>
          <p:nvPr>
            <p:ph sz="half" idx="12"/>
          </p:nvPr>
        </p:nvSpPr>
        <p:spPr>
          <a:xfrm>
            <a:off x="549009" y="4313236"/>
            <a:ext cx="4941275" cy="243840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1" name="Espace réservé du contenu 3"/>
          <p:cNvSpPr>
            <a:spLocks noGrp="1"/>
          </p:cNvSpPr>
          <p:nvPr>
            <p:ph sz="half" idx="13"/>
          </p:nvPr>
        </p:nvSpPr>
        <p:spPr>
          <a:xfrm>
            <a:off x="558951" y="1762524"/>
            <a:ext cx="4941275" cy="239813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7" name="Espace réservé du contenu 3"/>
          <p:cNvSpPr>
            <a:spLocks noGrp="1"/>
          </p:cNvSpPr>
          <p:nvPr>
            <p:ph sz="half" idx="2"/>
          </p:nvPr>
        </p:nvSpPr>
        <p:spPr>
          <a:xfrm>
            <a:off x="5657170" y="1768511"/>
            <a:ext cx="4941275" cy="4983161"/>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Tree>
    <p:extLst>
      <p:ext uri="{BB962C8B-B14F-4D97-AF65-F5344CB8AC3E}">
        <p14:creationId xmlns:p14="http://schemas.microsoft.com/office/powerpoint/2010/main" val="40001077"/>
      </p:ext>
    </p:extLst>
  </p:cSld>
  <p:clrMapOvr>
    <a:masterClrMapping/>
  </p:clrMapOvr>
  <p:transition xmlns:p14="http://schemas.microsoft.com/office/powerpoint/2010/mai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6_Deux contenus">
    <p:spTree>
      <p:nvGrpSpPr>
        <p:cNvPr id="1" name=""/>
        <p:cNvGrpSpPr/>
        <p:nvPr/>
      </p:nvGrpSpPr>
      <p:grpSpPr>
        <a:xfrm>
          <a:off x="0" y="0"/>
          <a:ext cx="0" cy="0"/>
          <a:chOff x="0" y="0"/>
          <a:chExt cx="0" cy="0"/>
        </a:xfrm>
      </p:grpSpPr>
      <p:sp>
        <p:nvSpPr>
          <p:cNvPr id="7" name="Text Box 4"/>
          <p:cNvSpPr txBox="1">
            <a:spLocks noChangeArrowheads="1"/>
          </p:cNvSpPr>
          <p:nvPr/>
        </p:nvSpPr>
        <p:spPr bwMode="auto">
          <a:xfrm>
            <a:off x="3657600" y="7086600"/>
            <a:ext cx="38862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5pPr>
            <a:lvl6pPr marL="25146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6pPr>
            <a:lvl7pPr marL="29718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7pPr>
            <a:lvl8pPr marL="34290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8pPr>
            <a:lvl9pPr marL="38862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9pPr>
          </a:lstStyle>
          <a:p>
            <a:pPr algn="ctr" defTabSz="455976" eaLnBrk="1">
              <a:lnSpc>
                <a:spcPct val="98000"/>
              </a:lnSpc>
              <a:buFont typeface="Wingdings" charset="0"/>
              <a:buNone/>
              <a:defRPr/>
            </a:pPr>
            <a:fld id="{09AEFE41-82CB-534F-8B77-EE8A89BD962B}" type="slidenum">
              <a:rPr lang="en-GB" sz="1500" smtClean="0">
                <a:solidFill>
                  <a:srgbClr val="FFFF00"/>
                </a:solidFill>
                <a:latin typeface="Times New Roman" charset="0"/>
                <a:cs typeface="Arial Unicode MS" charset="0"/>
              </a:rPr>
              <a:pPr algn="ctr" defTabSz="455976" eaLnBrk="1">
                <a:lnSpc>
                  <a:spcPct val="98000"/>
                </a:lnSpc>
                <a:buFont typeface="Wingdings" charset="0"/>
                <a:buNone/>
                <a:defRPr/>
              </a:pPr>
              <a:t>‹#›</a:t>
            </a:fld>
            <a:endParaRPr lang="en-GB" sz="1500" smtClean="0">
              <a:solidFill>
                <a:srgbClr val="FFFF00"/>
              </a:solidFill>
              <a:latin typeface="Times New Roman" charset="0"/>
              <a:cs typeface="Arial Unicode MS" charset="0"/>
            </a:endParaRPr>
          </a:p>
        </p:txBody>
      </p:sp>
      <p:sp>
        <p:nvSpPr>
          <p:cNvPr id="2" name="Titre 1"/>
          <p:cNvSpPr>
            <a:spLocks noGrp="1"/>
          </p:cNvSpPr>
          <p:nvPr>
            <p:ph type="title"/>
          </p:nvPr>
        </p:nvSpPr>
        <p:spPr/>
        <p:txBody>
          <a:bodyPr/>
          <a:lstStyle/>
          <a:p>
            <a:r>
              <a:rPr lang="fr-FR" smtClean="0"/>
              <a:t>Cliquez et modifiez le titre</a:t>
            </a:r>
            <a:endParaRPr lang="fr-FR" dirty="0"/>
          </a:p>
        </p:txBody>
      </p:sp>
      <p:sp>
        <p:nvSpPr>
          <p:cNvPr id="4" name="Espace réservé du contenu 3"/>
          <p:cNvSpPr>
            <a:spLocks noGrp="1"/>
          </p:cNvSpPr>
          <p:nvPr>
            <p:ph sz="half" idx="2"/>
          </p:nvPr>
        </p:nvSpPr>
        <p:spPr>
          <a:xfrm>
            <a:off x="5657170" y="1768495"/>
            <a:ext cx="4941275" cy="239236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3" name="Espace réservé du contenu 3"/>
          <p:cNvSpPr>
            <a:spLocks noGrp="1"/>
          </p:cNvSpPr>
          <p:nvPr>
            <p:ph sz="half" idx="11"/>
          </p:nvPr>
        </p:nvSpPr>
        <p:spPr>
          <a:xfrm>
            <a:off x="5659655" y="4313236"/>
            <a:ext cx="4941275" cy="243840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4" name="Espace réservé du contenu 3"/>
          <p:cNvSpPr>
            <a:spLocks noGrp="1"/>
          </p:cNvSpPr>
          <p:nvPr>
            <p:ph sz="half" idx="12"/>
          </p:nvPr>
        </p:nvSpPr>
        <p:spPr>
          <a:xfrm>
            <a:off x="549009" y="4313236"/>
            <a:ext cx="4941275" cy="243840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5" name="Espace réservé du contenu 3"/>
          <p:cNvSpPr>
            <a:spLocks noGrp="1"/>
          </p:cNvSpPr>
          <p:nvPr>
            <p:ph sz="half" idx="13"/>
          </p:nvPr>
        </p:nvSpPr>
        <p:spPr>
          <a:xfrm>
            <a:off x="558951" y="1762524"/>
            <a:ext cx="4941275" cy="239813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Tree>
    <p:extLst>
      <p:ext uri="{BB962C8B-B14F-4D97-AF65-F5344CB8AC3E}">
        <p14:creationId xmlns:p14="http://schemas.microsoft.com/office/powerpoint/2010/main" val="355142889"/>
      </p:ext>
    </p:extLst>
  </p:cSld>
  <p:clrMapOvr>
    <a:masterClrMapping/>
  </p:clrMapOvr>
  <p:transition xmlns:p14="http://schemas.microsoft.com/office/powerpoint/2010/mai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2_Deux contenus">
    <p:spTree>
      <p:nvGrpSpPr>
        <p:cNvPr id="1" name=""/>
        <p:cNvGrpSpPr/>
        <p:nvPr/>
      </p:nvGrpSpPr>
      <p:grpSpPr>
        <a:xfrm>
          <a:off x="0" y="0"/>
          <a:ext cx="0" cy="0"/>
          <a:chOff x="0" y="0"/>
          <a:chExt cx="0" cy="0"/>
        </a:xfrm>
      </p:grpSpPr>
      <p:sp>
        <p:nvSpPr>
          <p:cNvPr id="6" name="Text Box 4"/>
          <p:cNvSpPr txBox="1">
            <a:spLocks noChangeArrowheads="1"/>
          </p:cNvSpPr>
          <p:nvPr/>
        </p:nvSpPr>
        <p:spPr bwMode="auto">
          <a:xfrm>
            <a:off x="3657600" y="7086600"/>
            <a:ext cx="38862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5pPr>
            <a:lvl6pPr marL="25146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6pPr>
            <a:lvl7pPr marL="29718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7pPr>
            <a:lvl8pPr marL="34290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8pPr>
            <a:lvl9pPr marL="38862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9pPr>
          </a:lstStyle>
          <a:p>
            <a:pPr algn="ctr" defTabSz="455976" eaLnBrk="1">
              <a:lnSpc>
                <a:spcPct val="98000"/>
              </a:lnSpc>
              <a:buFont typeface="Wingdings" charset="0"/>
              <a:buNone/>
              <a:defRPr/>
            </a:pPr>
            <a:fld id="{D0B79CC0-D18F-4643-83FF-D8853A2EBDC9}" type="slidenum">
              <a:rPr lang="en-GB" sz="1500" smtClean="0">
                <a:solidFill>
                  <a:srgbClr val="FFFF00"/>
                </a:solidFill>
                <a:latin typeface="Times New Roman" charset="0"/>
                <a:cs typeface="Arial Unicode MS" charset="0"/>
              </a:rPr>
              <a:pPr algn="ctr" defTabSz="455976" eaLnBrk="1">
                <a:lnSpc>
                  <a:spcPct val="98000"/>
                </a:lnSpc>
                <a:buFont typeface="Wingdings" charset="0"/>
                <a:buNone/>
                <a:defRPr/>
              </a:pPr>
              <a:t>‹#›</a:t>
            </a:fld>
            <a:endParaRPr lang="en-GB" sz="1500" smtClean="0">
              <a:solidFill>
                <a:srgbClr val="FFFF00"/>
              </a:solidFill>
              <a:latin typeface="Times New Roman" charset="0"/>
              <a:cs typeface="Arial Unicode MS" charset="0"/>
            </a:endParaRPr>
          </a:p>
        </p:txBody>
      </p:sp>
      <p:sp>
        <p:nvSpPr>
          <p:cNvPr id="2" name="Titre 1"/>
          <p:cNvSpPr>
            <a:spLocks noGrp="1"/>
          </p:cNvSpPr>
          <p:nvPr>
            <p:ph type="title"/>
          </p:nvPr>
        </p:nvSpPr>
        <p:spPr/>
        <p:txBody>
          <a:bodyPr/>
          <a:lstStyle/>
          <a:p>
            <a:r>
              <a:rPr lang="fr-FR" smtClean="0"/>
              <a:t>Cliquez et modifiez le titre</a:t>
            </a:r>
            <a:endParaRPr lang="fr-FR" dirty="0"/>
          </a:p>
        </p:txBody>
      </p:sp>
      <p:sp>
        <p:nvSpPr>
          <p:cNvPr id="9" name="Espace réservé du contenu 3"/>
          <p:cNvSpPr>
            <a:spLocks noGrp="1"/>
          </p:cNvSpPr>
          <p:nvPr>
            <p:ph sz="half" idx="2"/>
          </p:nvPr>
        </p:nvSpPr>
        <p:spPr>
          <a:xfrm>
            <a:off x="5657170" y="1768495"/>
            <a:ext cx="4941275" cy="239236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0" name="Espace réservé du contenu 3"/>
          <p:cNvSpPr>
            <a:spLocks noGrp="1"/>
          </p:cNvSpPr>
          <p:nvPr>
            <p:ph sz="half" idx="11"/>
          </p:nvPr>
        </p:nvSpPr>
        <p:spPr>
          <a:xfrm>
            <a:off x="5659655" y="4313236"/>
            <a:ext cx="4941275" cy="243840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1" name="Espace réservé du contenu 3"/>
          <p:cNvSpPr>
            <a:spLocks noGrp="1"/>
          </p:cNvSpPr>
          <p:nvPr>
            <p:ph sz="half" idx="13"/>
          </p:nvPr>
        </p:nvSpPr>
        <p:spPr>
          <a:xfrm>
            <a:off x="558951" y="1762576"/>
            <a:ext cx="4941275" cy="4989113"/>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Tree>
    <p:extLst>
      <p:ext uri="{BB962C8B-B14F-4D97-AF65-F5344CB8AC3E}">
        <p14:creationId xmlns:p14="http://schemas.microsoft.com/office/powerpoint/2010/main" val="1433694626"/>
      </p:ext>
    </p:extLst>
  </p:cSld>
  <p:clrMapOvr>
    <a:masterClrMapping/>
  </p:clrMapOvr>
  <p:transition xmlns:p14="http://schemas.microsoft.com/office/powerpoint/2010/main"/>
</p:sldLayout>
</file>

<file path=ppt/slideLayouts/slideLayout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7" name="Text Box 4"/>
          <p:cNvSpPr txBox="1">
            <a:spLocks noChangeArrowheads="1"/>
          </p:cNvSpPr>
          <p:nvPr/>
        </p:nvSpPr>
        <p:spPr bwMode="auto">
          <a:xfrm>
            <a:off x="3657600" y="7086600"/>
            <a:ext cx="38862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5pPr>
            <a:lvl6pPr marL="25146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6pPr>
            <a:lvl7pPr marL="29718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7pPr>
            <a:lvl8pPr marL="34290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8pPr>
            <a:lvl9pPr marL="38862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9pPr>
          </a:lstStyle>
          <a:p>
            <a:pPr algn="ctr" defTabSz="455976" eaLnBrk="1">
              <a:lnSpc>
                <a:spcPct val="98000"/>
              </a:lnSpc>
              <a:buFont typeface="Wingdings" charset="0"/>
              <a:buNone/>
              <a:defRPr/>
            </a:pPr>
            <a:fld id="{DE3E92C5-D807-E64B-AB5B-DE9D6E45F603}" type="slidenum">
              <a:rPr lang="en-GB" sz="1500" smtClean="0">
                <a:solidFill>
                  <a:srgbClr val="FFFF00"/>
                </a:solidFill>
                <a:latin typeface="Times New Roman" charset="0"/>
                <a:cs typeface="Arial Unicode MS" charset="0"/>
              </a:rPr>
              <a:pPr algn="ctr" defTabSz="455976" eaLnBrk="1">
                <a:lnSpc>
                  <a:spcPct val="98000"/>
                </a:lnSpc>
                <a:buFont typeface="Wingdings" charset="0"/>
                <a:buNone/>
                <a:defRPr/>
              </a:pPr>
              <a:t>‹#›</a:t>
            </a:fld>
            <a:endParaRPr lang="en-GB" sz="1500" smtClean="0">
              <a:solidFill>
                <a:srgbClr val="FFFF00"/>
              </a:solidFill>
              <a:latin typeface="Times New Roman" charset="0"/>
              <a:cs typeface="Arial Unicode MS" charset="0"/>
            </a:endParaRPr>
          </a:p>
        </p:txBody>
      </p:sp>
      <p:sp>
        <p:nvSpPr>
          <p:cNvPr id="2" name="Title 1"/>
          <p:cNvSpPr>
            <a:spLocks noGrp="1"/>
          </p:cNvSpPr>
          <p:nvPr>
            <p:ph type="title"/>
          </p:nvPr>
        </p:nvSpPr>
        <p:spPr>
          <a:xfrm>
            <a:off x="558818" y="303266"/>
            <a:ext cx="10044113" cy="1258887"/>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558803" y="1692275"/>
            <a:ext cx="4930776" cy="704850"/>
          </a:xfrm>
        </p:spPr>
        <p:txBody>
          <a:bodyPr anchor="b"/>
          <a:lstStyle>
            <a:lvl1pPr marL="0" indent="0">
              <a:buNone/>
              <a:defRPr sz="2300" b="1"/>
            </a:lvl1pPr>
            <a:lvl2pPr marL="455976" indent="0">
              <a:buNone/>
              <a:defRPr sz="2000" b="1"/>
            </a:lvl2pPr>
            <a:lvl3pPr marL="911931" indent="0">
              <a:buNone/>
              <a:defRPr sz="1800" b="1"/>
            </a:lvl3pPr>
            <a:lvl4pPr marL="1367889" indent="0">
              <a:buNone/>
              <a:defRPr sz="1600" b="1"/>
            </a:lvl4pPr>
            <a:lvl5pPr marL="1823854" indent="0">
              <a:buNone/>
              <a:defRPr sz="1600" b="1"/>
            </a:lvl5pPr>
            <a:lvl6pPr marL="2279812" indent="0">
              <a:buNone/>
              <a:defRPr sz="1600" b="1"/>
            </a:lvl6pPr>
            <a:lvl7pPr marL="2735775" indent="0">
              <a:buNone/>
              <a:defRPr sz="1600" b="1"/>
            </a:lvl7pPr>
            <a:lvl8pPr marL="3191737" indent="0">
              <a:buNone/>
              <a:defRPr sz="1600" b="1"/>
            </a:lvl8pPr>
            <a:lvl9pPr marL="3647697"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58803" y="2397125"/>
            <a:ext cx="4930776" cy="4356100"/>
          </a:xfrm>
        </p:spPr>
        <p:txBody>
          <a:bodyPr/>
          <a:lstStyle>
            <a:lvl1pPr>
              <a:defRPr sz="23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5668969" y="1692275"/>
            <a:ext cx="4933950" cy="704850"/>
          </a:xfrm>
        </p:spPr>
        <p:txBody>
          <a:bodyPr anchor="b"/>
          <a:lstStyle>
            <a:lvl1pPr marL="0" indent="0">
              <a:buNone/>
              <a:defRPr sz="2300" b="1"/>
            </a:lvl1pPr>
            <a:lvl2pPr marL="455976" indent="0">
              <a:buNone/>
              <a:defRPr sz="2000" b="1"/>
            </a:lvl2pPr>
            <a:lvl3pPr marL="911931" indent="0">
              <a:buNone/>
              <a:defRPr sz="1800" b="1"/>
            </a:lvl3pPr>
            <a:lvl4pPr marL="1367889" indent="0">
              <a:buNone/>
              <a:defRPr sz="1600" b="1"/>
            </a:lvl4pPr>
            <a:lvl5pPr marL="1823854" indent="0">
              <a:buNone/>
              <a:defRPr sz="1600" b="1"/>
            </a:lvl5pPr>
            <a:lvl6pPr marL="2279812" indent="0">
              <a:buNone/>
              <a:defRPr sz="1600" b="1"/>
            </a:lvl6pPr>
            <a:lvl7pPr marL="2735775" indent="0">
              <a:buNone/>
              <a:defRPr sz="1600" b="1"/>
            </a:lvl7pPr>
            <a:lvl8pPr marL="3191737" indent="0">
              <a:buNone/>
              <a:defRPr sz="1600" b="1"/>
            </a:lvl8pPr>
            <a:lvl9pPr marL="3647697"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668969" y="2397125"/>
            <a:ext cx="4933950" cy="4356100"/>
          </a:xfrm>
        </p:spPr>
        <p:txBody>
          <a:bodyPr/>
          <a:lstStyle>
            <a:lvl1pPr>
              <a:defRPr sz="23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499375099"/>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Text Box 4"/>
          <p:cNvSpPr txBox="1">
            <a:spLocks noChangeArrowheads="1"/>
          </p:cNvSpPr>
          <p:nvPr/>
        </p:nvSpPr>
        <p:spPr bwMode="auto">
          <a:xfrm>
            <a:off x="3657600" y="7086600"/>
            <a:ext cx="38862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5pPr>
            <a:lvl6pPr marL="25146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6pPr>
            <a:lvl7pPr marL="29718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7pPr>
            <a:lvl8pPr marL="34290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8pPr>
            <a:lvl9pPr marL="38862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9pPr>
          </a:lstStyle>
          <a:p>
            <a:pPr algn="ctr" defTabSz="455976" eaLnBrk="1">
              <a:lnSpc>
                <a:spcPct val="98000"/>
              </a:lnSpc>
              <a:buFont typeface="Wingdings" charset="0"/>
              <a:buNone/>
              <a:defRPr/>
            </a:pPr>
            <a:fld id="{A18B0C35-8507-BD48-A244-D14797D7C425}" type="slidenum">
              <a:rPr lang="en-GB" sz="1500" smtClean="0">
                <a:solidFill>
                  <a:srgbClr val="FFFF00"/>
                </a:solidFill>
                <a:latin typeface="Times New Roman" charset="0"/>
                <a:cs typeface="Arial Unicode MS" charset="0"/>
              </a:rPr>
              <a:pPr algn="ctr" defTabSz="455976" eaLnBrk="1">
                <a:lnSpc>
                  <a:spcPct val="98000"/>
                </a:lnSpc>
                <a:buFont typeface="Wingdings" charset="0"/>
                <a:buNone/>
                <a:defRPr/>
              </a:pPr>
              <a:t>‹#›</a:t>
            </a:fld>
            <a:endParaRPr lang="en-GB" sz="1500" smtClean="0">
              <a:solidFill>
                <a:srgbClr val="FFFF00"/>
              </a:solidFill>
              <a:latin typeface="Times New Roman" charset="0"/>
              <a:cs typeface="Arial Unicode MS" charset="0"/>
            </a:endParaRPr>
          </a:p>
        </p:txBody>
      </p:sp>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955880369"/>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5" name="Text Box 4"/>
          <p:cNvSpPr txBox="1">
            <a:spLocks noChangeArrowheads="1"/>
          </p:cNvSpPr>
          <p:nvPr/>
        </p:nvSpPr>
        <p:spPr bwMode="auto">
          <a:xfrm>
            <a:off x="3657600" y="7086600"/>
            <a:ext cx="38862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5pPr>
            <a:lvl6pPr marL="25146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6pPr>
            <a:lvl7pPr marL="29718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7pPr>
            <a:lvl8pPr marL="34290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8pPr>
            <a:lvl9pPr marL="38862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9pPr>
          </a:lstStyle>
          <a:p>
            <a:pPr algn="ctr" defTabSz="455976" eaLnBrk="1">
              <a:lnSpc>
                <a:spcPct val="98000"/>
              </a:lnSpc>
              <a:buFont typeface="Wingdings" charset="0"/>
              <a:buNone/>
              <a:defRPr/>
            </a:pPr>
            <a:fld id="{DA408739-3E55-0046-AED3-734F75785609}" type="slidenum">
              <a:rPr lang="en-GB" sz="1500" smtClean="0">
                <a:solidFill>
                  <a:srgbClr val="FFFF00"/>
                </a:solidFill>
                <a:latin typeface="Times New Roman" charset="0"/>
                <a:cs typeface="Arial Unicode MS" charset="0"/>
              </a:rPr>
              <a:pPr algn="ctr" defTabSz="455976" eaLnBrk="1">
                <a:lnSpc>
                  <a:spcPct val="98000"/>
                </a:lnSpc>
                <a:buFont typeface="Wingdings" charset="0"/>
                <a:buNone/>
                <a:defRPr/>
              </a:pPr>
              <a:t>‹#›</a:t>
            </a:fld>
            <a:endParaRPr lang="en-GB" sz="1500" smtClean="0">
              <a:solidFill>
                <a:srgbClr val="FFFF00"/>
              </a:solidFill>
              <a:latin typeface="Times New Roman" charset="0"/>
              <a:cs typeface="Arial Unicode MS" charset="0"/>
            </a:endParaRPr>
          </a:p>
        </p:txBody>
      </p:sp>
      <p:sp>
        <p:nvSpPr>
          <p:cNvPr id="2" name="Title 1"/>
          <p:cNvSpPr>
            <a:spLocks noGrp="1"/>
          </p:cNvSpPr>
          <p:nvPr>
            <p:ph type="title"/>
          </p:nvPr>
        </p:nvSpPr>
        <p:spPr>
          <a:xfrm>
            <a:off x="558800" y="301625"/>
            <a:ext cx="3670300" cy="1279525"/>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4364038" y="301648"/>
            <a:ext cx="6238875" cy="6451599"/>
          </a:xfrm>
        </p:spPr>
        <p:txBody>
          <a:bodyPr/>
          <a:lstStyle>
            <a:lvl1pPr>
              <a:defRPr sz="3200"/>
            </a:lvl1pPr>
            <a:lvl2pPr>
              <a:defRPr sz="2800"/>
            </a:lvl2pPr>
            <a:lvl3pPr>
              <a:defRPr sz="23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58800" y="1581203"/>
            <a:ext cx="3670300" cy="5172075"/>
          </a:xfrm>
        </p:spPr>
        <p:txBody>
          <a:bodyPr/>
          <a:lstStyle>
            <a:lvl1pPr marL="0" indent="0">
              <a:buNone/>
              <a:defRPr sz="1500"/>
            </a:lvl1pPr>
            <a:lvl2pPr marL="455976" indent="0">
              <a:buNone/>
              <a:defRPr sz="1200"/>
            </a:lvl2pPr>
            <a:lvl3pPr marL="911931" indent="0">
              <a:buNone/>
              <a:defRPr sz="1000"/>
            </a:lvl3pPr>
            <a:lvl4pPr marL="1367889" indent="0">
              <a:buNone/>
              <a:defRPr sz="900"/>
            </a:lvl4pPr>
            <a:lvl5pPr marL="1823854" indent="0">
              <a:buNone/>
              <a:defRPr sz="900"/>
            </a:lvl5pPr>
            <a:lvl6pPr marL="2279812" indent="0">
              <a:buNone/>
              <a:defRPr sz="900"/>
            </a:lvl6pPr>
            <a:lvl7pPr marL="2735775" indent="0">
              <a:buNone/>
              <a:defRPr sz="900"/>
            </a:lvl7pPr>
            <a:lvl8pPr marL="3191737" indent="0">
              <a:buNone/>
              <a:defRPr sz="900"/>
            </a:lvl8pPr>
            <a:lvl9pPr marL="3647697" indent="0">
              <a:buNone/>
              <a:defRPr sz="900"/>
            </a:lvl9pPr>
          </a:lstStyle>
          <a:p>
            <a:pPr lvl="0"/>
            <a:r>
              <a:rPr lang="en-US" smtClean="0"/>
              <a:t>Click to edit Master text styles</a:t>
            </a:r>
          </a:p>
        </p:txBody>
      </p:sp>
    </p:spTree>
    <p:extLst>
      <p:ext uri="{BB962C8B-B14F-4D97-AF65-F5344CB8AC3E}">
        <p14:creationId xmlns:p14="http://schemas.microsoft.com/office/powerpoint/2010/main" val="2469504900"/>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Text Box 4"/>
          <p:cNvSpPr txBox="1">
            <a:spLocks noChangeArrowheads="1"/>
          </p:cNvSpPr>
          <p:nvPr/>
        </p:nvSpPr>
        <p:spPr bwMode="auto">
          <a:xfrm>
            <a:off x="3657600" y="7086600"/>
            <a:ext cx="38862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5pPr>
            <a:lvl6pPr marL="25146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6pPr>
            <a:lvl7pPr marL="29718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7pPr>
            <a:lvl8pPr marL="34290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8pPr>
            <a:lvl9pPr marL="38862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9pPr>
          </a:lstStyle>
          <a:p>
            <a:pPr algn="ctr" defTabSz="455976" eaLnBrk="1">
              <a:lnSpc>
                <a:spcPct val="98000"/>
              </a:lnSpc>
              <a:buFont typeface="Wingdings" charset="0"/>
              <a:buNone/>
              <a:defRPr/>
            </a:pPr>
            <a:fld id="{705B3ACC-FBE0-084A-A778-2D881341C824}" type="slidenum">
              <a:rPr lang="en-GB" sz="1500" smtClean="0">
                <a:solidFill>
                  <a:srgbClr val="FFFF00"/>
                </a:solidFill>
                <a:latin typeface="Times New Roman" charset="0"/>
                <a:cs typeface="Arial Unicode MS" charset="0"/>
              </a:rPr>
              <a:pPr algn="ctr" defTabSz="455976" eaLnBrk="1">
                <a:lnSpc>
                  <a:spcPct val="98000"/>
                </a:lnSpc>
                <a:buFont typeface="Wingdings" charset="0"/>
                <a:buNone/>
                <a:defRPr/>
              </a:pPr>
              <a:t>‹#›</a:t>
            </a:fld>
            <a:endParaRPr lang="en-GB" sz="1500" smtClean="0">
              <a:solidFill>
                <a:srgbClr val="FFFF00"/>
              </a:solidFill>
              <a:latin typeface="Times New Roman" charset="0"/>
              <a:cs typeface="Arial Unicode MS" charset="0"/>
            </a:endParaRPr>
          </a:p>
        </p:txBody>
      </p:sp>
      <p:sp>
        <p:nvSpPr>
          <p:cNvPr id="2" name="Title 1"/>
          <p:cNvSpPr>
            <a:spLocks noGrp="1"/>
          </p:cNvSpPr>
          <p:nvPr>
            <p:ph type="title"/>
          </p:nvPr>
        </p:nvSpPr>
        <p:spPr>
          <a:xfrm>
            <a:off x="2187595" y="5291158"/>
            <a:ext cx="6696075" cy="625475"/>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187595" y="674706"/>
            <a:ext cx="6696075" cy="4537075"/>
          </a:xfrm>
        </p:spPr>
        <p:txBody>
          <a:bodyPr/>
          <a:lstStyle>
            <a:lvl1pPr marL="0" indent="0">
              <a:buNone/>
              <a:defRPr sz="3200"/>
            </a:lvl1pPr>
            <a:lvl2pPr marL="455976" indent="0">
              <a:buNone/>
              <a:defRPr sz="2800"/>
            </a:lvl2pPr>
            <a:lvl3pPr marL="911931" indent="0">
              <a:buNone/>
              <a:defRPr sz="2300"/>
            </a:lvl3pPr>
            <a:lvl4pPr marL="1367889" indent="0">
              <a:buNone/>
              <a:defRPr sz="2000"/>
            </a:lvl4pPr>
            <a:lvl5pPr marL="1823854" indent="0">
              <a:buNone/>
              <a:defRPr sz="2000"/>
            </a:lvl5pPr>
            <a:lvl6pPr marL="2279812" indent="0">
              <a:buNone/>
              <a:defRPr sz="2000"/>
            </a:lvl6pPr>
            <a:lvl7pPr marL="2735775" indent="0">
              <a:buNone/>
              <a:defRPr sz="2000"/>
            </a:lvl7pPr>
            <a:lvl8pPr marL="3191737" indent="0">
              <a:buNone/>
              <a:defRPr sz="2000"/>
            </a:lvl8pPr>
            <a:lvl9pPr marL="3647697" indent="0">
              <a:buNone/>
              <a:defRPr sz="2000"/>
            </a:lvl9pPr>
          </a:lstStyle>
          <a:p>
            <a:pPr lvl="0"/>
            <a:endParaRPr lang="en-US" noProof="0" smtClean="0"/>
          </a:p>
        </p:txBody>
      </p:sp>
      <p:sp>
        <p:nvSpPr>
          <p:cNvPr id="4" name="Text Placeholder 3"/>
          <p:cNvSpPr>
            <a:spLocks noGrp="1"/>
          </p:cNvSpPr>
          <p:nvPr>
            <p:ph type="body" sz="half" idx="2"/>
          </p:nvPr>
        </p:nvSpPr>
        <p:spPr>
          <a:xfrm>
            <a:off x="2187595" y="5916631"/>
            <a:ext cx="6696075" cy="887412"/>
          </a:xfrm>
        </p:spPr>
        <p:txBody>
          <a:bodyPr/>
          <a:lstStyle>
            <a:lvl1pPr marL="0" indent="0">
              <a:buNone/>
              <a:defRPr sz="1500"/>
            </a:lvl1pPr>
            <a:lvl2pPr marL="455976" indent="0">
              <a:buNone/>
              <a:defRPr sz="1200"/>
            </a:lvl2pPr>
            <a:lvl3pPr marL="911931" indent="0">
              <a:buNone/>
              <a:defRPr sz="1000"/>
            </a:lvl3pPr>
            <a:lvl4pPr marL="1367889" indent="0">
              <a:buNone/>
              <a:defRPr sz="900"/>
            </a:lvl4pPr>
            <a:lvl5pPr marL="1823854" indent="0">
              <a:buNone/>
              <a:defRPr sz="900"/>
            </a:lvl5pPr>
            <a:lvl6pPr marL="2279812" indent="0">
              <a:buNone/>
              <a:defRPr sz="900"/>
            </a:lvl6pPr>
            <a:lvl7pPr marL="2735775" indent="0">
              <a:buNone/>
              <a:defRPr sz="900"/>
            </a:lvl7pPr>
            <a:lvl8pPr marL="3191737" indent="0">
              <a:buNone/>
              <a:defRPr sz="900"/>
            </a:lvl8pPr>
            <a:lvl9pPr marL="3647697" indent="0">
              <a:buNone/>
              <a:defRPr sz="900"/>
            </a:lvl9pPr>
          </a:lstStyle>
          <a:p>
            <a:pPr lvl="0"/>
            <a:r>
              <a:rPr lang="en-US" smtClean="0"/>
              <a:t>Click to edit Master text styles</a:t>
            </a:r>
          </a:p>
        </p:txBody>
      </p:sp>
    </p:spTree>
    <p:extLst>
      <p:ext uri="{BB962C8B-B14F-4D97-AF65-F5344CB8AC3E}">
        <p14:creationId xmlns:p14="http://schemas.microsoft.com/office/powerpoint/2010/main" val="1329516498"/>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4" name="Text Box 4"/>
          <p:cNvSpPr txBox="1">
            <a:spLocks noChangeArrowheads="1"/>
          </p:cNvSpPr>
          <p:nvPr/>
        </p:nvSpPr>
        <p:spPr bwMode="auto">
          <a:xfrm>
            <a:off x="3657600" y="7086600"/>
            <a:ext cx="38862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5pPr>
            <a:lvl6pPr marL="25146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6pPr>
            <a:lvl7pPr marL="29718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7pPr>
            <a:lvl8pPr marL="34290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8pPr>
            <a:lvl9pPr marL="38862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9pPr>
          </a:lstStyle>
          <a:p>
            <a:pPr algn="ctr" defTabSz="455976" eaLnBrk="1">
              <a:lnSpc>
                <a:spcPct val="98000"/>
              </a:lnSpc>
              <a:buFont typeface="Wingdings" charset="0"/>
              <a:buNone/>
              <a:defRPr/>
            </a:pPr>
            <a:fld id="{B5FAFD27-680D-9047-BA55-8EAE19F2CEFF}" type="slidenum">
              <a:rPr lang="en-GB" sz="1500" smtClean="0">
                <a:solidFill>
                  <a:srgbClr val="FFFF00"/>
                </a:solidFill>
                <a:latin typeface="Times New Roman" charset="0"/>
                <a:cs typeface="Arial Unicode MS" charset="0"/>
              </a:rPr>
              <a:pPr algn="ctr" defTabSz="455976" eaLnBrk="1">
                <a:lnSpc>
                  <a:spcPct val="98000"/>
                </a:lnSpc>
                <a:buFont typeface="Wingdings" charset="0"/>
                <a:buNone/>
                <a:defRPr/>
              </a:pPr>
              <a:t>‹#›</a:t>
            </a:fld>
            <a:endParaRPr lang="en-GB" sz="1500" smtClean="0">
              <a:solidFill>
                <a:srgbClr val="FFFF00"/>
              </a:solidFill>
              <a:latin typeface="Times New Roman" charset="0"/>
              <a:cs typeface="Arial Unicode MS" charset="0"/>
            </a:endParaRPr>
          </a:p>
        </p:txBody>
      </p:sp>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48686363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4" name="Text Box 4"/>
          <p:cNvSpPr txBox="1">
            <a:spLocks noChangeArrowheads="1"/>
          </p:cNvSpPr>
          <p:nvPr/>
        </p:nvSpPr>
        <p:spPr bwMode="auto">
          <a:xfrm>
            <a:off x="3657600" y="7086600"/>
            <a:ext cx="38862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5pPr>
            <a:lvl6pPr marL="25146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6pPr>
            <a:lvl7pPr marL="29718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7pPr>
            <a:lvl8pPr marL="34290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8pPr>
            <a:lvl9pPr marL="38862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9pPr>
          </a:lstStyle>
          <a:p>
            <a:pPr algn="ctr" defTabSz="455976" eaLnBrk="1">
              <a:lnSpc>
                <a:spcPct val="98000"/>
              </a:lnSpc>
              <a:buFont typeface="Wingdings" charset="0"/>
              <a:buNone/>
              <a:defRPr/>
            </a:pPr>
            <a:fld id="{F18C5B66-48E0-0945-9A23-A83F16360EC7}" type="slidenum">
              <a:rPr lang="en-GB" sz="1500" smtClean="0">
                <a:solidFill>
                  <a:srgbClr val="FFFF00"/>
                </a:solidFill>
                <a:latin typeface="Times New Roman" charset="0"/>
                <a:cs typeface="Arial Unicode MS" charset="0"/>
              </a:rPr>
              <a:pPr algn="ctr" defTabSz="455976" eaLnBrk="1">
                <a:lnSpc>
                  <a:spcPct val="98000"/>
                </a:lnSpc>
                <a:buFont typeface="Wingdings" charset="0"/>
                <a:buNone/>
                <a:defRPr/>
              </a:pPr>
              <a:t>‹#›</a:t>
            </a:fld>
            <a:endParaRPr lang="en-GB" sz="1500" smtClean="0">
              <a:solidFill>
                <a:srgbClr val="FFFF00"/>
              </a:solidFill>
              <a:latin typeface="Times New Roman" charset="0"/>
              <a:cs typeface="Arial Unicode MS" charset="0"/>
            </a:endParaRPr>
          </a:p>
        </p:txBody>
      </p:sp>
      <p:sp>
        <p:nvSpPr>
          <p:cNvPr id="2" name="Vertical Title 1"/>
          <p:cNvSpPr>
            <a:spLocks noGrp="1"/>
          </p:cNvSpPr>
          <p:nvPr>
            <p:ph type="title" orient="vert"/>
          </p:nvPr>
        </p:nvSpPr>
        <p:spPr>
          <a:xfrm>
            <a:off x="8083550" y="301643"/>
            <a:ext cx="2508250" cy="64484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557268" y="301643"/>
            <a:ext cx="7373937" cy="64484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284049546"/>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36666" y="2347913"/>
            <a:ext cx="9486901" cy="1620837"/>
          </a:xfrm>
        </p:spPr>
        <p:txBody>
          <a:bodyPr/>
          <a:lstStyle/>
          <a:p>
            <a:r>
              <a:rPr lang="en-US" smtClean="0"/>
              <a:t>Click to edit Master title style</a:t>
            </a:r>
            <a:endParaRPr lang="en-US"/>
          </a:p>
        </p:txBody>
      </p:sp>
      <p:sp>
        <p:nvSpPr>
          <p:cNvPr id="3" name="Subtitle 2"/>
          <p:cNvSpPr>
            <a:spLocks noGrp="1"/>
          </p:cNvSpPr>
          <p:nvPr>
            <p:ph type="subTitle" idx="1"/>
          </p:nvPr>
        </p:nvSpPr>
        <p:spPr>
          <a:xfrm>
            <a:off x="1674813" y="4283093"/>
            <a:ext cx="7812088" cy="1931987"/>
          </a:xfrm>
        </p:spPr>
        <p:txBody>
          <a:bodyPr/>
          <a:lstStyle>
            <a:lvl1pPr marL="0" indent="0" algn="ctr">
              <a:buNone/>
              <a:defRPr/>
            </a:lvl1pPr>
            <a:lvl2pPr marL="455976" indent="0" algn="ctr">
              <a:buNone/>
              <a:defRPr/>
            </a:lvl2pPr>
            <a:lvl3pPr marL="911931" indent="0" algn="ctr">
              <a:buNone/>
              <a:defRPr/>
            </a:lvl3pPr>
            <a:lvl4pPr marL="1367889" indent="0" algn="ctr">
              <a:buNone/>
              <a:defRPr/>
            </a:lvl4pPr>
            <a:lvl5pPr marL="1823854" indent="0" algn="ctr">
              <a:buNone/>
              <a:defRPr/>
            </a:lvl5pPr>
            <a:lvl6pPr marL="2279812" indent="0" algn="ctr">
              <a:buNone/>
              <a:defRPr/>
            </a:lvl6pPr>
            <a:lvl7pPr marL="2735775" indent="0" algn="ctr">
              <a:buNone/>
              <a:defRPr/>
            </a:lvl7pPr>
            <a:lvl8pPr marL="3191737" indent="0" algn="ctr">
              <a:buNone/>
              <a:defRPr/>
            </a:lvl8pPr>
            <a:lvl9pPr marL="3647697"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1234964436"/>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Text Box 4"/>
          <p:cNvSpPr txBox="1">
            <a:spLocks noChangeArrowheads="1"/>
          </p:cNvSpPr>
          <p:nvPr userDrawn="1"/>
        </p:nvSpPr>
        <p:spPr bwMode="auto">
          <a:xfrm>
            <a:off x="3657600" y="7086600"/>
            <a:ext cx="38862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5pPr>
            <a:lvl6pPr marL="25146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6pPr>
            <a:lvl7pPr marL="29718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7pPr>
            <a:lvl8pPr marL="34290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8pPr>
            <a:lvl9pPr marL="38862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9pPr>
          </a:lstStyle>
          <a:p>
            <a:pPr algn="ctr" defTabSz="455976" eaLnBrk="1">
              <a:lnSpc>
                <a:spcPct val="98000"/>
              </a:lnSpc>
              <a:buFont typeface="Wingdings" charset="0"/>
              <a:buNone/>
              <a:defRPr/>
            </a:pPr>
            <a:fld id="{E4D84EFE-C549-204A-B6E5-068D450DDD32}" type="slidenum">
              <a:rPr lang="en-GB" sz="1500" smtClean="0">
                <a:solidFill>
                  <a:srgbClr val="FFFF00"/>
                </a:solidFill>
                <a:latin typeface="Times New Roman" charset="0"/>
                <a:cs typeface="Arial Unicode MS" charset="0"/>
              </a:rPr>
              <a:pPr algn="ctr" defTabSz="455976" eaLnBrk="1">
                <a:lnSpc>
                  <a:spcPct val="98000"/>
                </a:lnSpc>
                <a:buFont typeface="Wingdings" charset="0"/>
                <a:buNone/>
                <a:defRPr/>
              </a:pPr>
              <a:t>‹#›</a:t>
            </a:fld>
            <a:endParaRPr lang="en-GB" sz="1500" smtClean="0">
              <a:solidFill>
                <a:srgbClr val="FFFF00"/>
              </a:solidFill>
              <a:latin typeface="Times New Roman" charset="0"/>
              <a:cs typeface="Arial Unicode MS" charset="0"/>
            </a:endParaRPr>
          </a:p>
        </p:txBody>
      </p:sp>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877529028"/>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81117" y="4857803"/>
            <a:ext cx="9486901" cy="15017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881117" y="3203593"/>
            <a:ext cx="9486901" cy="1654175"/>
          </a:xfrm>
        </p:spPr>
        <p:txBody>
          <a:bodyPr anchor="b"/>
          <a:lstStyle>
            <a:lvl1pPr marL="0" indent="0">
              <a:buNone/>
              <a:defRPr sz="2000"/>
            </a:lvl1pPr>
            <a:lvl2pPr marL="455976" indent="0">
              <a:buNone/>
              <a:defRPr sz="1800"/>
            </a:lvl2pPr>
            <a:lvl3pPr marL="911931" indent="0">
              <a:buNone/>
              <a:defRPr sz="1600"/>
            </a:lvl3pPr>
            <a:lvl4pPr marL="1367889" indent="0">
              <a:buNone/>
              <a:defRPr sz="1500"/>
            </a:lvl4pPr>
            <a:lvl5pPr marL="1823854" indent="0">
              <a:buNone/>
              <a:defRPr sz="1500"/>
            </a:lvl5pPr>
            <a:lvl6pPr marL="2279812" indent="0">
              <a:buNone/>
              <a:defRPr sz="1500"/>
            </a:lvl6pPr>
            <a:lvl7pPr marL="2735775" indent="0">
              <a:buNone/>
              <a:defRPr sz="1500"/>
            </a:lvl7pPr>
            <a:lvl8pPr marL="3191737" indent="0">
              <a:buNone/>
              <a:defRPr sz="1500"/>
            </a:lvl8pPr>
            <a:lvl9pPr marL="3647697" indent="0">
              <a:buNone/>
              <a:defRPr sz="1500"/>
            </a:lvl9pPr>
          </a:lstStyle>
          <a:p>
            <a:pPr lvl="0"/>
            <a:r>
              <a:rPr lang="en-US" smtClean="0"/>
              <a:t>Click to edit Master text styles</a:t>
            </a:r>
          </a:p>
        </p:txBody>
      </p:sp>
    </p:spTree>
    <p:extLst>
      <p:ext uri="{BB962C8B-B14F-4D97-AF65-F5344CB8AC3E}">
        <p14:creationId xmlns:p14="http://schemas.microsoft.com/office/powerpoint/2010/main" val="14105917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Deux contenus">
    <p:spTree>
      <p:nvGrpSpPr>
        <p:cNvPr id="1" name=""/>
        <p:cNvGrpSpPr/>
        <p:nvPr/>
      </p:nvGrpSpPr>
      <p:grpSpPr>
        <a:xfrm>
          <a:off x="0" y="0"/>
          <a:ext cx="0" cy="0"/>
          <a:chOff x="0" y="0"/>
          <a:chExt cx="0" cy="0"/>
        </a:xfrm>
      </p:grpSpPr>
      <p:sp>
        <p:nvSpPr>
          <p:cNvPr id="6" name="Text Box 4"/>
          <p:cNvSpPr txBox="1">
            <a:spLocks noChangeArrowheads="1"/>
          </p:cNvSpPr>
          <p:nvPr/>
        </p:nvSpPr>
        <p:spPr bwMode="auto">
          <a:xfrm>
            <a:off x="3657600" y="7086600"/>
            <a:ext cx="38862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5pPr>
            <a:lvl6pPr marL="25146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6pPr>
            <a:lvl7pPr marL="29718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7pPr>
            <a:lvl8pPr marL="34290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8pPr>
            <a:lvl9pPr marL="38862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9pPr>
          </a:lstStyle>
          <a:p>
            <a:pPr algn="ctr" defTabSz="455976" eaLnBrk="1">
              <a:lnSpc>
                <a:spcPct val="98000"/>
              </a:lnSpc>
              <a:buFont typeface="Wingdings" charset="0"/>
              <a:buNone/>
              <a:defRPr/>
            </a:pPr>
            <a:fld id="{FBB78D66-66C1-C74D-9B0F-1C88D5399024}" type="slidenum">
              <a:rPr lang="en-GB" sz="1500" smtClean="0">
                <a:solidFill>
                  <a:srgbClr val="FFFF00"/>
                </a:solidFill>
                <a:latin typeface="Times New Roman" charset="0"/>
                <a:cs typeface="Arial Unicode MS" charset="0"/>
              </a:rPr>
              <a:pPr algn="ctr" defTabSz="455976" eaLnBrk="1">
                <a:lnSpc>
                  <a:spcPct val="98000"/>
                </a:lnSpc>
                <a:buFont typeface="Wingdings" charset="0"/>
                <a:buNone/>
                <a:defRPr/>
              </a:pPr>
              <a:t>‹#›</a:t>
            </a:fld>
            <a:endParaRPr lang="en-GB" sz="1500" smtClean="0">
              <a:solidFill>
                <a:srgbClr val="FFFF00"/>
              </a:solidFill>
              <a:latin typeface="Times New Roman" charset="0"/>
              <a:cs typeface="Arial Unicode MS" charset="0"/>
            </a:endParaRPr>
          </a:p>
        </p:txBody>
      </p:sp>
      <p:sp>
        <p:nvSpPr>
          <p:cNvPr id="2" name="Titre 1"/>
          <p:cNvSpPr>
            <a:spLocks noGrp="1"/>
          </p:cNvSpPr>
          <p:nvPr>
            <p:ph type="title"/>
          </p:nvPr>
        </p:nvSpPr>
        <p:spPr/>
        <p:txBody>
          <a:bodyPr/>
          <a:lstStyle/>
          <a:p>
            <a:r>
              <a:rPr lang="fr-FR" smtClean="0"/>
              <a:t>Cliquez et modifiez le titre</a:t>
            </a:r>
            <a:endParaRPr lang="fr-FR" dirty="0"/>
          </a:p>
        </p:txBody>
      </p:sp>
      <p:sp>
        <p:nvSpPr>
          <p:cNvPr id="9" name="Espace réservé du contenu 3"/>
          <p:cNvSpPr>
            <a:spLocks noGrp="1"/>
          </p:cNvSpPr>
          <p:nvPr>
            <p:ph sz="half" idx="13"/>
          </p:nvPr>
        </p:nvSpPr>
        <p:spPr>
          <a:xfrm>
            <a:off x="558897" y="1762527"/>
            <a:ext cx="10032036" cy="2398314"/>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0" name="Espace réservé du contenu 3"/>
          <p:cNvSpPr>
            <a:spLocks noGrp="1"/>
          </p:cNvSpPr>
          <p:nvPr>
            <p:ph sz="half" idx="11"/>
          </p:nvPr>
        </p:nvSpPr>
        <p:spPr>
          <a:xfrm>
            <a:off x="5659655" y="4313236"/>
            <a:ext cx="4941275" cy="243840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1" name="Espace réservé du contenu 3"/>
          <p:cNvSpPr>
            <a:spLocks noGrp="1"/>
          </p:cNvSpPr>
          <p:nvPr>
            <p:ph sz="half" idx="12"/>
          </p:nvPr>
        </p:nvSpPr>
        <p:spPr>
          <a:xfrm>
            <a:off x="549009" y="4313236"/>
            <a:ext cx="4941275" cy="243840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Tree>
    <p:extLst>
      <p:ext uri="{BB962C8B-B14F-4D97-AF65-F5344CB8AC3E}">
        <p14:creationId xmlns:p14="http://schemas.microsoft.com/office/powerpoint/2010/main" val="3932368170"/>
      </p:ext>
    </p:extLst>
  </p:cSld>
  <p:clrMapOvr>
    <a:masterClrMapping/>
  </p:clrMapOvr>
  <p:transition xmlns:p14="http://schemas.microsoft.com/office/powerpoint/2010/main"/>
</p:sldLayout>
</file>

<file path=ppt/slideLayouts/slideLayout7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5" name="Text Box 4"/>
          <p:cNvSpPr txBox="1">
            <a:spLocks noChangeArrowheads="1"/>
          </p:cNvSpPr>
          <p:nvPr userDrawn="1"/>
        </p:nvSpPr>
        <p:spPr bwMode="auto">
          <a:xfrm>
            <a:off x="3657600" y="7086600"/>
            <a:ext cx="38862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5pPr>
            <a:lvl6pPr marL="25146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6pPr>
            <a:lvl7pPr marL="29718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7pPr>
            <a:lvl8pPr marL="34290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8pPr>
            <a:lvl9pPr marL="38862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9pPr>
          </a:lstStyle>
          <a:p>
            <a:pPr algn="ctr" defTabSz="455976" eaLnBrk="1">
              <a:lnSpc>
                <a:spcPct val="98000"/>
              </a:lnSpc>
              <a:buFont typeface="Wingdings" charset="0"/>
              <a:buNone/>
              <a:defRPr/>
            </a:pPr>
            <a:fld id="{F75EA3BC-6136-A74E-A478-78D8A0554001}" type="slidenum">
              <a:rPr lang="en-GB" sz="1500" smtClean="0">
                <a:solidFill>
                  <a:srgbClr val="FFFF00"/>
                </a:solidFill>
                <a:latin typeface="Times New Roman" charset="0"/>
                <a:cs typeface="Arial Unicode MS" charset="0"/>
              </a:rPr>
              <a:pPr algn="ctr" defTabSz="455976" eaLnBrk="1">
                <a:lnSpc>
                  <a:spcPct val="98000"/>
                </a:lnSpc>
                <a:buFont typeface="Wingdings" charset="0"/>
                <a:buNone/>
                <a:defRPr/>
              </a:pPr>
              <a:t>‹#›</a:t>
            </a:fld>
            <a:endParaRPr lang="en-GB" sz="1500" smtClean="0">
              <a:solidFill>
                <a:srgbClr val="FFFF00"/>
              </a:solidFill>
              <a:latin typeface="Times New Roman" charset="0"/>
              <a:cs typeface="Arial Unicode MS" charset="0"/>
            </a:endParaRPr>
          </a:p>
        </p:txBody>
      </p:sp>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557227" y="1768476"/>
            <a:ext cx="4940300" cy="4981574"/>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649932" y="1768476"/>
            <a:ext cx="4941887" cy="4981574"/>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648677948"/>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_Deux contenus">
    <p:spTree>
      <p:nvGrpSpPr>
        <p:cNvPr id="1" name=""/>
        <p:cNvGrpSpPr/>
        <p:nvPr/>
      </p:nvGrpSpPr>
      <p:grpSpPr>
        <a:xfrm>
          <a:off x="0" y="0"/>
          <a:ext cx="0" cy="0"/>
          <a:chOff x="0" y="0"/>
          <a:chExt cx="0" cy="0"/>
        </a:xfrm>
      </p:grpSpPr>
      <p:sp>
        <p:nvSpPr>
          <p:cNvPr id="5" name="Text Box 4"/>
          <p:cNvSpPr txBox="1">
            <a:spLocks noChangeArrowheads="1"/>
          </p:cNvSpPr>
          <p:nvPr userDrawn="1"/>
        </p:nvSpPr>
        <p:spPr bwMode="auto">
          <a:xfrm>
            <a:off x="3657600" y="7086600"/>
            <a:ext cx="38862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5pPr>
            <a:lvl6pPr marL="25146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6pPr>
            <a:lvl7pPr marL="29718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7pPr>
            <a:lvl8pPr marL="34290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8pPr>
            <a:lvl9pPr marL="38862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9pPr>
          </a:lstStyle>
          <a:p>
            <a:pPr algn="ctr" defTabSz="455976" eaLnBrk="1">
              <a:lnSpc>
                <a:spcPct val="98000"/>
              </a:lnSpc>
              <a:buFont typeface="Wingdings" charset="0"/>
              <a:buNone/>
              <a:defRPr/>
            </a:pPr>
            <a:fld id="{EF7EE3E9-7F80-D443-98AD-F476F4E11B28}" type="slidenum">
              <a:rPr lang="en-GB" sz="1500" smtClean="0">
                <a:solidFill>
                  <a:srgbClr val="FFFF00"/>
                </a:solidFill>
                <a:latin typeface="Times New Roman" charset="0"/>
                <a:cs typeface="Arial Unicode MS" charset="0"/>
              </a:rPr>
              <a:pPr algn="ctr" defTabSz="455976" eaLnBrk="1">
                <a:lnSpc>
                  <a:spcPct val="98000"/>
                </a:lnSpc>
                <a:buFont typeface="Wingdings" charset="0"/>
                <a:buNone/>
                <a:defRPr/>
              </a:pPr>
              <a:t>‹#›</a:t>
            </a:fld>
            <a:endParaRPr lang="en-GB" sz="1500" smtClean="0">
              <a:solidFill>
                <a:srgbClr val="FFFF00"/>
              </a:solidFill>
              <a:latin typeface="Times New Roman" charset="0"/>
              <a:cs typeface="Arial Unicode MS" charset="0"/>
            </a:endParaRPr>
          </a:p>
        </p:txBody>
      </p:sp>
      <p:sp>
        <p:nvSpPr>
          <p:cNvPr id="2" name="Titre 1"/>
          <p:cNvSpPr>
            <a:spLocks noGrp="1"/>
          </p:cNvSpPr>
          <p:nvPr>
            <p:ph type="title"/>
          </p:nvPr>
        </p:nvSpPr>
        <p:spPr/>
        <p:txBody>
          <a:bodyPr/>
          <a:lstStyle/>
          <a:p>
            <a:r>
              <a:rPr lang="fr-FR" smtClean="0"/>
              <a:t>Cliquez et modifiez le titre</a:t>
            </a:r>
            <a:endParaRPr lang="fr-FR" dirty="0"/>
          </a:p>
        </p:txBody>
      </p:sp>
      <p:sp>
        <p:nvSpPr>
          <p:cNvPr id="14" name="Espace réservé du contenu 3"/>
          <p:cNvSpPr>
            <a:spLocks noGrp="1"/>
          </p:cNvSpPr>
          <p:nvPr>
            <p:ph sz="half" idx="12"/>
          </p:nvPr>
        </p:nvSpPr>
        <p:spPr>
          <a:xfrm>
            <a:off x="550881" y="4313236"/>
            <a:ext cx="10041979" cy="243840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5" name="Espace réservé du contenu 3"/>
          <p:cNvSpPr>
            <a:spLocks noGrp="1"/>
          </p:cNvSpPr>
          <p:nvPr>
            <p:ph sz="half" idx="13"/>
          </p:nvPr>
        </p:nvSpPr>
        <p:spPr>
          <a:xfrm>
            <a:off x="558897" y="1762527"/>
            <a:ext cx="10032036" cy="2398314"/>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Tree>
    <p:extLst>
      <p:ext uri="{BB962C8B-B14F-4D97-AF65-F5344CB8AC3E}">
        <p14:creationId xmlns:p14="http://schemas.microsoft.com/office/powerpoint/2010/main" val="3128307092"/>
      </p:ext>
    </p:extLst>
  </p:cSld>
  <p:clrMapOvr>
    <a:masterClrMapping/>
  </p:clrMapOvr>
  <p:transition xmlns:p14="http://schemas.microsoft.com/office/powerpoint/2010/mai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6_Deux contenus">
    <p:spTree>
      <p:nvGrpSpPr>
        <p:cNvPr id="1" name=""/>
        <p:cNvGrpSpPr/>
        <p:nvPr/>
      </p:nvGrpSpPr>
      <p:grpSpPr>
        <a:xfrm>
          <a:off x="0" y="0"/>
          <a:ext cx="0" cy="0"/>
          <a:chOff x="0" y="0"/>
          <a:chExt cx="0" cy="0"/>
        </a:xfrm>
      </p:grpSpPr>
      <p:sp>
        <p:nvSpPr>
          <p:cNvPr id="7" name="Text Box 4"/>
          <p:cNvSpPr txBox="1">
            <a:spLocks noChangeArrowheads="1"/>
          </p:cNvSpPr>
          <p:nvPr userDrawn="1"/>
        </p:nvSpPr>
        <p:spPr bwMode="auto">
          <a:xfrm>
            <a:off x="3657600" y="7086600"/>
            <a:ext cx="38862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5pPr>
            <a:lvl6pPr marL="25146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6pPr>
            <a:lvl7pPr marL="29718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7pPr>
            <a:lvl8pPr marL="34290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8pPr>
            <a:lvl9pPr marL="38862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9pPr>
          </a:lstStyle>
          <a:p>
            <a:pPr algn="ctr" defTabSz="455976" eaLnBrk="1">
              <a:lnSpc>
                <a:spcPct val="98000"/>
              </a:lnSpc>
              <a:buFont typeface="Wingdings" charset="0"/>
              <a:buNone/>
              <a:defRPr/>
            </a:pPr>
            <a:fld id="{E02D543C-4E2A-5A41-883C-BBAB41870154}" type="slidenum">
              <a:rPr lang="en-GB" sz="1500" smtClean="0">
                <a:solidFill>
                  <a:srgbClr val="FFFF00"/>
                </a:solidFill>
                <a:latin typeface="Times New Roman" charset="0"/>
                <a:cs typeface="Arial Unicode MS" charset="0"/>
              </a:rPr>
              <a:pPr algn="ctr" defTabSz="455976" eaLnBrk="1">
                <a:lnSpc>
                  <a:spcPct val="98000"/>
                </a:lnSpc>
                <a:buFont typeface="Wingdings" charset="0"/>
                <a:buNone/>
                <a:defRPr/>
              </a:pPr>
              <a:t>‹#›</a:t>
            </a:fld>
            <a:endParaRPr lang="en-GB" sz="1500" smtClean="0">
              <a:solidFill>
                <a:srgbClr val="FFFF00"/>
              </a:solidFill>
              <a:latin typeface="Times New Roman" charset="0"/>
              <a:cs typeface="Arial Unicode MS" charset="0"/>
            </a:endParaRPr>
          </a:p>
        </p:txBody>
      </p:sp>
      <p:sp>
        <p:nvSpPr>
          <p:cNvPr id="2" name="Titre 1"/>
          <p:cNvSpPr>
            <a:spLocks noGrp="1"/>
          </p:cNvSpPr>
          <p:nvPr>
            <p:ph type="title"/>
          </p:nvPr>
        </p:nvSpPr>
        <p:spPr/>
        <p:txBody>
          <a:bodyPr/>
          <a:lstStyle/>
          <a:p>
            <a:r>
              <a:rPr lang="fr-FR" smtClean="0"/>
              <a:t>Cliquez et modifiez le titre</a:t>
            </a:r>
            <a:endParaRPr lang="fr-FR" dirty="0"/>
          </a:p>
        </p:txBody>
      </p:sp>
      <p:sp>
        <p:nvSpPr>
          <p:cNvPr id="4" name="Espace réservé du contenu 3"/>
          <p:cNvSpPr>
            <a:spLocks noGrp="1"/>
          </p:cNvSpPr>
          <p:nvPr>
            <p:ph sz="half" idx="2"/>
          </p:nvPr>
        </p:nvSpPr>
        <p:spPr>
          <a:xfrm>
            <a:off x="5657170" y="1768495"/>
            <a:ext cx="4941275" cy="239236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3" name="Espace réservé du contenu 3"/>
          <p:cNvSpPr>
            <a:spLocks noGrp="1"/>
          </p:cNvSpPr>
          <p:nvPr>
            <p:ph sz="half" idx="11"/>
          </p:nvPr>
        </p:nvSpPr>
        <p:spPr>
          <a:xfrm>
            <a:off x="5659655" y="4313236"/>
            <a:ext cx="4941275" cy="243840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4" name="Espace réservé du contenu 3"/>
          <p:cNvSpPr>
            <a:spLocks noGrp="1"/>
          </p:cNvSpPr>
          <p:nvPr>
            <p:ph sz="half" idx="12"/>
          </p:nvPr>
        </p:nvSpPr>
        <p:spPr>
          <a:xfrm>
            <a:off x="549009" y="4313236"/>
            <a:ext cx="4941275" cy="243840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5" name="Espace réservé du contenu 3"/>
          <p:cNvSpPr>
            <a:spLocks noGrp="1"/>
          </p:cNvSpPr>
          <p:nvPr>
            <p:ph sz="half" idx="13"/>
          </p:nvPr>
        </p:nvSpPr>
        <p:spPr>
          <a:xfrm>
            <a:off x="558951" y="1762524"/>
            <a:ext cx="4941275" cy="239813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Tree>
    <p:extLst>
      <p:ext uri="{BB962C8B-B14F-4D97-AF65-F5344CB8AC3E}">
        <p14:creationId xmlns:p14="http://schemas.microsoft.com/office/powerpoint/2010/main" val="3783124234"/>
      </p:ext>
    </p:extLst>
  </p:cSld>
  <p:clrMapOvr>
    <a:masterClrMapping/>
  </p:clrMapOvr>
  <p:transition xmlns:p14="http://schemas.microsoft.com/office/powerpoint/2010/mai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4_Deux contenus">
    <p:spTree>
      <p:nvGrpSpPr>
        <p:cNvPr id="1" name=""/>
        <p:cNvGrpSpPr/>
        <p:nvPr/>
      </p:nvGrpSpPr>
      <p:grpSpPr>
        <a:xfrm>
          <a:off x="0" y="0"/>
          <a:ext cx="0" cy="0"/>
          <a:chOff x="0" y="0"/>
          <a:chExt cx="0" cy="0"/>
        </a:xfrm>
      </p:grpSpPr>
      <p:sp>
        <p:nvSpPr>
          <p:cNvPr id="6" name="Text Box 4"/>
          <p:cNvSpPr txBox="1">
            <a:spLocks noChangeArrowheads="1"/>
          </p:cNvSpPr>
          <p:nvPr userDrawn="1"/>
        </p:nvSpPr>
        <p:spPr bwMode="auto">
          <a:xfrm>
            <a:off x="3657600" y="7086600"/>
            <a:ext cx="38862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5pPr>
            <a:lvl6pPr marL="25146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6pPr>
            <a:lvl7pPr marL="29718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7pPr>
            <a:lvl8pPr marL="34290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8pPr>
            <a:lvl9pPr marL="38862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9pPr>
          </a:lstStyle>
          <a:p>
            <a:pPr algn="ctr" defTabSz="455976" eaLnBrk="1">
              <a:lnSpc>
                <a:spcPct val="98000"/>
              </a:lnSpc>
              <a:buFont typeface="Wingdings" charset="0"/>
              <a:buNone/>
              <a:defRPr/>
            </a:pPr>
            <a:fld id="{2CFAE0CC-EBD6-8A46-9182-A97F17FDC453}" type="slidenum">
              <a:rPr lang="en-GB" sz="1500" smtClean="0">
                <a:solidFill>
                  <a:srgbClr val="FFFF00"/>
                </a:solidFill>
                <a:latin typeface="Times New Roman" charset="0"/>
                <a:cs typeface="Arial Unicode MS" charset="0"/>
              </a:rPr>
              <a:pPr algn="ctr" defTabSz="455976" eaLnBrk="1">
                <a:lnSpc>
                  <a:spcPct val="98000"/>
                </a:lnSpc>
                <a:buFont typeface="Wingdings" charset="0"/>
                <a:buNone/>
                <a:defRPr/>
              </a:pPr>
              <a:t>‹#›</a:t>
            </a:fld>
            <a:endParaRPr lang="en-GB" sz="1500" smtClean="0">
              <a:solidFill>
                <a:srgbClr val="FFFF00"/>
              </a:solidFill>
              <a:latin typeface="Times New Roman" charset="0"/>
              <a:cs typeface="Arial Unicode MS" charset="0"/>
            </a:endParaRPr>
          </a:p>
        </p:txBody>
      </p:sp>
      <p:sp>
        <p:nvSpPr>
          <p:cNvPr id="2" name="Titre 1"/>
          <p:cNvSpPr>
            <a:spLocks noGrp="1"/>
          </p:cNvSpPr>
          <p:nvPr>
            <p:ph type="title"/>
          </p:nvPr>
        </p:nvSpPr>
        <p:spPr/>
        <p:txBody>
          <a:bodyPr/>
          <a:lstStyle/>
          <a:p>
            <a:r>
              <a:rPr lang="fr-FR" smtClean="0"/>
              <a:t>Cliquez et modifiez le titre</a:t>
            </a:r>
            <a:endParaRPr lang="fr-FR" dirty="0"/>
          </a:p>
        </p:txBody>
      </p:sp>
      <p:sp>
        <p:nvSpPr>
          <p:cNvPr id="9" name="Espace réservé du contenu 3"/>
          <p:cNvSpPr>
            <a:spLocks noGrp="1"/>
          </p:cNvSpPr>
          <p:nvPr>
            <p:ph sz="half" idx="13"/>
          </p:nvPr>
        </p:nvSpPr>
        <p:spPr>
          <a:xfrm>
            <a:off x="558897" y="1762527"/>
            <a:ext cx="10032036" cy="2398314"/>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0" name="Espace réservé du contenu 3"/>
          <p:cNvSpPr>
            <a:spLocks noGrp="1"/>
          </p:cNvSpPr>
          <p:nvPr>
            <p:ph sz="half" idx="11"/>
          </p:nvPr>
        </p:nvSpPr>
        <p:spPr>
          <a:xfrm>
            <a:off x="5659655" y="4313236"/>
            <a:ext cx="4941275" cy="243840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1" name="Espace réservé du contenu 3"/>
          <p:cNvSpPr>
            <a:spLocks noGrp="1"/>
          </p:cNvSpPr>
          <p:nvPr>
            <p:ph sz="half" idx="12"/>
          </p:nvPr>
        </p:nvSpPr>
        <p:spPr>
          <a:xfrm>
            <a:off x="549009" y="4313236"/>
            <a:ext cx="4941275" cy="243840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Tree>
    <p:extLst>
      <p:ext uri="{BB962C8B-B14F-4D97-AF65-F5344CB8AC3E}">
        <p14:creationId xmlns:p14="http://schemas.microsoft.com/office/powerpoint/2010/main" val="531943472"/>
      </p:ext>
    </p:extLst>
  </p:cSld>
  <p:clrMapOvr>
    <a:masterClrMapping/>
  </p:clrMapOvr>
  <p:transition xmlns:p14="http://schemas.microsoft.com/office/powerpoint/2010/mai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5_Deux contenus">
    <p:spTree>
      <p:nvGrpSpPr>
        <p:cNvPr id="1" name=""/>
        <p:cNvGrpSpPr/>
        <p:nvPr/>
      </p:nvGrpSpPr>
      <p:grpSpPr>
        <a:xfrm>
          <a:off x="0" y="0"/>
          <a:ext cx="0" cy="0"/>
          <a:chOff x="0" y="0"/>
          <a:chExt cx="0" cy="0"/>
        </a:xfrm>
      </p:grpSpPr>
      <p:sp>
        <p:nvSpPr>
          <p:cNvPr id="6" name="Text Box 4"/>
          <p:cNvSpPr txBox="1">
            <a:spLocks noChangeArrowheads="1"/>
          </p:cNvSpPr>
          <p:nvPr userDrawn="1"/>
        </p:nvSpPr>
        <p:spPr bwMode="auto">
          <a:xfrm>
            <a:off x="3657600" y="7086600"/>
            <a:ext cx="38862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5pPr>
            <a:lvl6pPr marL="25146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6pPr>
            <a:lvl7pPr marL="29718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7pPr>
            <a:lvl8pPr marL="34290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8pPr>
            <a:lvl9pPr marL="38862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9pPr>
          </a:lstStyle>
          <a:p>
            <a:pPr algn="ctr" defTabSz="455976" eaLnBrk="1">
              <a:lnSpc>
                <a:spcPct val="98000"/>
              </a:lnSpc>
              <a:buFont typeface="Wingdings" charset="0"/>
              <a:buNone/>
              <a:defRPr/>
            </a:pPr>
            <a:fld id="{9EC9D324-ED30-EC46-A0AF-26A8E6307FFF}" type="slidenum">
              <a:rPr lang="en-GB" sz="1500" smtClean="0">
                <a:solidFill>
                  <a:srgbClr val="FFFF00"/>
                </a:solidFill>
                <a:latin typeface="Times New Roman" charset="0"/>
                <a:cs typeface="Arial Unicode MS" charset="0"/>
              </a:rPr>
              <a:pPr algn="ctr" defTabSz="455976" eaLnBrk="1">
                <a:lnSpc>
                  <a:spcPct val="98000"/>
                </a:lnSpc>
                <a:buFont typeface="Wingdings" charset="0"/>
                <a:buNone/>
                <a:defRPr/>
              </a:pPr>
              <a:t>‹#›</a:t>
            </a:fld>
            <a:endParaRPr lang="en-GB" sz="1500" smtClean="0">
              <a:solidFill>
                <a:srgbClr val="FFFF00"/>
              </a:solidFill>
              <a:latin typeface="Times New Roman" charset="0"/>
              <a:cs typeface="Arial Unicode MS" charset="0"/>
            </a:endParaRPr>
          </a:p>
        </p:txBody>
      </p:sp>
      <p:sp>
        <p:nvSpPr>
          <p:cNvPr id="2" name="Titre 1"/>
          <p:cNvSpPr>
            <a:spLocks noGrp="1"/>
          </p:cNvSpPr>
          <p:nvPr>
            <p:ph type="title"/>
          </p:nvPr>
        </p:nvSpPr>
        <p:spPr/>
        <p:txBody>
          <a:bodyPr/>
          <a:lstStyle/>
          <a:p>
            <a:r>
              <a:rPr lang="fr-FR" smtClean="0"/>
              <a:t>Cliquez et modifiez le titre</a:t>
            </a:r>
            <a:endParaRPr lang="fr-FR" dirty="0"/>
          </a:p>
        </p:txBody>
      </p:sp>
      <p:sp>
        <p:nvSpPr>
          <p:cNvPr id="9" name="Espace réservé du contenu 3"/>
          <p:cNvSpPr>
            <a:spLocks noGrp="1"/>
          </p:cNvSpPr>
          <p:nvPr>
            <p:ph sz="half" idx="2"/>
          </p:nvPr>
        </p:nvSpPr>
        <p:spPr>
          <a:xfrm>
            <a:off x="5657170" y="1768495"/>
            <a:ext cx="4941275" cy="239236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0" name="Espace réservé du contenu 3"/>
          <p:cNvSpPr>
            <a:spLocks noGrp="1"/>
          </p:cNvSpPr>
          <p:nvPr>
            <p:ph sz="half" idx="13"/>
          </p:nvPr>
        </p:nvSpPr>
        <p:spPr>
          <a:xfrm>
            <a:off x="558951" y="1762524"/>
            <a:ext cx="4941275" cy="239813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1" name="Espace réservé du contenu 3"/>
          <p:cNvSpPr>
            <a:spLocks noGrp="1"/>
          </p:cNvSpPr>
          <p:nvPr>
            <p:ph sz="half" idx="12"/>
          </p:nvPr>
        </p:nvSpPr>
        <p:spPr>
          <a:xfrm>
            <a:off x="550881" y="4313236"/>
            <a:ext cx="10041979" cy="243840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Tree>
    <p:extLst>
      <p:ext uri="{BB962C8B-B14F-4D97-AF65-F5344CB8AC3E}">
        <p14:creationId xmlns:p14="http://schemas.microsoft.com/office/powerpoint/2010/main" val="3315336127"/>
      </p:ext>
    </p:extLst>
  </p:cSld>
  <p:clrMapOvr>
    <a:masterClrMapping/>
  </p:clrMapOvr>
  <p:transition xmlns:p14="http://schemas.microsoft.com/office/powerpoint/2010/mai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3_Deux contenus">
    <p:spTree>
      <p:nvGrpSpPr>
        <p:cNvPr id="1" name=""/>
        <p:cNvGrpSpPr/>
        <p:nvPr/>
      </p:nvGrpSpPr>
      <p:grpSpPr>
        <a:xfrm>
          <a:off x="0" y="0"/>
          <a:ext cx="0" cy="0"/>
          <a:chOff x="0" y="0"/>
          <a:chExt cx="0" cy="0"/>
        </a:xfrm>
      </p:grpSpPr>
      <p:sp>
        <p:nvSpPr>
          <p:cNvPr id="6" name="Text Box 4"/>
          <p:cNvSpPr txBox="1">
            <a:spLocks noChangeArrowheads="1"/>
          </p:cNvSpPr>
          <p:nvPr userDrawn="1"/>
        </p:nvSpPr>
        <p:spPr bwMode="auto">
          <a:xfrm>
            <a:off x="3657600" y="7086600"/>
            <a:ext cx="38862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5pPr>
            <a:lvl6pPr marL="25146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6pPr>
            <a:lvl7pPr marL="29718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7pPr>
            <a:lvl8pPr marL="34290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8pPr>
            <a:lvl9pPr marL="38862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9pPr>
          </a:lstStyle>
          <a:p>
            <a:pPr algn="ctr" defTabSz="455976" eaLnBrk="1">
              <a:lnSpc>
                <a:spcPct val="98000"/>
              </a:lnSpc>
              <a:buFont typeface="Wingdings" charset="0"/>
              <a:buNone/>
              <a:defRPr/>
            </a:pPr>
            <a:fld id="{703F2AAC-01D6-9244-98E8-BF8B1E7C6445}" type="slidenum">
              <a:rPr lang="en-GB" sz="1500" smtClean="0">
                <a:solidFill>
                  <a:srgbClr val="FFFF00"/>
                </a:solidFill>
                <a:latin typeface="Times New Roman" charset="0"/>
                <a:cs typeface="Arial Unicode MS" charset="0"/>
              </a:rPr>
              <a:pPr algn="ctr" defTabSz="455976" eaLnBrk="1">
                <a:lnSpc>
                  <a:spcPct val="98000"/>
                </a:lnSpc>
                <a:buFont typeface="Wingdings" charset="0"/>
                <a:buNone/>
                <a:defRPr/>
              </a:pPr>
              <a:t>‹#›</a:t>
            </a:fld>
            <a:endParaRPr lang="en-GB" sz="1500" smtClean="0">
              <a:solidFill>
                <a:srgbClr val="FFFF00"/>
              </a:solidFill>
              <a:latin typeface="Times New Roman" charset="0"/>
              <a:cs typeface="Arial Unicode MS" charset="0"/>
            </a:endParaRPr>
          </a:p>
        </p:txBody>
      </p:sp>
      <p:sp>
        <p:nvSpPr>
          <p:cNvPr id="2" name="Titre 1"/>
          <p:cNvSpPr>
            <a:spLocks noGrp="1"/>
          </p:cNvSpPr>
          <p:nvPr>
            <p:ph type="title"/>
          </p:nvPr>
        </p:nvSpPr>
        <p:spPr/>
        <p:txBody>
          <a:bodyPr/>
          <a:lstStyle/>
          <a:p>
            <a:r>
              <a:rPr lang="fr-FR" smtClean="0"/>
              <a:t>Cliquez et modifiez le titre</a:t>
            </a:r>
            <a:endParaRPr lang="fr-FR" dirty="0"/>
          </a:p>
        </p:txBody>
      </p:sp>
      <p:sp>
        <p:nvSpPr>
          <p:cNvPr id="10" name="Espace réservé du contenu 3"/>
          <p:cNvSpPr>
            <a:spLocks noGrp="1"/>
          </p:cNvSpPr>
          <p:nvPr>
            <p:ph sz="half" idx="12"/>
          </p:nvPr>
        </p:nvSpPr>
        <p:spPr>
          <a:xfrm>
            <a:off x="549009" y="4313236"/>
            <a:ext cx="4941275" cy="243840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1" name="Espace réservé du contenu 3"/>
          <p:cNvSpPr>
            <a:spLocks noGrp="1"/>
          </p:cNvSpPr>
          <p:nvPr>
            <p:ph sz="half" idx="13"/>
          </p:nvPr>
        </p:nvSpPr>
        <p:spPr>
          <a:xfrm>
            <a:off x="558951" y="1762524"/>
            <a:ext cx="4941275" cy="239813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7" name="Espace réservé du contenu 3"/>
          <p:cNvSpPr>
            <a:spLocks noGrp="1"/>
          </p:cNvSpPr>
          <p:nvPr>
            <p:ph sz="half" idx="2"/>
          </p:nvPr>
        </p:nvSpPr>
        <p:spPr>
          <a:xfrm>
            <a:off x="5657170" y="1768511"/>
            <a:ext cx="4941275" cy="4983161"/>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Tree>
    <p:extLst>
      <p:ext uri="{BB962C8B-B14F-4D97-AF65-F5344CB8AC3E}">
        <p14:creationId xmlns:p14="http://schemas.microsoft.com/office/powerpoint/2010/main" val="1876124124"/>
      </p:ext>
    </p:extLst>
  </p:cSld>
  <p:clrMapOvr>
    <a:masterClrMapping/>
  </p:clrMapOvr>
  <p:transition xmlns:p14="http://schemas.microsoft.com/office/powerpoint/2010/mai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2_Deux contenus">
    <p:spTree>
      <p:nvGrpSpPr>
        <p:cNvPr id="1" name=""/>
        <p:cNvGrpSpPr/>
        <p:nvPr/>
      </p:nvGrpSpPr>
      <p:grpSpPr>
        <a:xfrm>
          <a:off x="0" y="0"/>
          <a:ext cx="0" cy="0"/>
          <a:chOff x="0" y="0"/>
          <a:chExt cx="0" cy="0"/>
        </a:xfrm>
      </p:grpSpPr>
      <p:sp>
        <p:nvSpPr>
          <p:cNvPr id="6" name="Text Box 4"/>
          <p:cNvSpPr txBox="1">
            <a:spLocks noChangeArrowheads="1"/>
          </p:cNvSpPr>
          <p:nvPr userDrawn="1"/>
        </p:nvSpPr>
        <p:spPr bwMode="auto">
          <a:xfrm>
            <a:off x="3657600" y="7086600"/>
            <a:ext cx="38862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5pPr>
            <a:lvl6pPr marL="25146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6pPr>
            <a:lvl7pPr marL="29718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7pPr>
            <a:lvl8pPr marL="34290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8pPr>
            <a:lvl9pPr marL="38862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9pPr>
          </a:lstStyle>
          <a:p>
            <a:pPr algn="ctr" defTabSz="455976" eaLnBrk="1">
              <a:lnSpc>
                <a:spcPct val="98000"/>
              </a:lnSpc>
              <a:buFont typeface="Wingdings" charset="0"/>
              <a:buNone/>
              <a:defRPr/>
            </a:pPr>
            <a:fld id="{C6F8EB27-846F-5747-AC3E-6575E4662674}" type="slidenum">
              <a:rPr lang="en-GB" sz="1500" smtClean="0">
                <a:solidFill>
                  <a:srgbClr val="FFFF00"/>
                </a:solidFill>
                <a:latin typeface="Times New Roman" charset="0"/>
                <a:cs typeface="Arial Unicode MS" charset="0"/>
              </a:rPr>
              <a:pPr algn="ctr" defTabSz="455976" eaLnBrk="1">
                <a:lnSpc>
                  <a:spcPct val="98000"/>
                </a:lnSpc>
                <a:buFont typeface="Wingdings" charset="0"/>
                <a:buNone/>
                <a:defRPr/>
              </a:pPr>
              <a:t>‹#›</a:t>
            </a:fld>
            <a:endParaRPr lang="en-GB" sz="1500" smtClean="0">
              <a:solidFill>
                <a:srgbClr val="FFFF00"/>
              </a:solidFill>
              <a:latin typeface="Times New Roman" charset="0"/>
              <a:cs typeface="Arial Unicode MS" charset="0"/>
            </a:endParaRPr>
          </a:p>
        </p:txBody>
      </p:sp>
      <p:sp>
        <p:nvSpPr>
          <p:cNvPr id="2" name="Titre 1"/>
          <p:cNvSpPr>
            <a:spLocks noGrp="1"/>
          </p:cNvSpPr>
          <p:nvPr>
            <p:ph type="title"/>
          </p:nvPr>
        </p:nvSpPr>
        <p:spPr/>
        <p:txBody>
          <a:bodyPr/>
          <a:lstStyle/>
          <a:p>
            <a:r>
              <a:rPr lang="fr-FR" smtClean="0"/>
              <a:t>Cliquez et modifiez le titre</a:t>
            </a:r>
            <a:endParaRPr lang="fr-FR" dirty="0"/>
          </a:p>
        </p:txBody>
      </p:sp>
      <p:sp>
        <p:nvSpPr>
          <p:cNvPr id="9" name="Espace réservé du contenu 3"/>
          <p:cNvSpPr>
            <a:spLocks noGrp="1"/>
          </p:cNvSpPr>
          <p:nvPr>
            <p:ph sz="half" idx="2"/>
          </p:nvPr>
        </p:nvSpPr>
        <p:spPr>
          <a:xfrm>
            <a:off x="5657170" y="1768495"/>
            <a:ext cx="4941275" cy="239236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0" name="Espace réservé du contenu 3"/>
          <p:cNvSpPr>
            <a:spLocks noGrp="1"/>
          </p:cNvSpPr>
          <p:nvPr>
            <p:ph sz="half" idx="11"/>
          </p:nvPr>
        </p:nvSpPr>
        <p:spPr>
          <a:xfrm>
            <a:off x="5659655" y="4313236"/>
            <a:ext cx="4941275" cy="243840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1" name="Espace réservé du contenu 3"/>
          <p:cNvSpPr>
            <a:spLocks noGrp="1"/>
          </p:cNvSpPr>
          <p:nvPr>
            <p:ph sz="half" idx="13"/>
          </p:nvPr>
        </p:nvSpPr>
        <p:spPr>
          <a:xfrm>
            <a:off x="558951" y="1762576"/>
            <a:ext cx="4941275" cy="4989113"/>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Tree>
    <p:extLst>
      <p:ext uri="{BB962C8B-B14F-4D97-AF65-F5344CB8AC3E}">
        <p14:creationId xmlns:p14="http://schemas.microsoft.com/office/powerpoint/2010/main" val="3627921065"/>
      </p:ext>
    </p:extLst>
  </p:cSld>
  <p:clrMapOvr>
    <a:masterClrMapping/>
  </p:clrMapOvr>
  <p:transition xmlns:p14="http://schemas.microsoft.com/office/powerpoint/2010/main"/>
</p:sldLayout>
</file>

<file path=ppt/slideLayouts/slideLayout7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7" name="Text Box 4"/>
          <p:cNvSpPr txBox="1">
            <a:spLocks noChangeArrowheads="1"/>
          </p:cNvSpPr>
          <p:nvPr userDrawn="1"/>
        </p:nvSpPr>
        <p:spPr bwMode="auto">
          <a:xfrm>
            <a:off x="3657600" y="7086600"/>
            <a:ext cx="38862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5pPr>
            <a:lvl6pPr marL="25146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6pPr>
            <a:lvl7pPr marL="29718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7pPr>
            <a:lvl8pPr marL="34290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8pPr>
            <a:lvl9pPr marL="38862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9pPr>
          </a:lstStyle>
          <a:p>
            <a:pPr algn="ctr" defTabSz="455976" eaLnBrk="1">
              <a:lnSpc>
                <a:spcPct val="98000"/>
              </a:lnSpc>
              <a:buFont typeface="Wingdings" charset="0"/>
              <a:buNone/>
              <a:defRPr/>
            </a:pPr>
            <a:fld id="{0457B514-C1AB-3C4B-88A1-E06B6617DEB1}" type="slidenum">
              <a:rPr lang="en-GB" sz="1500" smtClean="0">
                <a:solidFill>
                  <a:srgbClr val="FFFF00"/>
                </a:solidFill>
                <a:latin typeface="Times New Roman" charset="0"/>
                <a:cs typeface="Arial Unicode MS" charset="0"/>
              </a:rPr>
              <a:pPr algn="ctr" defTabSz="455976" eaLnBrk="1">
                <a:lnSpc>
                  <a:spcPct val="98000"/>
                </a:lnSpc>
                <a:buFont typeface="Wingdings" charset="0"/>
                <a:buNone/>
                <a:defRPr/>
              </a:pPr>
              <a:t>‹#›</a:t>
            </a:fld>
            <a:endParaRPr lang="en-GB" sz="1500" smtClean="0">
              <a:solidFill>
                <a:srgbClr val="FFFF00"/>
              </a:solidFill>
              <a:latin typeface="Times New Roman" charset="0"/>
              <a:cs typeface="Arial Unicode MS" charset="0"/>
            </a:endParaRPr>
          </a:p>
        </p:txBody>
      </p:sp>
      <p:sp>
        <p:nvSpPr>
          <p:cNvPr id="2" name="Title 1"/>
          <p:cNvSpPr>
            <a:spLocks noGrp="1"/>
          </p:cNvSpPr>
          <p:nvPr>
            <p:ph type="title"/>
          </p:nvPr>
        </p:nvSpPr>
        <p:spPr>
          <a:xfrm>
            <a:off x="558818" y="303266"/>
            <a:ext cx="10044113" cy="1258887"/>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558803" y="1692275"/>
            <a:ext cx="4930776" cy="704850"/>
          </a:xfrm>
        </p:spPr>
        <p:txBody>
          <a:bodyPr anchor="b"/>
          <a:lstStyle>
            <a:lvl1pPr marL="0" indent="0">
              <a:buNone/>
              <a:defRPr sz="2300" b="1"/>
            </a:lvl1pPr>
            <a:lvl2pPr marL="455976" indent="0">
              <a:buNone/>
              <a:defRPr sz="2000" b="1"/>
            </a:lvl2pPr>
            <a:lvl3pPr marL="911931" indent="0">
              <a:buNone/>
              <a:defRPr sz="1800" b="1"/>
            </a:lvl3pPr>
            <a:lvl4pPr marL="1367889" indent="0">
              <a:buNone/>
              <a:defRPr sz="1600" b="1"/>
            </a:lvl4pPr>
            <a:lvl5pPr marL="1823854" indent="0">
              <a:buNone/>
              <a:defRPr sz="1600" b="1"/>
            </a:lvl5pPr>
            <a:lvl6pPr marL="2279812" indent="0">
              <a:buNone/>
              <a:defRPr sz="1600" b="1"/>
            </a:lvl6pPr>
            <a:lvl7pPr marL="2735775" indent="0">
              <a:buNone/>
              <a:defRPr sz="1600" b="1"/>
            </a:lvl7pPr>
            <a:lvl8pPr marL="3191737" indent="0">
              <a:buNone/>
              <a:defRPr sz="1600" b="1"/>
            </a:lvl8pPr>
            <a:lvl9pPr marL="3647697"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58803" y="2397125"/>
            <a:ext cx="4930776" cy="4356100"/>
          </a:xfrm>
        </p:spPr>
        <p:txBody>
          <a:bodyPr/>
          <a:lstStyle>
            <a:lvl1pPr>
              <a:defRPr sz="23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5668969" y="1692275"/>
            <a:ext cx="4933950" cy="704850"/>
          </a:xfrm>
        </p:spPr>
        <p:txBody>
          <a:bodyPr anchor="b"/>
          <a:lstStyle>
            <a:lvl1pPr marL="0" indent="0">
              <a:buNone/>
              <a:defRPr sz="2300" b="1"/>
            </a:lvl1pPr>
            <a:lvl2pPr marL="455976" indent="0">
              <a:buNone/>
              <a:defRPr sz="2000" b="1"/>
            </a:lvl2pPr>
            <a:lvl3pPr marL="911931" indent="0">
              <a:buNone/>
              <a:defRPr sz="1800" b="1"/>
            </a:lvl3pPr>
            <a:lvl4pPr marL="1367889" indent="0">
              <a:buNone/>
              <a:defRPr sz="1600" b="1"/>
            </a:lvl4pPr>
            <a:lvl5pPr marL="1823854" indent="0">
              <a:buNone/>
              <a:defRPr sz="1600" b="1"/>
            </a:lvl5pPr>
            <a:lvl6pPr marL="2279812" indent="0">
              <a:buNone/>
              <a:defRPr sz="1600" b="1"/>
            </a:lvl6pPr>
            <a:lvl7pPr marL="2735775" indent="0">
              <a:buNone/>
              <a:defRPr sz="1600" b="1"/>
            </a:lvl7pPr>
            <a:lvl8pPr marL="3191737" indent="0">
              <a:buNone/>
              <a:defRPr sz="1600" b="1"/>
            </a:lvl8pPr>
            <a:lvl9pPr marL="3647697"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668969" y="2397125"/>
            <a:ext cx="4933950" cy="4356100"/>
          </a:xfrm>
        </p:spPr>
        <p:txBody>
          <a:bodyPr/>
          <a:lstStyle>
            <a:lvl1pPr>
              <a:defRPr sz="23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082656531"/>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Text Box 4"/>
          <p:cNvSpPr txBox="1">
            <a:spLocks noChangeArrowheads="1"/>
          </p:cNvSpPr>
          <p:nvPr userDrawn="1"/>
        </p:nvSpPr>
        <p:spPr bwMode="auto">
          <a:xfrm>
            <a:off x="3657600" y="7086600"/>
            <a:ext cx="38862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5pPr>
            <a:lvl6pPr marL="25146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6pPr>
            <a:lvl7pPr marL="29718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7pPr>
            <a:lvl8pPr marL="34290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8pPr>
            <a:lvl9pPr marL="38862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9pPr>
          </a:lstStyle>
          <a:p>
            <a:pPr algn="ctr" defTabSz="455976" eaLnBrk="1">
              <a:lnSpc>
                <a:spcPct val="98000"/>
              </a:lnSpc>
              <a:buFont typeface="Wingdings" charset="0"/>
              <a:buNone/>
              <a:defRPr/>
            </a:pPr>
            <a:fld id="{CA18BDD7-4B4F-FE4A-8A67-E34BEA9A2C91}" type="slidenum">
              <a:rPr lang="en-GB" sz="1500" smtClean="0">
                <a:solidFill>
                  <a:srgbClr val="FFFF00"/>
                </a:solidFill>
                <a:latin typeface="Times New Roman" charset="0"/>
                <a:cs typeface="Arial Unicode MS" charset="0"/>
              </a:rPr>
              <a:pPr algn="ctr" defTabSz="455976" eaLnBrk="1">
                <a:lnSpc>
                  <a:spcPct val="98000"/>
                </a:lnSpc>
                <a:buFont typeface="Wingdings" charset="0"/>
                <a:buNone/>
                <a:defRPr/>
              </a:pPr>
              <a:t>‹#›</a:t>
            </a:fld>
            <a:endParaRPr lang="en-GB" sz="1500" smtClean="0">
              <a:solidFill>
                <a:srgbClr val="FFFF00"/>
              </a:solidFill>
              <a:latin typeface="Times New Roman" charset="0"/>
              <a:cs typeface="Arial Unicode MS" charset="0"/>
            </a:endParaRPr>
          </a:p>
        </p:txBody>
      </p:sp>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433583122"/>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Text Box 4"/>
          <p:cNvSpPr txBox="1">
            <a:spLocks noChangeArrowheads="1"/>
          </p:cNvSpPr>
          <p:nvPr userDrawn="1"/>
        </p:nvSpPr>
        <p:spPr bwMode="auto">
          <a:xfrm>
            <a:off x="3657600" y="7086600"/>
            <a:ext cx="38862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5pPr>
            <a:lvl6pPr marL="25146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6pPr>
            <a:lvl7pPr marL="29718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7pPr>
            <a:lvl8pPr marL="34290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8pPr>
            <a:lvl9pPr marL="38862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9pPr>
          </a:lstStyle>
          <a:p>
            <a:pPr algn="ctr" defTabSz="455976" eaLnBrk="1">
              <a:lnSpc>
                <a:spcPct val="98000"/>
              </a:lnSpc>
              <a:buFont typeface="Wingdings" charset="0"/>
              <a:buNone/>
              <a:defRPr/>
            </a:pPr>
            <a:fld id="{0A7AAAC2-FB0F-6746-8FBA-5B719E9D44CC}" type="slidenum">
              <a:rPr lang="en-GB" sz="1500" smtClean="0">
                <a:solidFill>
                  <a:srgbClr val="FFFF00"/>
                </a:solidFill>
                <a:latin typeface="Times New Roman" charset="0"/>
                <a:cs typeface="Arial Unicode MS" charset="0"/>
              </a:rPr>
              <a:pPr algn="ctr" defTabSz="455976" eaLnBrk="1">
                <a:lnSpc>
                  <a:spcPct val="98000"/>
                </a:lnSpc>
                <a:buFont typeface="Wingdings" charset="0"/>
                <a:buNone/>
                <a:defRPr/>
              </a:pPr>
              <a:t>‹#›</a:t>
            </a:fld>
            <a:endParaRPr lang="en-GB" sz="1500" smtClean="0">
              <a:solidFill>
                <a:srgbClr val="FFFF00"/>
              </a:solidFill>
              <a:latin typeface="Times New Roman" charset="0"/>
              <a:cs typeface="Arial Unicode MS" charset="0"/>
            </a:endParaRPr>
          </a:p>
        </p:txBody>
      </p:sp>
    </p:spTree>
    <p:extLst>
      <p:ext uri="{BB962C8B-B14F-4D97-AF65-F5344CB8AC3E}">
        <p14:creationId xmlns:p14="http://schemas.microsoft.com/office/powerpoint/2010/main" val="22080390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5_Deux contenus">
    <p:spTree>
      <p:nvGrpSpPr>
        <p:cNvPr id="1" name=""/>
        <p:cNvGrpSpPr/>
        <p:nvPr/>
      </p:nvGrpSpPr>
      <p:grpSpPr>
        <a:xfrm>
          <a:off x="0" y="0"/>
          <a:ext cx="0" cy="0"/>
          <a:chOff x="0" y="0"/>
          <a:chExt cx="0" cy="0"/>
        </a:xfrm>
      </p:grpSpPr>
      <p:sp>
        <p:nvSpPr>
          <p:cNvPr id="6" name="Text Box 4"/>
          <p:cNvSpPr txBox="1">
            <a:spLocks noChangeArrowheads="1"/>
          </p:cNvSpPr>
          <p:nvPr/>
        </p:nvSpPr>
        <p:spPr bwMode="auto">
          <a:xfrm>
            <a:off x="3657600" y="7086600"/>
            <a:ext cx="38862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5pPr>
            <a:lvl6pPr marL="25146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6pPr>
            <a:lvl7pPr marL="29718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7pPr>
            <a:lvl8pPr marL="34290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8pPr>
            <a:lvl9pPr marL="38862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9pPr>
          </a:lstStyle>
          <a:p>
            <a:pPr algn="ctr" defTabSz="455976" eaLnBrk="1">
              <a:lnSpc>
                <a:spcPct val="98000"/>
              </a:lnSpc>
              <a:buFont typeface="Wingdings" charset="0"/>
              <a:buNone/>
              <a:defRPr/>
            </a:pPr>
            <a:fld id="{CB3AAF67-CB2D-6140-AEDA-ACB0F03C6F63}" type="slidenum">
              <a:rPr lang="en-GB" sz="1500" smtClean="0">
                <a:solidFill>
                  <a:srgbClr val="FFFF00"/>
                </a:solidFill>
                <a:latin typeface="Times New Roman" charset="0"/>
                <a:cs typeface="Arial Unicode MS" charset="0"/>
              </a:rPr>
              <a:pPr algn="ctr" defTabSz="455976" eaLnBrk="1">
                <a:lnSpc>
                  <a:spcPct val="98000"/>
                </a:lnSpc>
                <a:buFont typeface="Wingdings" charset="0"/>
                <a:buNone/>
                <a:defRPr/>
              </a:pPr>
              <a:t>‹#›</a:t>
            </a:fld>
            <a:endParaRPr lang="en-GB" sz="1500" smtClean="0">
              <a:solidFill>
                <a:srgbClr val="FFFF00"/>
              </a:solidFill>
              <a:latin typeface="Times New Roman" charset="0"/>
              <a:cs typeface="Arial Unicode MS" charset="0"/>
            </a:endParaRPr>
          </a:p>
        </p:txBody>
      </p:sp>
      <p:sp>
        <p:nvSpPr>
          <p:cNvPr id="2" name="Titre 1"/>
          <p:cNvSpPr>
            <a:spLocks noGrp="1"/>
          </p:cNvSpPr>
          <p:nvPr>
            <p:ph type="title"/>
          </p:nvPr>
        </p:nvSpPr>
        <p:spPr/>
        <p:txBody>
          <a:bodyPr/>
          <a:lstStyle/>
          <a:p>
            <a:r>
              <a:rPr lang="fr-FR" smtClean="0"/>
              <a:t>Cliquez et modifiez le titre</a:t>
            </a:r>
            <a:endParaRPr lang="fr-FR" dirty="0"/>
          </a:p>
        </p:txBody>
      </p:sp>
      <p:sp>
        <p:nvSpPr>
          <p:cNvPr id="9" name="Espace réservé du contenu 3"/>
          <p:cNvSpPr>
            <a:spLocks noGrp="1"/>
          </p:cNvSpPr>
          <p:nvPr>
            <p:ph sz="half" idx="2"/>
          </p:nvPr>
        </p:nvSpPr>
        <p:spPr>
          <a:xfrm>
            <a:off x="5657170" y="1768495"/>
            <a:ext cx="4941275" cy="239236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0" name="Espace réservé du contenu 3"/>
          <p:cNvSpPr>
            <a:spLocks noGrp="1"/>
          </p:cNvSpPr>
          <p:nvPr>
            <p:ph sz="half" idx="13"/>
          </p:nvPr>
        </p:nvSpPr>
        <p:spPr>
          <a:xfrm>
            <a:off x="558951" y="1762524"/>
            <a:ext cx="4941275" cy="239813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1" name="Espace réservé du contenu 3"/>
          <p:cNvSpPr>
            <a:spLocks noGrp="1"/>
          </p:cNvSpPr>
          <p:nvPr>
            <p:ph sz="half" idx="12"/>
          </p:nvPr>
        </p:nvSpPr>
        <p:spPr>
          <a:xfrm>
            <a:off x="550881" y="4313236"/>
            <a:ext cx="10041979" cy="243840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Tree>
    <p:extLst>
      <p:ext uri="{BB962C8B-B14F-4D97-AF65-F5344CB8AC3E}">
        <p14:creationId xmlns:p14="http://schemas.microsoft.com/office/powerpoint/2010/main" val="1360219283"/>
      </p:ext>
    </p:extLst>
  </p:cSld>
  <p:clrMapOvr>
    <a:masterClrMapping/>
  </p:clrMapOvr>
  <p:transition xmlns:p14="http://schemas.microsoft.com/office/powerpoint/2010/main"/>
</p:sldLayout>
</file>

<file path=ppt/slideLayouts/slideLayout8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5" name="Text Box 4"/>
          <p:cNvSpPr txBox="1">
            <a:spLocks noChangeArrowheads="1"/>
          </p:cNvSpPr>
          <p:nvPr userDrawn="1"/>
        </p:nvSpPr>
        <p:spPr bwMode="auto">
          <a:xfrm>
            <a:off x="3657600" y="7086600"/>
            <a:ext cx="38862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5pPr>
            <a:lvl6pPr marL="25146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6pPr>
            <a:lvl7pPr marL="29718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7pPr>
            <a:lvl8pPr marL="34290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8pPr>
            <a:lvl9pPr marL="38862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9pPr>
          </a:lstStyle>
          <a:p>
            <a:pPr algn="ctr" defTabSz="455976" eaLnBrk="1">
              <a:lnSpc>
                <a:spcPct val="98000"/>
              </a:lnSpc>
              <a:buFont typeface="Wingdings" charset="0"/>
              <a:buNone/>
              <a:defRPr/>
            </a:pPr>
            <a:fld id="{DF85B4A3-18AA-0B43-8E9B-B4ACF98B44AB}" type="slidenum">
              <a:rPr lang="en-GB" sz="1500" smtClean="0">
                <a:solidFill>
                  <a:srgbClr val="FFFF00"/>
                </a:solidFill>
                <a:latin typeface="Times New Roman" charset="0"/>
                <a:cs typeface="Arial Unicode MS" charset="0"/>
              </a:rPr>
              <a:pPr algn="ctr" defTabSz="455976" eaLnBrk="1">
                <a:lnSpc>
                  <a:spcPct val="98000"/>
                </a:lnSpc>
                <a:buFont typeface="Wingdings" charset="0"/>
                <a:buNone/>
                <a:defRPr/>
              </a:pPr>
              <a:t>‹#›</a:t>
            </a:fld>
            <a:endParaRPr lang="en-GB" sz="1500" smtClean="0">
              <a:solidFill>
                <a:srgbClr val="FFFF00"/>
              </a:solidFill>
              <a:latin typeface="Times New Roman" charset="0"/>
              <a:cs typeface="Arial Unicode MS" charset="0"/>
            </a:endParaRPr>
          </a:p>
        </p:txBody>
      </p:sp>
      <p:sp>
        <p:nvSpPr>
          <p:cNvPr id="2" name="Title 1"/>
          <p:cNvSpPr>
            <a:spLocks noGrp="1"/>
          </p:cNvSpPr>
          <p:nvPr>
            <p:ph type="title"/>
          </p:nvPr>
        </p:nvSpPr>
        <p:spPr>
          <a:xfrm>
            <a:off x="558800" y="301625"/>
            <a:ext cx="3670300" cy="1279525"/>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4364038" y="301648"/>
            <a:ext cx="6238875" cy="6451599"/>
          </a:xfrm>
        </p:spPr>
        <p:txBody>
          <a:bodyPr/>
          <a:lstStyle>
            <a:lvl1pPr>
              <a:defRPr sz="3200"/>
            </a:lvl1pPr>
            <a:lvl2pPr>
              <a:defRPr sz="2800"/>
            </a:lvl2pPr>
            <a:lvl3pPr>
              <a:defRPr sz="23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58800" y="1581203"/>
            <a:ext cx="3670300" cy="5172075"/>
          </a:xfrm>
        </p:spPr>
        <p:txBody>
          <a:bodyPr/>
          <a:lstStyle>
            <a:lvl1pPr marL="0" indent="0">
              <a:buNone/>
              <a:defRPr sz="1500"/>
            </a:lvl1pPr>
            <a:lvl2pPr marL="455976" indent="0">
              <a:buNone/>
              <a:defRPr sz="1200"/>
            </a:lvl2pPr>
            <a:lvl3pPr marL="911931" indent="0">
              <a:buNone/>
              <a:defRPr sz="1000"/>
            </a:lvl3pPr>
            <a:lvl4pPr marL="1367889" indent="0">
              <a:buNone/>
              <a:defRPr sz="900"/>
            </a:lvl4pPr>
            <a:lvl5pPr marL="1823854" indent="0">
              <a:buNone/>
              <a:defRPr sz="900"/>
            </a:lvl5pPr>
            <a:lvl6pPr marL="2279812" indent="0">
              <a:buNone/>
              <a:defRPr sz="900"/>
            </a:lvl6pPr>
            <a:lvl7pPr marL="2735775" indent="0">
              <a:buNone/>
              <a:defRPr sz="900"/>
            </a:lvl7pPr>
            <a:lvl8pPr marL="3191737" indent="0">
              <a:buNone/>
              <a:defRPr sz="900"/>
            </a:lvl8pPr>
            <a:lvl9pPr marL="3647697" indent="0">
              <a:buNone/>
              <a:defRPr sz="900"/>
            </a:lvl9pPr>
          </a:lstStyle>
          <a:p>
            <a:pPr lvl="0"/>
            <a:r>
              <a:rPr lang="en-US" smtClean="0"/>
              <a:t>Click to edit Master text styles</a:t>
            </a:r>
          </a:p>
        </p:txBody>
      </p:sp>
    </p:spTree>
    <p:extLst>
      <p:ext uri="{BB962C8B-B14F-4D97-AF65-F5344CB8AC3E}">
        <p14:creationId xmlns:p14="http://schemas.microsoft.com/office/powerpoint/2010/main" val="3190449730"/>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Text Box 4"/>
          <p:cNvSpPr txBox="1">
            <a:spLocks noChangeArrowheads="1"/>
          </p:cNvSpPr>
          <p:nvPr userDrawn="1"/>
        </p:nvSpPr>
        <p:spPr bwMode="auto">
          <a:xfrm>
            <a:off x="3657600" y="7086600"/>
            <a:ext cx="38862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5pPr>
            <a:lvl6pPr marL="25146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6pPr>
            <a:lvl7pPr marL="29718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7pPr>
            <a:lvl8pPr marL="34290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8pPr>
            <a:lvl9pPr marL="38862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9pPr>
          </a:lstStyle>
          <a:p>
            <a:pPr algn="ctr" defTabSz="455976" eaLnBrk="1">
              <a:lnSpc>
                <a:spcPct val="98000"/>
              </a:lnSpc>
              <a:buFont typeface="Wingdings" charset="0"/>
              <a:buNone/>
              <a:defRPr/>
            </a:pPr>
            <a:fld id="{2AF6CE54-5257-7848-BB59-533627BB517D}" type="slidenum">
              <a:rPr lang="en-GB" sz="1500" smtClean="0">
                <a:solidFill>
                  <a:srgbClr val="FFFF00"/>
                </a:solidFill>
                <a:latin typeface="Times New Roman" charset="0"/>
                <a:cs typeface="Arial Unicode MS" charset="0"/>
              </a:rPr>
              <a:pPr algn="ctr" defTabSz="455976" eaLnBrk="1">
                <a:lnSpc>
                  <a:spcPct val="98000"/>
                </a:lnSpc>
                <a:buFont typeface="Wingdings" charset="0"/>
                <a:buNone/>
                <a:defRPr/>
              </a:pPr>
              <a:t>‹#›</a:t>
            </a:fld>
            <a:endParaRPr lang="en-GB" sz="1500" smtClean="0">
              <a:solidFill>
                <a:srgbClr val="FFFF00"/>
              </a:solidFill>
              <a:latin typeface="Times New Roman" charset="0"/>
              <a:cs typeface="Arial Unicode MS" charset="0"/>
            </a:endParaRPr>
          </a:p>
        </p:txBody>
      </p:sp>
      <p:sp>
        <p:nvSpPr>
          <p:cNvPr id="2" name="Title 1"/>
          <p:cNvSpPr>
            <a:spLocks noGrp="1"/>
          </p:cNvSpPr>
          <p:nvPr>
            <p:ph type="title"/>
          </p:nvPr>
        </p:nvSpPr>
        <p:spPr>
          <a:xfrm>
            <a:off x="2187595" y="5291158"/>
            <a:ext cx="6696075" cy="625475"/>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187595" y="674706"/>
            <a:ext cx="6696075" cy="4537075"/>
          </a:xfrm>
        </p:spPr>
        <p:txBody>
          <a:bodyPr/>
          <a:lstStyle>
            <a:lvl1pPr marL="0" indent="0">
              <a:buNone/>
              <a:defRPr sz="3200"/>
            </a:lvl1pPr>
            <a:lvl2pPr marL="455976" indent="0">
              <a:buNone/>
              <a:defRPr sz="2800"/>
            </a:lvl2pPr>
            <a:lvl3pPr marL="911931" indent="0">
              <a:buNone/>
              <a:defRPr sz="2300"/>
            </a:lvl3pPr>
            <a:lvl4pPr marL="1367889" indent="0">
              <a:buNone/>
              <a:defRPr sz="2000"/>
            </a:lvl4pPr>
            <a:lvl5pPr marL="1823854" indent="0">
              <a:buNone/>
              <a:defRPr sz="2000"/>
            </a:lvl5pPr>
            <a:lvl6pPr marL="2279812" indent="0">
              <a:buNone/>
              <a:defRPr sz="2000"/>
            </a:lvl6pPr>
            <a:lvl7pPr marL="2735775" indent="0">
              <a:buNone/>
              <a:defRPr sz="2000"/>
            </a:lvl7pPr>
            <a:lvl8pPr marL="3191737" indent="0">
              <a:buNone/>
              <a:defRPr sz="2000"/>
            </a:lvl8pPr>
            <a:lvl9pPr marL="3647697" indent="0">
              <a:buNone/>
              <a:defRPr sz="2000"/>
            </a:lvl9pPr>
          </a:lstStyle>
          <a:p>
            <a:pPr lvl="0"/>
            <a:endParaRPr lang="en-US" noProof="0" smtClean="0"/>
          </a:p>
        </p:txBody>
      </p:sp>
      <p:sp>
        <p:nvSpPr>
          <p:cNvPr id="4" name="Text Placeholder 3"/>
          <p:cNvSpPr>
            <a:spLocks noGrp="1"/>
          </p:cNvSpPr>
          <p:nvPr>
            <p:ph type="body" sz="half" idx="2"/>
          </p:nvPr>
        </p:nvSpPr>
        <p:spPr>
          <a:xfrm>
            <a:off x="2187595" y="5916631"/>
            <a:ext cx="6696075" cy="887412"/>
          </a:xfrm>
        </p:spPr>
        <p:txBody>
          <a:bodyPr/>
          <a:lstStyle>
            <a:lvl1pPr marL="0" indent="0">
              <a:buNone/>
              <a:defRPr sz="1500"/>
            </a:lvl1pPr>
            <a:lvl2pPr marL="455976" indent="0">
              <a:buNone/>
              <a:defRPr sz="1200"/>
            </a:lvl2pPr>
            <a:lvl3pPr marL="911931" indent="0">
              <a:buNone/>
              <a:defRPr sz="1000"/>
            </a:lvl3pPr>
            <a:lvl4pPr marL="1367889" indent="0">
              <a:buNone/>
              <a:defRPr sz="900"/>
            </a:lvl4pPr>
            <a:lvl5pPr marL="1823854" indent="0">
              <a:buNone/>
              <a:defRPr sz="900"/>
            </a:lvl5pPr>
            <a:lvl6pPr marL="2279812" indent="0">
              <a:buNone/>
              <a:defRPr sz="900"/>
            </a:lvl6pPr>
            <a:lvl7pPr marL="2735775" indent="0">
              <a:buNone/>
              <a:defRPr sz="900"/>
            </a:lvl7pPr>
            <a:lvl8pPr marL="3191737" indent="0">
              <a:buNone/>
              <a:defRPr sz="900"/>
            </a:lvl8pPr>
            <a:lvl9pPr marL="3647697" indent="0">
              <a:buNone/>
              <a:defRPr sz="900"/>
            </a:lvl9pPr>
          </a:lstStyle>
          <a:p>
            <a:pPr lvl="0"/>
            <a:r>
              <a:rPr lang="en-US" smtClean="0"/>
              <a:t>Click to edit Master text styles</a:t>
            </a:r>
          </a:p>
        </p:txBody>
      </p:sp>
    </p:spTree>
    <p:extLst>
      <p:ext uri="{BB962C8B-B14F-4D97-AF65-F5344CB8AC3E}">
        <p14:creationId xmlns:p14="http://schemas.microsoft.com/office/powerpoint/2010/main" val="936361056"/>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4" name="Text Box 4"/>
          <p:cNvSpPr txBox="1">
            <a:spLocks noChangeArrowheads="1"/>
          </p:cNvSpPr>
          <p:nvPr userDrawn="1"/>
        </p:nvSpPr>
        <p:spPr bwMode="auto">
          <a:xfrm>
            <a:off x="3657600" y="7086600"/>
            <a:ext cx="38862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5pPr>
            <a:lvl6pPr marL="25146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6pPr>
            <a:lvl7pPr marL="29718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7pPr>
            <a:lvl8pPr marL="34290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8pPr>
            <a:lvl9pPr marL="38862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9pPr>
          </a:lstStyle>
          <a:p>
            <a:pPr algn="ctr" defTabSz="455976" eaLnBrk="1">
              <a:lnSpc>
                <a:spcPct val="98000"/>
              </a:lnSpc>
              <a:buFont typeface="Wingdings" charset="0"/>
              <a:buNone/>
              <a:defRPr/>
            </a:pPr>
            <a:fld id="{9B7F4137-8110-6A47-9F92-75BD08A05AD1}" type="slidenum">
              <a:rPr lang="en-GB" sz="1500" smtClean="0">
                <a:solidFill>
                  <a:srgbClr val="FFFF00"/>
                </a:solidFill>
                <a:latin typeface="Times New Roman" charset="0"/>
                <a:cs typeface="Arial Unicode MS" charset="0"/>
              </a:rPr>
              <a:pPr algn="ctr" defTabSz="455976" eaLnBrk="1">
                <a:lnSpc>
                  <a:spcPct val="98000"/>
                </a:lnSpc>
                <a:buFont typeface="Wingdings" charset="0"/>
                <a:buNone/>
                <a:defRPr/>
              </a:pPr>
              <a:t>‹#›</a:t>
            </a:fld>
            <a:endParaRPr lang="en-GB" sz="1500" smtClean="0">
              <a:solidFill>
                <a:srgbClr val="FFFF00"/>
              </a:solidFill>
              <a:latin typeface="Times New Roman" charset="0"/>
              <a:cs typeface="Arial Unicode MS" charset="0"/>
            </a:endParaRPr>
          </a:p>
        </p:txBody>
      </p:sp>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508485913"/>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4" name="Text Box 4"/>
          <p:cNvSpPr txBox="1">
            <a:spLocks noChangeArrowheads="1"/>
          </p:cNvSpPr>
          <p:nvPr userDrawn="1"/>
        </p:nvSpPr>
        <p:spPr bwMode="auto">
          <a:xfrm>
            <a:off x="3657600" y="7086600"/>
            <a:ext cx="38862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5pPr>
            <a:lvl6pPr marL="25146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6pPr>
            <a:lvl7pPr marL="29718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7pPr>
            <a:lvl8pPr marL="34290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8pPr>
            <a:lvl9pPr marL="38862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9pPr>
          </a:lstStyle>
          <a:p>
            <a:pPr algn="ctr" defTabSz="455976" eaLnBrk="1">
              <a:lnSpc>
                <a:spcPct val="98000"/>
              </a:lnSpc>
              <a:buFont typeface="Wingdings" charset="0"/>
              <a:buNone/>
              <a:defRPr/>
            </a:pPr>
            <a:fld id="{8CA9FC60-E555-9E44-8FAB-ACCE2560257A}" type="slidenum">
              <a:rPr lang="en-GB" sz="1500" smtClean="0">
                <a:solidFill>
                  <a:srgbClr val="FFFF00"/>
                </a:solidFill>
                <a:latin typeface="Times New Roman" charset="0"/>
                <a:cs typeface="Arial Unicode MS" charset="0"/>
              </a:rPr>
              <a:pPr algn="ctr" defTabSz="455976" eaLnBrk="1">
                <a:lnSpc>
                  <a:spcPct val="98000"/>
                </a:lnSpc>
                <a:buFont typeface="Wingdings" charset="0"/>
                <a:buNone/>
                <a:defRPr/>
              </a:pPr>
              <a:t>‹#›</a:t>
            </a:fld>
            <a:endParaRPr lang="en-GB" sz="1500" smtClean="0">
              <a:solidFill>
                <a:srgbClr val="FFFF00"/>
              </a:solidFill>
              <a:latin typeface="Times New Roman" charset="0"/>
              <a:cs typeface="Arial Unicode MS" charset="0"/>
            </a:endParaRPr>
          </a:p>
        </p:txBody>
      </p:sp>
      <p:sp>
        <p:nvSpPr>
          <p:cNvPr id="2" name="Vertical Title 1"/>
          <p:cNvSpPr>
            <a:spLocks noGrp="1"/>
          </p:cNvSpPr>
          <p:nvPr>
            <p:ph type="title" orient="vert"/>
          </p:nvPr>
        </p:nvSpPr>
        <p:spPr>
          <a:xfrm>
            <a:off x="8083550" y="301643"/>
            <a:ext cx="2508250" cy="64484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557268" y="301643"/>
            <a:ext cx="7373937" cy="64484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08061584"/>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7_Deux contenus">
    <p:spTree>
      <p:nvGrpSpPr>
        <p:cNvPr id="1" name=""/>
        <p:cNvGrpSpPr/>
        <p:nvPr/>
      </p:nvGrpSpPr>
      <p:grpSpPr>
        <a:xfrm>
          <a:off x="0" y="0"/>
          <a:ext cx="0" cy="0"/>
          <a:chOff x="0" y="0"/>
          <a:chExt cx="0" cy="0"/>
        </a:xfrm>
      </p:grpSpPr>
      <p:sp>
        <p:nvSpPr>
          <p:cNvPr id="5" name="Text Box 4"/>
          <p:cNvSpPr txBox="1">
            <a:spLocks noChangeArrowheads="1"/>
          </p:cNvSpPr>
          <p:nvPr userDrawn="1"/>
        </p:nvSpPr>
        <p:spPr bwMode="auto">
          <a:xfrm>
            <a:off x="3657600" y="7086600"/>
            <a:ext cx="3886200" cy="228600"/>
          </a:xfrm>
          <a:prstGeom prst="rect">
            <a:avLst/>
          </a:prstGeom>
          <a:noFill/>
          <a:ln w="9525">
            <a:noFill/>
            <a:round/>
            <a:headEnd/>
            <a:tailEnd/>
          </a:ln>
          <a:effectLst/>
        </p:spPr>
        <p:txBody>
          <a:bodyPr lIns="0" tIns="0" rIns="0" bIns="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cs typeface="MS Gothic" charset="0"/>
              </a:defRPr>
            </a:lvl1pPr>
            <a:lvl2pPr marL="37931725" indent="-37474525"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5pPr>
            <a:lvl6pPr marL="457200" eaLnBrk="0" fontAlgn="base" hangingPunct="0">
              <a:lnSpc>
                <a:spcPct val="70000"/>
              </a:lnSpc>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6pPr>
            <a:lvl7pPr marL="914400" eaLnBrk="0" fontAlgn="base" hangingPunct="0">
              <a:lnSpc>
                <a:spcPct val="70000"/>
              </a:lnSpc>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7pPr>
            <a:lvl8pPr marL="1371600" eaLnBrk="0" fontAlgn="base" hangingPunct="0">
              <a:lnSpc>
                <a:spcPct val="70000"/>
              </a:lnSpc>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8pPr>
            <a:lvl9pPr marL="1828800" eaLnBrk="0" fontAlgn="base" hangingPunct="0">
              <a:lnSpc>
                <a:spcPct val="70000"/>
              </a:lnSpc>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9pPr>
          </a:lstStyle>
          <a:p>
            <a:pPr algn="ctr" defTabSz="455976" eaLnBrk="1">
              <a:lnSpc>
                <a:spcPct val="98000"/>
              </a:lnSpc>
              <a:buFont typeface="Wingdings" charset="0"/>
              <a:buNone/>
              <a:defRPr/>
            </a:pPr>
            <a:fld id="{6889314F-52B1-7F4D-9BC8-C1253BE4F6F6}" type="slidenum">
              <a:rPr lang="en-GB" sz="1500">
                <a:solidFill>
                  <a:srgbClr val="FFFF00"/>
                </a:solidFill>
                <a:latin typeface="Times New Roman" charset="0"/>
                <a:cs typeface="Arial Unicode MS" charset="0"/>
              </a:rPr>
              <a:pPr algn="ctr" defTabSz="455976" eaLnBrk="1">
                <a:lnSpc>
                  <a:spcPct val="98000"/>
                </a:lnSpc>
                <a:buFont typeface="Wingdings" charset="0"/>
                <a:buNone/>
                <a:defRPr/>
              </a:pPr>
              <a:t>‹#›</a:t>
            </a:fld>
            <a:endParaRPr lang="en-GB" sz="1500">
              <a:solidFill>
                <a:srgbClr val="FFFF00"/>
              </a:solidFill>
              <a:latin typeface="Times New Roman" charset="0"/>
              <a:cs typeface="Arial Unicode MS" charset="0"/>
            </a:endParaRPr>
          </a:p>
        </p:txBody>
      </p:sp>
      <p:sp>
        <p:nvSpPr>
          <p:cNvPr id="2" name="Titre 1"/>
          <p:cNvSpPr>
            <a:spLocks noGrp="1"/>
          </p:cNvSpPr>
          <p:nvPr>
            <p:ph type="title"/>
          </p:nvPr>
        </p:nvSpPr>
        <p:spPr/>
        <p:txBody>
          <a:bodyPr/>
          <a:lstStyle/>
          <a:p>
            <a:r>
              <a:rPr lang="fr-FR" smtClean="0"/>
              <a:t>Cliquez et modifiez le titre</a:t>
            </a:r>
            <a:endParaRPr lang="fr-FR" dirty="0"/>
          </a:p>
        </p:txBody>
      </p:sp>
      <p:sp>
        <p:nvSpPr>
          <p:cNvPr id="14" name="Espace réservé du contenu 3"/>
          <p:cNvSpPr>
            <a:spLocks noGrp="1"/>
          </p:cNvSpPr>
          <p:nvPr>
            <p:ph sz="half" idx="12"/>
          </p:nvPr>
        </p:nvSpPr>
        <p:spPr>
          <a:xfrm>
            <a:off x="550881" y="4313236"/>
            <a:ext cx="10041979" cy="243840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5" name="Espace réservé du contenu 3"/>
          <p:cNvSpPr>
            <a:spLocks noGrp="1"/>
          </p:cNvSpPr>
          <p:nvPr>
            <p:ph sz="half" idx="13"/>
          </p:nvPr>
        </p:nvSpPr>
        <p:spPr>
          <a:xfrm>
            <a:off x="558897" y="1762527"/>
            <a:ext cx="10032036" cy="2398314"/>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Tree>
    <p:extLst>
      <p:ext uri="{BB962C8B-B14F-4D97-AF65-F5344CB8AC3E}">
        <p14:creationId xmlns:p14="http://schemas.microsoft.com/office/powerpoint/2010/main" val="2944644759"/>
      </p:ext>
    </p:extLst>
  </p:cSld>
  <p:clrMapOvr>
    <a:masterClrMapping/>
  </p:clrMapOvr>
  <p:transition xmlns:p14="http://schemas.microsoft.com/office/powerpoint/2010/mai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8_Deux contenus">
    <p:spTree>
      <p:nvGrpSpPr>
        <p:cNvPr id="1" name=""/>
        <p:cNvGrpSpPr/>
        <p:nvPr/>
      </p:nvGrpSpPr>
      <p:grpSpPr>
        <a:xfrm>
          <a:off x="0" y="0"/>
          <a:ext cx="0" cy="0"/>
          <a:chOff x="0" y="0"/>
          <a:chExt cx="0" cy="0"/>
        </a:xfrm>
      </p:grpSpPr>
      <p:sp>
        <p:nvSpPr>
          <p:cNvPr id="7" name="Text Box 4"/>
          <p:cNvSpPr txBox="1">
            <a:spLocks noChangeArrowheads="1"/>
          </p:cNvSpPr>
          <p:nvPr userDrawn="1"/>
        </p:nvSpPr>
        <p:spPr bwMode="auto">
          <a:xfrm>
            <a:off x="3657600" y="7086600"/>
            <a:ext cx="3886200" cy="228600"/>
          </a:xfrm>
          <a:prstGeom prst="rect">
            <a:avLst/>
          </a:prstGeom>
          <a:noFill/>
          <a:ln w="9525">
            <a:noFill/>
            <a:round/>
            <a:headEnd/>
            <a:tailEnd/>
          </a:ln>
          <a:effectLst/>
        </p:spPr>
        <p:txBody>
          <a:bodyPr lIns="0" tIns="0" rIns="0" bIns="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cs typeface="MS Gothic" charset="0"/>
              </a:defRPr>
            </a:lvl1pPr>
            <a:lvl2pPr marL="37931725" indent="-37474525"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5pPr>
            <a:lvl6pPr marL="457200" eaLnBrk="0" fontAlgn="base" hangingPunct="0">
              <a:lnSpc>
                <a:spcPct val="70000"/>
              </a:lnSpc>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6pPr>
            <a:lvl7pPr marL="914400" eaLnBrk="0" fontAlgn="base" hangingPunct="0">
              <a:lnSpc>
                <a:spcPct val="70000"/>
              </a:lnSpc>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7pPr>
            <a:lvl8pPr marL="1371600" eaLnBrk="0" fontAlgn="base" hangingPunct="0">
              <a:lnSpc>
                <a:spcPct val="70000"/>
              </a:lnSpc>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8pPr>
            <a:lvl9pPr marL="1828800" eaLnBrk="0" fontAlgn="base" hangingPunct="0">
              <a:lnSpc>
                <a:spcPct val="70000"/>
              </a:lnSpc>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9pPr>
          </a:lstStyle>
          <a:p>
            <a:pPr algn="ctr" defTabSz="455976" eaLnBrk="1">
              <a:lnSpc>
                <a:spcPct val="98000"/>
              </a:lnSpc>
              <a:buFont typeface="Wingdings" charset="0"/>
              <a:buNone/>
              <a:defRPr/>
            </a:pPr>
            <a:fld id="{3BEC54AC-BEBA-CE4D-BA5D-F70C81FA216C}" type="slidenum">
              <a:rPr lang="en-GB" sz="1500">
                <a:solidFill>
                  <a:srgbClr val="FFFF00"/>
                </a:solidFill>
                <a:latin typeface="Times New Roman" charset="0"/>
                <a:cs typeface="Arial Unicode MS" charset="0"/>
              </a:rPr>
              <a:pPr algn="ctr" defTabSz="455976" eaLnBrk="1">
                <a:lnSpc>
                  <a:spcPct val="98000"/>
                </a:lnSpc>
                <a:buFont typeface="Wingdings" charset="0"/>
                <a:buNone/>
                <a:defRPr/>
              </a:pPr>
              <a:t>‹#›</a:t>
            </a:fld>
            <a:endParaRPr lang="en-GB" sz="1500">
              <a:solidFill>
                <a:srgbClr val="FFFF00"/>
              </a:solidFill>
              <a:latin typeface="Times New Roman" charset="0"/>
              <a:cs typeface="Arial Unicode MS" charset="0"/>
            </a:endParaRPr>
          </a:p>
        </p:txBody>
      </p:sp>
      <p:sp>
        <p:nvSpPr>
          <p:cNvPr id="2" name="Titre 1"/>
          <p:cNvSpPr>
            <a:spLocks noGrp="1"/>
          </p:cNvSpPr>
          <p:nvPr>
            <p:ph type="title"/>
          </p:nvPr>
        </p:nvSpPr>
        <p:spPr/>
        <p:txBody>
          <a:bodyPr/>
          <a:lstStyle/>
          <a:p>
            <a:r>
              <a:rPr lang="fr-FR" smtClean="0"/>
              <a:t>Cliquez et modifiez le titre</a:t>
            </a:r>
            <a:endParaRPr lang="fr-FR" dirty="0"/>
          </a:p>
        </p:txBody>
      </p:sp>
      <p:sp>
        <p:nvSpPr>
          <p:cNvPr id="4" name="Espace réservé du contenu 3"/>
          <p:cNvSpPr>
            <a:spLocks noGrp="1"/>
          </p:cNvSpPr>
          <p:nvPr>
            <p:ph sz="half" idx="2"/>
          </p:nvPr>
        </p:nvSpPr>
        <p:spPr>
          <a:xfrm>
            <a:off x="5657170" y="1768495"/>
            <a:ext cx="4941275" cy="239236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3" name="Espace réservé du contenu 3"/>
          <p:cNvSpPr>
            <a:spLocks noGrp="1"/>
          </p:cNvSpPr>
          <p:nvPr>
            <p:ph sz="half" idx="11"/>
          </p:nvPr>
        </p:nvSpPr>
        <p:spPr>
          <a:xfrm>
            <a:off x="5659655" y="4313236"/>
            <a:ext cx="4941275" cy="243840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4" name="Espace réservé du contenu 3"/>
          <p:cNvSpPr>
            <a:spLocks noGrp="1"/>
          </p:cNvSpPr>
          <p:nvPr>
            <p:ph sz="half" idx="12"/>
          </p:nvPr>
        </p:nvSpPr>
        <p:spPr>
          <a:xfrm>
            <a:off x="549009" y="4313236"/>
            <a:ext cx="4941275" cy="243840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5" name="Espace réservé du contenu 3"/>
          <p:cNvSpPr>
            <a:spLocks noGrp="1"/>
          </p:cNvSpPr>
          <p:nvPr>
            <p:ph sz="half" idx="13"/>
          </p:nvPr>
        </p:nvSpPr>
        <p:spPr>
          <a:xfrm>
            <a:off x="558951" y="1762524"/>
            <a:ext cx="4941275" cy="239813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Tree>
    <p:extLst>
      <p:ext uri="{BB962C8B-B14F-4D97-AF65-F5344CB8AC3E}">
        <p14:creationId xmlns:p14="http://schemas.microsoft.com/office/powerpoint/2010/main" val="2713974625"/>
      </p:ext>
    </p:extLst>
  </p:cSld>
  <p:clrMapOvr>
    <a:masterClrMapping/>
  </p:clrMapOvr>
  <p:transition xmlns:p14="http://schemas.microsoft.com/office/powerpoint/2010/mai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9_Deux contenus">
    <p:spTree>
      <p:nvGrpSpPr>
        <p:cNvPr id="1" name=""/>
        <p:cNvGrpSpPr/>
        <p:nvPr/>
      </p:nvGrpSpPr>
      <p:grpSpPr>
        <a:xfrm>
          <a:off x="0" y="0"/>
          <a:ext cx="0" cy="0"/>
          <a:chOff x="0" y="0"/>
          <a:chExt cx="0" cy="0"/>
        </a:xfrm>
      </p:grpSpPr>
      <p:sp>
        <p:nvSpPr>
          <p:cNvPr id="6" name="Text Box 4"/>
          <p:cNvSpPr txBox="1">
            <a:spLocks noChangeArrowheads="1"/>
          </p:cNvSpPr>
          <p:nvPr userDrawn="1"/>
        </p:nvSpPr>
        <p:spPr bwMode="auto">
          <a:xfrm>
            <a:off x="3657600" y="7086600"/>
            <a:ext cx="3886200" cy="228600"/>
          </a:xfrm>
          <a:prstGeom prst="rect">
            <a:avLst/>
          </a:prstGeom>
          <a:noFill/>
          <a:ln w="9525">
            <a:noFill/>
            <a:round/>
            <a:headEnd/>
            <a:tailEnd/>
          </a:ln>
          <a:effectLst/>
        </p:spPr>
        <p:txBody>
          <a:bodyPr lIns="0" tIns="0" rIns="0" bIns="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cs typeface="MS Gothic" charset="0"/>
              </a:defRPr>
            </a:lvl1pPr>
            <a:lvl2pPr marL="37931725" indent="-37474525"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5pPr>
            <a:lvl6pPr marL="457200" eaLnBrk="0" fontAlgn="base" hangingPunct="0">
              <a:lnSpc>
                <a:spcPct val="70000"/>
              </a:lnSpc>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6pPr>
            <a:lvl7pPr marL="914400" eaLnBrk="0" fontAlgn="base" hangingPunct="0">
              <a:lnSpc>
                <a:spcPct val="70000"/>
              </a:lnSpc>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7pPr>
            <a:lvl8pPr marL="1371600" eaLnBrk="0" fontAlgn="base" hangingPunct="0">
              <a:lnSpc>
                <a:spcPct val="70000"/>
              </a:lnSpc>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8pPr>
            <a:lvl9pPr marL="1828800" eaLnBrk="0" fontAlgn="base" hangingPunct="0">
              <a:lnSpc>
                <a:spcPct val="70000"/>
              </a:lnSpc>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9pPr>
          </a:lstStyle>
          <a:p>
            <a:pPr algn="ctr" defTabSz="455976" eaLnBrk="1">
              <a:lnSpc>
                <a:spcPct val="98000"/>
              </a:lnSpc>
              <a:buFont typeface="Wingdings" charset="0"/>
              <a:buNone/>
              <a:defRPr/>
            </a:pPr>
            <a:fld id="{E3FBBFD1-F228-234E-91C0-F5ECAD1C62C6}" type="slidenum">
              <a:rPr lang="en-GB" sz="1500">
                <a:solidFill>
                  <a:srgbClr val="FFFF00"/>
                </a:solidFill>
                <a:latin typeface="Times New Roman" charset="0"/>
                <a:cs typeface="Arial Unicode MS" charset="0"/>
              </a:rPr>
              <a:pPr algn="ctr" defTabSz="455976" eaLnBrk="1">
                <a:lnSpc>
                  <a:spcPct val="98000"/>
                </a:lnSpc>
                <a:buFont typeface="Wingdings" charset="0"/>
                <a:buNone/>
                <a:defRPr/>
              </a:pPr>
              <a:t>‹#›</a:t>
            </a:fld>
            <a:endParaRPr lang="en-GB" sz="1500">
              <a:solidFill>
                <a:srgbClr val="FFFF00"/>
              </a:solidFill>
              <a:latin typeface="Times New Roman" charset="0"/>
              <a:cs typeface="Arial Unicode MS" charset="0"/>
            </a:endParaRPr>
          </a:p>
        </p:txBody>
      </p:sp>
      <p:sp>
        <p:nvSpPr>
          <p:cNvPr id="2" name="Titre 1"/>
          <p:cNvSpPr>
            <a:spLocks noGrp="1"/>
          </p:cNvSpPr>
          <p:nvPr>
            <p:ph type="title"/>
          </p:nvPr>
        </p:nvSpPr>
        <p:spPr/>
        <p:txBody>
          <a:bodyPr/>
          <a:lstStyle/>
          <a:p>
            <a:r>
              <a:rPr lang="fr-FR" smtClean="0"/>
              <a:t>Cliquez et modifiez le titre</a:t>
            </a:r>
            <a:endParaRPr lang="fr-FR" dirty="0"/>
          </a:p>
        </p:txBody>
      </p:sp>
      <p:sp>
        <p:nvSpPr>
          <p:cNvPr id="9" name="Espace réservé du contenu 3"/>
          <p:cNvSpPr>
            <a:spLocks noGrp="1"/>
          </p:cNvSpPr>
          <p:nvPr>
            <p:ph sz="half" idx="13"/>
          </p:nvPr>
        </p:nvSpPr>
        <p:spPr>
          <a:xfrm>
            <a:off x="558897" y="1762527"/>
            <a:ext cx="10032036" cy="2398314"/>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0" name="Espace réservé du contenu 3"/>
          <p:cNvSpPr>
            <a:spLocks noGrp="1"/>
          </p:cNvSpPr>
          <p:nvPr>
            <p:ph sz="half" idx="11"/>
          </p:nvPr>
        </p:nvSpPr>
        <p:spPr>
          <a:xfrm>
            <a:off x="5659655" y="4313236"/>
            <a:ext cx="4941275" cy="243840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1" name="Espace réservé du contenu 3"/>
          <p:cNvSpPr>
            <a:spLocks noGrp="1"/>
          </p:cNvSpPr>
          <p:nvPr>
            <p:ph sz="half" idx="12"/>
          </p:nvPr>
        </p:nvSpPr>
        <p:spPr>
          <a:xfrm>
            <a:off x="549009" y="4313236"/>
            <a:ext cx="4941275" cy="243840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Tree>
    <p:extLst>
      <p:ext uri="{BB962C8B-B14F-4D97-AF65-F5344CB8AC3E}">
        <p14:creationId xmlns:p14="http://schemas.microsoft.com/office/powerpoint/2010/main" val="3534211898"/>
      </p:ext>
    </p:extLst>
  </p:cSld>
  <p:clrMapOvr>
    <a:masterClrMapping/>
  </p:clrMapOvr>
  <p:transition xmlns:p14="http://schemas.microsoft.com/office/powerpoint/2010/mai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10_Deux contenus">
    <p:spTree>
      <p:nvGrpSpPr>
        <p:cNvPr id="1" name=""/>
        <p:cNvGrpSpPr/>
        <p:nvPr/>
      </p:nvGrpSpPr>
      <p:grpSpPr>
        <a:xfrm>
          <a:off x="0" y="0"/>
          <a:ext cx="0" cy="0"/>
          <a:chOff x="0" y="0"/>
          <a:chExt cx="0" cy="0"/>
        </a:xfrm>
      </p:grpSpPr>
      <p:sp>
        <p:nvSpPr>
          <p:cNvPr id="6" name="Text Box 4"/>
          <p:cNvSpPr txBox="1">
            <a:spLocks noChangeArrowheads="1"/>
          </p:cNvSpPr>
          <p:nvPr userDrawn="1"/>
        </p:nvSpPr>
        <p:spPr bwMode="auto">
          <a:xfrm>
            <a:off x="3657600" y="7086600"/>
            <a:ext cx="3886200" cy="228600"/>
          </a:xfrm>
          <a:prstGeom prst="rect">
            <a:avLst/>
          </a:prstGeom>
          <a:noFill/>
          <a:ln w="9525">
            <a:noFill/>
            <a:round/>
            <a:headEnd/>
            <a:tailEnd/>
          </a:ln>
          <a:effectLst/>
        </p:spPr>
        <p:txBody>
          <a:bodyPr lIns="0" tIns="0" rIns="0" bIns="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cs typeface="MS Gothic" charset="0"/>
              </a:defRPr>
            </a:lvl1pPr>
            <a:lvl2pPr marL="37931725" indent="-37474525"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5pPr>
            <a:lvl6pPr marL="457200" eaLnBrk="0" fontAlgn="base" hangingPunct="0">
              <a:lnSpc>
                <a:spcPct val="70000"/>
              </a:lnSpc>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6pPr>
            <a:lvl7pPr marL="914400" eaLnBrk="0" fontAlgn="base" hangingPunct="0">
              <a:lnSpc>
                <a:spcPct val="70000"/>
              </a:lnSpc>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7pPr>
            <a:lvl8pPr marL="1371600" eaLnBrk="0" fontAlgn="base" hangingPunct="0">
              <a:lnSpc>
                <a:spcPct val="70000"/>
              </a:lnSpc>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8pPr>
            <a:lvl9pPr marL="1828800" eaLnBrk="0" fontAlgn="base" hangingPunct="0">
              <a:lnSpc>
                <a:spcPct val="70000"/>
              </a:lnSpc>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9pPr>
          </a:lstStyle>
          <a:p>
            <a:pPr algn="ctr" defTabSz="455976" eaLnBrk="1">
              <a:lnSpc>
                <a:spcPct val="98000"/>
              </a:lnSpc>
              <a:buFont typeface="Wingdings" charset="0"/>
              <a:buNone/>
              <a:defRPr/>
            </a:pPr>
            <a:fld id="{F42912D4-FBDA-394C-AA8A-5FE10526AE1C}" type="slidenum">
              <a:rPr lang="en-GB" sz="1500">
                <a:solidFill>
                  <a:srgbClr val="FFFF00"/>
                </a:solidFill>
                <a:latin typeface="Times New Roman" charset="0"/>
                <a:cs typeface="Arial Unicode MS" charset="0"/>
              </a:rPr>
              <a:pPr algn="ctr" defTabSz="455976" eaLnBrk="1">
                <a:lnSpc>
                  <a:spcPct val="98000"/>
                </a:lnSpc>
                <a:buFont typeface="Wingdings" charset="0"/>
                <a:buNone/>
                <a:defRPr/>
              </a:pPr>
              <a:t>‹#›</a:t>
            </a:fld>
            <a:endParaRPr lang="en-GB" sz="1500">
              <a:solidFill>
                <a:srgbClr val="FFFF00"/>
              </a:solidFill>
              <a:latin typeface="Times New Roman" charset="0"/>
              <a:cs typeface="Arial Unicode MS" charset="0"/>
            </a:endParaRPr>
          </a:p>
        </p:txBody>
      </p:sp>
      <p:sp>
        <p:nvSpPr>
          <p:cNvPr id="2" name="Titre 1"/>
          <p:cNvSpPr>
            <a:spLocks noGrp="1"/>
          </p:cNvSpPr>
          <p:nvPr>
            <p:ph type="title"/>
          </p:nvPr>
        </p:nvSpPr>
        <p:spPr/>
        <p:txBody>
          <a:bodyPr/>
          <a:lstStyle/>
          <a:p>
            <a:r>
              <a:rPr lang="fr-FR" smtClean="0"/>
              <a:t>Cliquez et modifiez le titre</a:t>
            </a:r>
            <a:endParaRPr lang="fr-FR" dirty="0"/>
          </a:p>
        </p:txBody>
      </p:sp>
      <p:sp>
        <p:nvSpPr>
          <p:cNvPr id="9" name="Espace réservé du contenu 3"/>
          <p:cNvSpPr>
            <a:spLocks noGrp="1"/>
          </p:cNvSpPr>
          <p:nvPr>
            <p:ph sz="half" idx="2"/>
          </p:nvPr>
        </p:nvSpPr>
        <p:spPr>
          <a:xfrm>
            <a:off x="5657170" y="1768495"/>
            <a:ext cx="4941275" cy="239236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0" name="Espace réservé du contenu 3"/>
          <p:cNvSpPr>
            <a:spLocks noGrp="1"/>
          </p:cNvSpPr>
          <p:nvPr>
            <p:ph sz="half" idx="13"/>
          </p:nvPr>
        </p:nvSpPr>
        <p:spPr>
          <a:xfrm>
            <a:off x="558951" y="1762524"/>
            <a:ext cx="4941275" cy="239813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1" name="Espace réservé du contenu 3"/>
          <p:cNvSpPr>
            <a:spLocks noGrp="1"/>
          </p:cNvSpPr>
          <p:nvPr>
            <p:ph sz="half" idx="12"/>
          </p:nvPr>
        </p:nvSpPr>
        <p:spPr>
          <a:xfrm>
            <a:off x="550881" y="4313236"/>
            <a:ext cx="10041979" cy="243840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Tree>
    <p:extLst>
      <p:ext uri="{BB962C8B-B14F-4D97-AF65-F5344CB8AC3E}">
        <p14:creationId xmlns:p14="http://schemas.microsoft.com/office/powerpoint/2010/main" val="2995308283"/>
      </p:ext>
    </p:extLst>
  </p:cSld>
  <p:clrMapOvr>
    <a:masterClrMapping/>
  </p:clrMapOvr>
  <p:transition xmlns:p14="http://schemas.microsoft.com/office/powerpoint/2010/mai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11_Deux contenus">
    <p:spTree>
      <p:nvGrpSpPr>
        <p:cNvPr id="1" name=""/>
        <p:cNvGrpSpPr/>
        <p:nvPr/>
      </p:nvGrpSpPr>
      <p:grpSpPr>
        <a:xfrm>
          <a:off x="0" y="0"/>
          <a:ext cx="0" cy="0"/>
          <a:chOff x="0" y="0"/>
          <a:chExt cx="0" cy="0"/>
        </a:xfrm>
      </p:grpSpPr>
      <p:sp>
        <p:nvSpPr>
          <p:cNvPr id="6" name="Text Box 4"/>
          <p:cNvSpPr txBox="1">
            <a:spLocks noChangeArrowheads="1"/>
          </p:cNvSpPr>
          <p:nvPr userDrawn="1"/>
        </p:nvSpPr>
        <p:spPr bwMode="auto">
          <a:xfrm>
            <a:off x="3657600" y="7086600"/>
            <a:ext cx="3886200" cy="228600"/>
          </a:xfrm>
          <a:prstGeom prst="rect">
            <a:avLst/>
          </a:prstGeom>
          <a:noFill/>
          <a:ln w="9525">
            <a:noFill/>
            <a:round/>
            <a:headEnd/>
            <a:tailEnd/>
          </a:ln>
          <a:effectLst/>
        </p:spPr>
        <p:txBody>
          <a:bodyPr lIns="0" tIns="0" rIns="0" bIns="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cs typeface="MS Gothic" charset="0"/>
              </a:defRPr>
            </a:lvl1pPr>
            <a:lvl2pPr marL="37931725" indent="-37474525"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5pPr>
            <a:lvl6pPr marL="457200" eaLnBrk="0" fontAlgn="base" hangingPunct="0">
              <a:lnSpc>
                <a:spcPct val="70000"/>
              </a:lnSpc>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6pPr>
            <a:lvl7pPr marL="914400" eaLnBrk="0" fontAlgn="base" hangingPunct="0">
              <a:lnSpc>
                <a:spcPct val="70000"/>
              </a:lnSpc>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7pPr>
            <a:lvl8pPr marL="1371600" eaLnBrk="0" fontAlgn="base" hangingPunct="0">
              <a:lnSpc>
                <a:spcPct val="70000"/>
              </a:lnSpc>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8pPr>
            <a:lvl9pPr marL="1828800" eaLnBrk="0" fontAlgn="base" hangingPunct="0">
              <a:lnSpc>
                <a:spcPct val="70000"/>
              </a:lnSpc>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9pPr>
          </a:lstStyle>
          <a:p>
            <a:pPr algn="ctr" defTabSz="455976" eaLnBrk="1">
              <a:lnSpc>
                <a:spcPct val="98000"/>
              </a:lnSpc>
              <a:buFont typeface="Wingdings" charset="0"/>
              <a:buNone/>
              <a:defRPr/>
            </a:pPr>
            <a:fld id="{45A544AA-C633-C649-9773-E0D7A4C09A7F}" type="slidenum">
              <a:rPr lang="en-GB" sz="1500">
                <a:solidFill>
                  <a:srgbClr val="FFFF00"/>
                </a:solidFill>
                <a:latin typeface="Times New Roman" charset="0"/>
                <a:cs typeface="Arial Unicode MS" charset="0"/>
              </a:rPr>
              <a:pPr algn="ctr" defTabSz="455976" eaLnBrk="1">
                <a:lnSpc>
                  <a:spcPct val="98000"/>
                </a:lnSpc>
                <a:buFont typeface="Wingdings" charset="0"/>
                <a:buNone/>
                <a:defRPr/>
              </a:pPr>
              <a:t>‹#›</a:t>
            </a:fld>
            <a:endParaRPr lang="en-GB" sz="1500">
              <a:solidFill>
                <a:srgbClr val="FFFF00"/>
              </a:solidFill>
              <a:latin typeface="Times New Roman" charset="0"/>
              <a:cs typeface="Arial Unicode MS" charset="0"/>
            </a:endParaRPr>
          </a:p>
        </p:txBody>
      </p:sp>
      <p:sp>
        <p:nvSpPr>
          <p:cNvPr id="2" name="Titre 1"/>
          <p:cNvSpPr>
            <a:spLocks noGrp="1"/>
          </p:cNvSpPr>
          <p:nvPr>
            <p:ph type="title"/>
          </p:nvPr>
        </p:nvSpPr>
        <p:spPr/>
        <p:txBody>
          <a:bodyPr/>
          <a:lstStyle/>
          <a:p>
            <a:r>
              <a:rPr lang="fr-FR" smtClean="0"/>
              <a:t>Cliquez et modifiez le titre</a:t>
            </a:r>
            <a:endParaRPr lang="fr-FR" dirty="0"/>
          </a:p>
        </p:txBody>
      </p:sp>
      <p:sp>
        <p:nvSpPr>
          <p:cNvPr id="10" name="Espace réservé du contenu 3"/>
          <p:cNvSpPr>
            <a:spLocks noGrp="1"/>
          </p:cNvSpPr>
          <p:nvPr>
            <p:ph sz="half" idx="12"/>
          </p:nvPr>
        </p:nvSpPr>
        <p:spPr>
          <a:xfrm>
            <a:off x="549009" y="4313236"/>
            <a:ext cx="4941275" cy="243840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1" name="Espace réservé du contenu 3"/>
          <p:cNvSpPr>
            <a:spLocks noGrp="1"/>
          </p:cNvSpPr>
          <p:nvPr>
            <p:ph sz="half" idx="13"/>
          </p:nvPr>
        </p:nvSpPr>
        <p:spPr>
          <a:xfrm>
            <a:off x="558951" y="1762524"/>
            <a:ext cx="4941275" cy="239813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7" name="Espace réservé du contenu 3"/>
          <p:cNvSpPr>
            <a:spLocks noGrp="1"/>
          </p:cNvSpPr>
          <p:nvPr>
            <p:ph sz="half" idx="2"/>
          </p:nvPr>
        </p:nvSpPr>
        <p:spPr>
          <a:xfrm>
            <a:off x="5657170" y="1768511"/>
            <a:ext cx="4941275" cy="4983161"/>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Tree>
    <p:extLst>
      <p:ext uri="{BB962C8B-B14F-4D97-AF65-F5344CB8AC3E}">
        <p14:creationId xmlns:p14="http://schemas.microsoft.com/office/powerpoint/2010/main" val="3012869089"/>
      </p:ext>
    </p:extLst>
  </p:cSld>
  <p:clrMapOvr>
    <a:masterClrMapping/>
  </p:clrMapOvr>
  <p:transition xmlns:p14="http://schemas.microsoft.com/office/powerpoint/2010/mai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12_Deux contenus">
    <p:spTree>
      <p:nvGrpSpPr>
        <p:cNvPr id="1" name=""/>
        <p:cNvGrpSpPr/>
        <p:nvPr/>
      </p:nvGrpSpPr>
      <p:grpSpPr>
        <a:xfrm>
          <a:off x="0" y="0"/>
          <a:ext cx="0" cy="0"/>
          <a:chOff x="0" y="0"/>
          <a:chExt cx="0" cy="0"/>
        </a:xfrm>
      </p:grpSpPr>
      <p:sp>
        <p:nvSpPr>
          <p:cNvPr id="6" name="Text Box 4"/>
          <p:cNvSpPr txBox="1">
            <a:spLocks noChangeArrowheads="1"/>
          </p:cNvSpPr>
          <p:nvPr userDrawn="1"/>
        </p:nvSpPr>
        <p:spPr bwMode="auto">
          <a:xfrm>
            <a:off x="3657600" y="7086600"/>
            <a:ext cx="3886200" cy="228600"/>
          </a:xfrm>
          <a:prstGeom prst="rect">
            <a:avLst/>
          </a:prstGeom>
          <a:noFill/>
          <a:ln w="9525">
            <a:noFill/>
            <a:round/>
            <a:headEnd/>
            <a:tailEnd/>
          </a:ln>
          <a:effectLst/>
        </p:spPr>
        <p:txBody>
          <a:bodyPr lIns="0" tIns="0" rIns="0" bIns="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cs typeface="MS Gothic" charset="0"/>
              </a:defRPr>
            </a:lvl1pPr>
            <a:lvl2pPr marL="37931725" indent="-37474525"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5pPr>
            <a:lvl6pPr marL="457200" eaLnBrk="0" fontAlgn="base" hangingPunct="0">
              <a:lnSpc>
                <a:spcPct val="70000"/>
              </a:lnSpc>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6pPr>
            <a:lvl7pPr marL="914400" eaLnBrk="0" fontAlgn="base" hangingPunct="0">
              <a:lnSpc>
                <a:spcPct val="70000"/>
              </a:lnSpc>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7pPr>
            <a:lvl8pPr marL="1371600" eaLnBrk="0" fontAlgn="base" hangingPunct="0">
              <a:lnSpc>
                <a:spcPct val="70000"/>
              </a:lnSpc>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8pPr>
            <a:lvl9pPr marL="1828800" eaLnBrk="0" fontAlgn="base" hangingPunct="0">
              <a:lnSpc>
                <a:spcPct val="70000"/>
              </a:lnSpc>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9pPr>
          </a:lstStyle>
          <a:p>
            <a:pPr algn="ctr" defTabSz="455976" eaLnBrk="1">
              <a:lnSpc>
                <a:spcPct val="98000"/>
              </a:lnSpc>
              <a:buFont typeface="Wingdings" charset="0"/>
              <a:buNone/>
              <a:defRPr/>
            </a:pPr>
            <a:fld id="{B7AD3B99-6BE5-9F4D-B0F1-141560AF2BD9}" type="slidenum">
              <a:rPr lang="en-GB" sz="1500">
                <a:solidFill>
                  <a:srgbClr val="FFFF00"/>
                </a:solidFill>
                <a:latin typeface="Times New Roman" charset="0"/>
                <a:cs typeface="Arial Unicode MS" charset="0"/>
              </a:rPr>
              <a:pPr algn="ctr" defTabSz="455976" eaLnBrk="1">
                <a:lnSpc>
                  <a:spcPct val="98000"/>
                </a:lnSpc>
                <a:buFont typeface="Wingdings" charset="0"/>
                <a:buNone/>
                <a:defRPr/>
              </a:pPr>
              <a:t>‹#›</a:t>
            </a:fld>
            <a:endParaRPr lang="en-GB" sz="1500">
              <a:solidFill>
                <a:srgbClr val="FFFF00"/>
              </a:solidFill>
              <a:latin typeface="Times New Roman" charset="0"/>
              <a:cs typeface="Arial Unicode MS" charset="0"/>
            </a:endParaRPr>
          </a:p>
        </p:txBody>
      </p:sp>
      <p:sp>
        <p:nvSpPr>
          <p:cNvPr id="2" name="Titre 1"/>
          <p:cNvSpPr>
            <a:spLocks noGrp="1"/>
          </p:cNvSpPr>
          <p:nvPr>
            <p:ph type="title"/>
          </p:nvPr>
        </p:nvSpPr>
        <p:spPr/>
        <p:txBody>
          <a:bodyPr/>
          <a:lstStyle/>
          <a:p>
            <a:r>
              <a:rPr lang="fr-FR" smtClean="0"/>
              <a:t>Cliquez et modifiez le titre</a:t>
            </a:r>
            <a:endParaRPr lang="fr-FR" dirty="0"/>
          </a:p>
        </p:txBody>
      </p:sp>
      <p:sp>
        <p:nvSpPr>
          <p:cNvPr id="9" name="Espace réservé du contenu 3"/>
          <p:cNvSpPr>
            <a:spLocks noGrp="1"/>
          </p:cNvSpPr>
          <p:nvPr>
            <p:ph sz="half" idx="2"/>
          </p:nvPr>
        </p:nvSpPr>
        <p:spPr>
          <a:xfrm>
            <a:off x="5657170" y="1768495"/>
            <a:ext cx="4941275" cy="239236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0" name="Espace réservé du contenu 3"/>
          <p:cNvSpPr>
            <a:spLocks noGrp="1"/>
          </p:cNvSpPr>
          <p:nvPr>
            <p:ph sz="half" idx="11"/>
          </p:nvPr>
        </p:nvSpPr>
        <p:spPr>
          <a:xfrm>
            <a:off x="5659655" y="4313236"/>
            <a:ext cx="4941275" cy="243840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1" name="Espace réservé du contenu 3"/>
          <p:cNvSpPr>
            <a:spLocks noGrp="1"/>
          </p:cNvSpPr>
          <p:nvPr>
            <p:ph sz="half" idx="13"/>
          </p:nvPr>
        </p:nvSpPr>
        <p:spPr>
          <a:xfrm>
            <a:off x="558951" y="1762576"/>
            <a:ext cx="4941275" cy="4989113"/>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Tree>
    <p:extLst>
      <p:ext uri="{BB962C8B-B14F-4D97-AF65-F5344CB8AC3E}">
        <p14:creationId xmlns:p14="http://schemas.microsoft.com/office/powerpoint/2010/main" val="1074529269"/>
      </p:ext>
    </p:extLst>
  </p:cSld>
  <p:clrMapOvr>
    <a:masterClrMapping/>
  </p:clrMapOvr>
  <p:transition xmlns:p14="http://schemas.microsoft.com/office/powerpoint/2010/mai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Deux contenus">
    <p:spTree>
      <p:nvGrpSpPr>
        <p:cNvPr id="1" name=""/>
        <p:cNvGrpSpPr/>
        <p:nvPr/>
      </p:nvGrpSpPr>
      <p:grpSpPr>
        <a:xfrm>
          <a:off x="0" y="0"/>
          <a:ext cx="0" cy="0"/>
          <a:chOff x="0" y="0"/>
          <a:chExt cx="0" cy="0"/>
        </a:xfrm>
      </p:grpSpPr>
      <p:sp>
        <p:nvSpPr>
          <p:cNvPr id="6" name="Text Box 4"/>
          <p:cNvSpPr txBox="1">
            <a:spLocks noChangeArrowheads="1"/>
          </p:cNvSpPr>
          <p:nvPr/>
        </p:nvSpPr>
        <p:spPr bwMode="auto">
          <a:xfrm>
            <a:off x="3657600" y="7086600"/>
            <a:ext cx="38862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5pPr>
            <a:lvl6pPr marL="25146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6pPr>
            <a:lvl7pPr marL="29718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7pPr>
            <a:lvl8pPr marL="34290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8pPr>
            <a:lvl9pPr marL="38862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9pPr>
          </a:lstStyle>
          <a:p>
            <a:pPr algn="ctr" defTabSz="455976" eaLnBrk="1">
              <a:lnSpc>
                <a:spcPct val="98000"/>
              </a:lnSpc>
              <a:buFont typeface="Wingdings" charset="0"/>
              <a:buNone/>
              <a:defRPr/>
            </a:pPr>
            <a:fld id="{95CBA2FC-74D9-7746-BF4B-1ADFCE562A5B}" type="slidenum">
              <a:rPr lang="en-GB" sz="1500" smtClean="0">
                <a:solidFill>
                  <a:srgbClr val="FFFF00"/>
                </a:solidFill>
                <a:latin typeface="Times New Roman" charset="0"/>
                <a:cs typeface="Arial Unicode MS" charset="0"/>
              </a:rPr>
              <a:pPr algn="ctr" defTabSz="455976" eaLnBrk="1">
                <a:lnSpc>
                  <a:spcPct val="98000"/>
                </a:lnSpc>
                <a:buFont typeface="Wingdings" charset="0"/>
                <a:buNone/>
                <a:defRPr/>
              </a:pPr>
              <a:t>‹#›</a:t>
            </a:fld>
            <a:endParaRPr lang="en-GB" sz="1500" smtClean="0">
              <a:solidFill>
                <a:srgbClr val="FFFF00"/>
              </a:solidFill>
              <a:latin typeface="Times New Roman" charset="0"/>
              <a:cs typeface="Arial Unicode MS" charset="0"/>
            </a:endParaRPr>
          </a:p>
        </p:txBody>
      </p:sp>
      <p:sp>
        <p:nvSpPr>
          <p:cNvPr id="2" name="Titre 1"/>
          <p:cNvSpPr>
            <a:spLocks noGrp="1"/>
          </p:cNvSpPr>
          <p:nvPr>
            <p:ph type="title"/>
          </p:nvPr>
        </p:nvSpPr>
        <p:spPr/>
        <p:txBody>
          <a:bodyPr/>
          <a:lstStyle/>
          <a:p>
            <a:r>
              <a:rPr lang="fr-FR" smtClean="0"/>
              <a:t>Cliquez et modifiez le titre</a:t>
            </a:r>
            <a:endParaRPr lang="fr-FR" dirty="0"/>
          </a:p>
        </p:txBody>
      </p:sp>
      <p:sp>
        <p:nvSpPr>
          <p:cNvPr id="10" name="Espace réservé du contenu 3"/>
          <p:cNvSpPr>
            <a:spLocks noGrp="1"/>
          </p:cNvSpPr>
          <p:nvPr>
            <p:ph sz="half" idx="12"/>
          </p:nvPr>
        </p:nvSpPr>
        <p:spPr>
          <a:xfrm>
            <a:off x="549009" y="4313236"/>
            <a:ext cx="4941275" cy="243840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1" name="Espace réservé du contenu 3"/>
          <p:cNvSpPr>
            <a:spLocks noGrp="1"/>
          </p:cNvSpPr>
          <p:nvPr>
            <p:ph sz="half" idx="13"/>
          </p:nvPr>
        </p:nvSpPr>
        <p:spPr>
          <a:xfrm>
            <a:off x="558951" y="1762524"/>
            <a:ext cx="4941275" cy="239813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7" name="Espace réservé du contenu 3"/>
          <p:cNvSpPr>
            <a:spLocks noGrp="1"/>
          </p:cNvSpPr>
          <p:nvPr>
            <p:ph sz="half" idx="2"/>
          </p:nvPr>
        </p:nvSpPr>
        <p:spPr>
          <a:xfrm>
            <a:off x="5657170" y="1768511"/>
            <a:ext cx="4941275" cy="4983161"/>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Tree>
    <p:extLst>
      <p:ext uri="{BB962C8B-B14F-4D97-AF65-F5344CB8AC3E}">
        <p14:creationId xmlns:p14="http://schemas.microsoft.com/office/powerpoint/2010/main" val="182506010"/>
      </p:ext>
    </p:extLst>
  </p:cSld>
  <p:clrMapOvr>
    <a:masterClrMapping/>
  </p:clrMapOvr>
  <p:transition xmlns:p14="http://schemas.microsoft.com/office/powerpoint/2010/main"/>
</p:sldLayout>
</file>

<file path=ppt/slideLayouts/slideLayout9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36666" y="2347913"/>
            <a:ext cx="9486901" cy="1620837"/>
          </a:xfrm>
        </p:spPr>
        <p:txBody>
          <a:bodyPr/>
          <a:lstStyle/>
          <a:p>
            <a:r>
              <a:rPr lang="en-US" smtClean="0"/>
              <a:t>Click to edit Master title style</a:t>
            </a:r>
            <a:endParaRPr lang="en-US"/>
          </a:p>
        </p:txBody>
      </p:sp>
      <p:sp>
        <p:nvSpPr>
          <p:cNvPr id="3" name="Subtitle 2"/>
          <p:cNvSpPr>
            <a:spLocks noGrp="1"/>
          </p:cNvSpPr>
          <p:nvPr>
            <p:ph type="subTitle" idx="1"/>
          </p:nvPr>
        </p:nvSpPr>
        <p:spPr>
          <a:xfrm>
            <a:off x="1674813" y="4283093"/>
            <a:ext cx="7812088" cy="1931987"/>
          </a:xfrm>
        </p:spPr>
        <p:txBody>
          <a:bodyPr/>
          <a:lstStyle>
            <a:lvl1pPr marL="0" indent="0" algn="ctr">
              <a:buNone/>
              <a:defRPr/>
            </a:lvl1pPr>
            <a:lvl2pPr marL="455976" indent="0" algn="ctr">
              <a:buNone/>
              <a:defRPr/>
            </a:lvl2pPr>
            <a:lvl3pPr marL="911931" indent="0" algn="ctr">
              <a:buNone/>
              <a:defRPr/>
            </a:lvl3pPr>
            <a:lvl4pPr marL="1367889" indent="0" algn="ctr">
              <a:buNone/>
              <a:defRPr/>
            </a:lvl4pPr>
            <a:lvl5pPr marL="1823854" indent="0" algn="ctr">
              <a:buNone/>
              <a:defRPr/>
            </a:lvl5pPr>
            <a:lvl6pPr marL="2279812" indent="0" algn="ctr">
              <a:buNone/>
              <a:defRPr/>
            </a:lvl6pPr>
            <a:lvl7pPr marL="2735775" indent="0" algn="ctr">
              <a:buNone/>
              <a:defRPr/>
            </a:lvl7pPr>
            <a:lvl8pPr marL="3191737" indent="0" algn="ctr">
              <a:buNone/>
              <a:defRPr/>
            </a:lvl8pPr>
            <a:lvl9pPr marL="3647697"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4013566753"/>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dirty="0" smtClean="0"/>
              <a:t>Click to edit Master text styles</a:t>
            </a:r>
          </a:p>
          <a:p>
            <a:pPr lvl="1"/>
            <a:r>
              <a:rPr lang="en-US" dirty="0" smtClean="0"/>
              <a:t>Second level</a:t>
            </a:r>
          </a:p>
          <a:p>
            <a:pPr lvl="2"/>
            <a:r>
              <a:rPr lang="en-US" dirty="0" smtClean="0"/>
              <a:t>Third level</a:t>
            </a:r>
          </a:p>
          <a:p>
            <a:pPr lvl="2"/>
            <a:r>
              <a:rPr lang="en-US" dirty="0" smtClean="0"/>
              <a:t>Fourth level</a:t>
            </a:r>
          </a:p>
          <a:p>
            <a:pPr lvl="2"/>
            <a:r>
              <a:rPr lang="en-US" dirty="0" smtClean="0"/>
              <a:t>Fifth level</a:t>
            </a:r>
            <a:endParaRPr lang="en-US" dirty="0"/>
          </a:p>
        </p:txBody>
      </p:sp>
    </p:spTree>
    <p:extLst>
      <p:ext uri="{BB962C8B-B14F-4D97-AF65-F5344CB8AC3E}">
        <p14:creationId xmlns:p14="http://schemas.microsoft.com/office/powerpoint/2010/main" val="993421681"/>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81117" y="4857803"/>
            <a:ext cx="9486901" cy="15017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881117" y="3203593"/>
            <a:ext cx="9486901" cy="1654175"/>
          </a:xfrm>
        </p:spPr>
        <p:txBody>
          <a:bodyPr anchor="b"/>
          <a:lstStyle>
            <a:lvl1pPr marL="0" indent="0">
              <a:buNone/>
              <a:defRPr sz="2000"/>
            </a:lvl1pPr>
            <a:lvl2pPr marL="455976" indent="0">
              <a:buNone/>
              <a:defRPr sz="1800"/>
            </a:lvl2pPr>
            <a:lvl3pPr marL="911931" indent="0">
              <a:buNone/>
              <a:defRPr sz="1600"/>
            </a:lvl3pPr>
            <a:lvl4pPr marL="1367889" indent="0">
              <a:buNone/>
              <a:defRPr sz="1500"/>
            </a:lvl4pPr>
            <a:lvl5pPr marL="1823854" indent="0">
              <a:buNone/>
              <a:defRPr sz="1500"/>
            </a:lvl5pPr>
            <a:lvl6pPr marL="2279812" indent="0">
              <a:buNone/>
              <a:defRPr sz="1500"/>
            </a:lvl6pPr>
            <a:lvl7pPr marL="2735775" indent="0">
              <a:buNone/>
              <a:defRPr sz="1500"/>
            </a:lvl7pPr>
            <a:lvl8pPr marL="3191737" indent="0">
              <a:buNone/>
              <a:defRPr sz="1500"/>
            </a:lvl8pPr>
            <a:lvl9pPr marL="3647697" indent="0">
              <a:buNone/>
              <a:defRPr sz="1500"/>
            </a:lvl9pPr>
          </a:lstStyle>
          <a:p>
            <a:pPr lvl="0"/>
            <a:r>
              <a:rPr lang="en-US" smtClean="0"/>
              <a:t>Click to edit Master text styles</a:t>
            </a:r>
          </a:p>
        </p:txBody>
      </p:sp>
    </p:spTree>
    <p:extLst>
      <p:ext uri="{BB962C8B-B14F-4D97-AF65-F5344CB8AC3E}">
        <p14:creationId xmlns:p14="http://schemas.microsoft.com/office/powerpoint/2010/main" val="2005609013"/>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557227" y="1358919"/>
            <a:ext cx="4940300" cy="4859338"/>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2"/>
            <a:r>
              <a:rPr lang="en-US" dirty="0" smtClean="0"/>
              <a:t>Fourth level</a:t>
            </a:r>
          </a:p>
          <a:p>
            <a:pPr lvl="2"/>
            <a:r>
              <a:rPr lang="en-US" dirty="0" smtClean="0"/>
              <a:t>Fifth level</a:t>
            </a:r>
            <a:endParaRPr lang="en-US" dirty="0"/>
          </a:p>
        </p:txBody>
      </p:sp>
      <p:sp>
        <p:nvSpPr>
          <p:cNvPr id="4" name="Content Placeholder 3"/>
          <p:cNvSpPr>
            <a:spLocks noGrp="1"/>
          </p:cNvSpPr>
          <p:nvPr>
            <p:ph sz="half" idx="2"/>
          </p:nvPr>
        </p:nvSpPr>
        <p:spPr>
          <a:xfrm>
            <a:off x="5649932" y="1358919"/>
            <a:ext cx="4941887" cy="4859338"/>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2"/>
            <a:r>
              <a:rPr lang="en-US" dirty="0" smtClean="0"/>
              <a:t>Fourth level</a:t>
            </a:r>
          </a:p>
          <a:p>
            <a:pPr lvl="2"/>
            <a:r>
              <a:rPr lang="en-US" dirty="0" smtClean="0"/>
              <a:t>Fifth level</a:t>
            </a:r>
            <a:endParaRPr lang="en-US" dirty="0"/>
          </a:p>
        </p:txBody>
      </p:sp>
    </p:spTree>
    <p:extLst>
      <p:ext uri="{BB962C8B-B14F-4D97-AF65-F5344CB8AC3E}">
        <p14:creationId xmlns:p14="http://schemas.microsoft.com/office/powerpoint/2010/main" val="3087362093"/>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1_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dirty="0"/>
          </a:p>
        </p:txBody>
      </p:sp>
      <p:sp>
        <p:nvSpPr>
          <p:cNvPr id="14" name="Espace réservé du contenu 3"/>
          <p:cNvSpPr>
            <a:spLocks noGrp="1"/>
          </p:cNvSpPr>
          <p:nvPr>
            <p:ph sz="half" idx="12"/>
          </p:nvPr>
        </p:nvSpPr>
        <p:spPr>
          <a:xfrm>
            <a:off x="550881" y="3892150"/>
            <a:ext cx="10041979" cy="243840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5" name="Espace réservé du contenu 3"/>
          <p:cNvSpPr>
            <a:spLocks noGrp="1"/>
          </p:cNvSpPr>
          <p:nvPr>
            <p:ph sz="half" idx="13"/>
          </p:nvPr>
        </p:nvSpPr>
        <p:spPr>
          <a:xfrm>
            <a:off x="558897" y="1341455"/>
            <a:ext cx="10032036" cy="2398314"/>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Tree>
    <p:extLst>
      <p:ext uri="{BB962C8B-B14F-4D97-AF65-F5344CB8AC3E}">
        <p14:creationId xmlns:p14="http://schemas.microsoft.com/office/powerpoint/2010/main" val="2869277804"/>
      </p:ext>
    </p:extLst>
  </p:cSld>
  <p:clrMapOvr>
    <a:masterClrMapping/>
  </p:clrMapOvr>
  <p:transition xmlns:p14="http://schemas.microsoft.com/office/powerpoint/2010/mai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6_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dirty="0"/>
          </a:p>
        </p:txBody>
      </p:sp>
      <p:sp>
        <p:nvSpPr>
          <p:cNvPr id="4" name="Espace réservé du contenu 3"/>
          <p:cNvSpPr>
            <a:spLocks noGrp="1"/>
          </p:cNvSpPr>
          <p:nvPr>
            <p:ph sz="half" idx="2"/>
          </p:nvPr>
        </p:nvSpPr>
        <p:spPr>
          <a:xfrm>
            <a:off x="5657170" y="1347408"/>
            <a:ext cx="4941275" cy="239236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3" name="Espace réservé du contenu 3"/>
          <p:cNvSpPr>
            <a:spLocks noGrp="1"/>
          </p:cNvSpPr>
          <p:nvPr>
            <p:ph sz="half" idx="11"/>
          </p:nvPr>
        </p:nvSpPr>
        <p:spPr>
          <a:xfrm>
            <a:off x="5659655" y="3892150"/>
            <a:ext cx="4941275" cy="243840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4" name="Espace réservé du contenu 3"/>
          <p:cNvSpPr>
            <a:spLocks noGrp="1"/>
          </p:cNvSpPr>
          <p:nvPr>
            <p:ph sz="half" idx="12"/>
          </p:nvPr>
        </p:nvSpPr>
        <p:spPr>
          <a:xfrm>
            <a:off x="549009" y="3892150"/>
            <a:ext cx="4941275" cy="243840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5" name="Espace réservé du contenu 3"/>
          <p:cNvSpPr>
            <a:spLocks noGrp="1"/>
          </p:cNvSpPr>
          <p:nvPr>
            <p:ph sz="half" idx="13"/>
          </p:nvPr>
        </p:nvSpPr>
        <p:spPr>
          <a:xfrm>
            <a:off x="558951" y="1341437"/>
            <a:ext cx="4941275" cy="239813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Tree>
    <p:extLst>
      <p:ext uri="{BB962C8B-B14F-4D97-AF65-F5344CB8AC3E}">
        <p14:creationId xmlns:p14="http://schemas.microsoft.com/office/powerpoint/2010/main" val="3406797827"/>
      </p:ext>
    </p:extLst>
  </p:cSld>
  <p:clrMapOvr>
    <a:masterClrMapping/>
  </p:clrMapOvr>
  <p:transition xmlns:p14="http://schemas.microsoft.com/office/powerpoint/2010/mai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4_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dirty="0"/>
          </a:p>
        </p:txBody>
      </p:sp>
      <p:sp>
        <p:nvSpPr>
          <p:cNvPr id="9" name="Espace réservé du contenu 3"/>
          <p:cNvSpPr>
            <a:spLocks noGrp="1"/>
          </p:cNvSpPr>
          <p:nvPr>
            <p:ph sz="half" idx="13"/>
          </p:nvPr>
        </p:nvSpPr>
        <p:spPr>
          <a:xfrm>
            <a:off x="558897" y="1341455"/>
            <a:ext cx="10032036" cy="2398314"/>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0" name="Espace réservé du contenu 3"/>
          <p:cNvSpPr>
            <a:spLocks noGrp="1"/>
          </p:cNvSpPr>
          <p:nvPr>
            <p:ph sz="half" idx="11"/>
          </p:nvPr>
        </p:nvSpPr>
        <p:spPr>
          <a:xfrm>
            <a:off x="5659655" y="3892150"/>
            <a:ext cx="4941275" cy="243840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1" name="Espace réservé du contenu 3"/>
          <p:cNvSpPr>
            <a:spLocks noGrp="1"/>
          </p:cNvSpPr>
          <p:nvPr>
            <p:ph sz="half" idx="12"/>
          </p:nvPr>
        </p:nvSpPr>
        <p:spPr>
          <a:xfrm>
            <a:off x="549009" y="3892150"/>
            <a:ext cx="4941275" cy="243840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Tree>
    <p:extLst>
      <p:ext uri="{BB962C8B-B14F-4D97-AF65-F5344CB8AC3E}">
        <p14:creationId xmlns:p14="http://schemas.microsoft.com/office/powerpoint/2010/main" val="1826461362"/>
      </p:ext>
    </p:extLst>
  </p:cSld>
  <p:clrMapOvr>
    <a:masterClrMapping/>
  </p:clrMapOvr>
  <p:transition xmlns:p14="http://schemas.microsoft.com/office/powerpoint/2010/mai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5_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dirty="0"/>
          </a:p>
        </p:txBody>
      </p:sp>
      <p:sp>
        <p:nvSpPr>
          <p:cNvPr id="9" name="Espace réservé du contenu 3"/>
          <p:cNvSpPr>
            <a:spLocks noGrp="1"/>
          </p:cNvSpPr>
          <p:nvPr>
            <p:ph sz="half" idx="2"/>
          </p:nvPr>
        </p:nvSpPr>
        <p:spPr>
          <a:xfrm>
            <a:off x="5657170" y="1347408"/>
            <a:ext cx="4941275" cy="239236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0" name="Espace réservé du contenu 3"/>
          <p:cNvSpPr>
            <a:spLocks noGrp="1"/>
          </p:cNvSpPr>
          <p:nvPr>
            <p:ph sz="half" idx="13"/>
          </p:nvPr>
        </p:nvSpPr>
        <p:spPr>
          <a:xfrm>
            <a:off x="558951" y="1341437"/>
            <a:ext cx="4941275" cy="239813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1" name="Espace réservé du contenu 3"/>
          <p:cNvSpPr>
            <a:spLocks noGrp="1"/>
          </p:cNvSpPr>
          <p:nvPr>
            <p:ph sz="half" idx="12"/>
          </p:nvPr>
        </p:nvSpPr>
        <p:spPr>
          <a:xfrm>
            <a:off x="550881" y="3892150"/>
            <a:ext cx="10041979" cy="243840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Tree>
    <p:extLst>
      <p:ext uri="{BB962C8B-B14F-4D97-AF65-F5344CB8AC3E}">
        <p14:creationId xmlns:p14="http://schemas.microsoft.com/office/powerpoint/2010/main" val="3617872213"/>
      </p:ext>
    </p:extLst>
  </p:cSld>
  <p:clrMapOvr>
    <a:masterClrMapping/>
  </p:clrMapOvr>
  <p:transition xmlns:p14="http://schemas.microsoft.com/office/powerpoint/2010/mai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3_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dirty="0"/>
          </a:p>
        </p:txBody>
      </p:sp>
      <p:sp>
        <p:nvSpPr>
          <p:cNvPr id="10" name="Espace réservé du contenu 3"/>
          <p:cNvSpPr>
            <a:spLocks noGrp="1"/>
          </p:cNvSpPr>
          <p:nvPr>
            <p:ph sz="half" idx="12"/>
          </p:nvPr>
        </p:nvSpPr>
        <p:spPr>
          <a:xfrm>
            <a:off x="549009" y="3892150"/>
            <a:ext cx="4941275" cy="243840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1" name="Espace réservé du contenu 3"/>
          <p:cNvSpPr>
            <a:spLocks noGrp="1"/>
          </p:cNvSpPr>
          <p:nvPr>
            <p:ph sz="half" idx="13"/>
          </p:nvPr>
        </p:nvSpPr>
        <p:spPr>
          <a:xfrm>
            <a:off x="558951" y="1341437"/>
            <a:ext cx="4941275" cy="239813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7" name="Espace réservé du contenu 3"/>
          <p:cNvSpPr>
            <a:spLocks noGrp="1"/>
          </p:cNvSpPr>
          <p:nvPr>
            <p:ph sz="half" idx="2"/>
          </p:nvPr>
        </p:nvSpPr>
        <p:spPr>
          <a:xfrm>
            <a:off x="5657170" y="1347424"/>
            <a:ext cx="4941275" cy="4983161"/>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Tree>
    <p:extLst>
      <p:ext uri="{BB962C8B-B14F-4D97-AF65-F5344CB8AC3E}">
        <p14:creationId xmlns:p14="http://schemas.microsoft.com/office/powerpoint/2010/main" val="513194839"/>
      </p:ext>
    </p:extLst>
  </p:cSld>
  <p:clrMapOvr>
    <a:masterClrMapping/>
  </p:clrMapOvr>
  <p:transition xmlns:p14="http://schemas.microsoft.com/office/powerpoint/2010/mai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2_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dirty="0"/>
          </a:p>
        </p:txBody>
      </p:sp>
      <p:sp>
        <p:nvSpPr>
          <p:cNvPr id="9" name="Espace réservé du contenu 3"/>
          <p:cNvSpPr>
            <a:spLocks noGrp="1"/>
          </p:cNvSpPr>
          <p:nvPr>
            <p:ph sz="half" idx="2"/>
          </p:nvPr>
        </p:nvSpPr>
        <p:spPr>
          <a:xfrm>
            <a:off x="5657170" y="1347408"/>
            <a:ext cx="4941275" cy="239236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0" name="Espace réservé du contenu 3"/>
          <p:cNvSpPr>
            <a:spLocks noGrp="1"/>
          </p:cNvSpPr>
          <p:nvPr>
            <p:ph sz="half" idx="11"/>
          </p:nvPr>
        </p:nvSpPr>
        <p:spPr>
          <a:xfrm>
            <a:off x="5659655" y="3892151"/>
            <a:ext cx="4941275" cy="243840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1" name="Espace réservé du contenu 3"/>
          <p:cNvSpPr>
            <a:spLocks noGrp="1"/>
          </p:cNvSpPr>
          <p:nvPr>
            <p:ph sz="half" idx="13"/>
          </p:nvPr>
        </p:nvSpPr>
        <p:spPr>
          <a:xfrm>
            <a:off x="558951" y="1341473"/>
            <a:ext cx="4941275" cy="4989113"/>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Tree>
    <p:extLst>
      <p:ext uri="{BB962C8B-B14F-4D97-AF65-F5344CB8AC3E}">
        <p14:creationId xmlns:p14="http://schemas.microsoft.com/office/powerpoint/2010/main" val="2470773305"/>
      </p:ext>
    </p:extLst>
  </p:cSld>
  <p:clrMapOvr>
    <a:masterClrMapping/>
  </p:clrMapOvr>
  <p:transition xmlns:p14="http://schemas.microsoft.com/office/powerpoint/2010/main"/>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image" Target="../media/image2.jpe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theme" Target="../theme/theme1.xml"/><Relationship Id="rId19" Type="http://schemas.openxmlformats.org/officeDocument/2006/relationships/image" Target="../media/image1.jpe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10.xml.rels><?xml version="1.0" encoding="UTF-8" standalone="yes"?>
<Relationships xmlns="http://schemas.openxmlformats.org/package/2006/relationships"><Relationship Id="rId9" Type="http://schemas.openxmlformats.org/officeDocument/2006/relationships/slideLayout" Target="../slideLayouts/slideLayout166.xml"/><Relationship Id="rId20" Type="http://schemas.openxmlformats.org/officeDocument/2006/relationships/image" Target="../media/image5.jpeg"/><Relationship Id="rId10" Type="http://schemas.openxmlformats.org/officeDocument/2006/relationships/slideLayout" Target="../slideLayouts/slideLayout167.xml"/><Relationship Id="rId11" Type="http://schemas.openxmlformats.org/officeDocument/2006/relationships/slideLayout" Target="../slideLayouts/slideLayout168.xml"/><Relationship Id="rId12" Type="http://schemas.openxmlformats.org/officeDocument/2006/relationships/slideLayout" Target="../slideLayouts/slideLayout169.xml"/><Relationship Id="rId13" Type="http://schemas.openxmlformats.org/officeDocument/2006/relationships/slideLayout" Target="../slideLayouts/slideLayout170.xml"/><Relationship Id="rId14" Type="http://schemas.openxmlformats.org/officeDocument/2006/relationships/slideLayout" Target="../slideLayouts/slideLayout171.xml"/><Relationship Id="rId15" Type="http://schemas.openxmlformats.org/officeDocument/2006/relationships/slideLayout" Target="../slideLayouts/slideLayout172.xml"/><Relationship Id="rId16" Type="http://schemas.openxmlformats.org/officeDocument/2006/relationships/slideLayout" Target="../slideLayouts/slideLayout173.xml"/><Relationship Id="rId17" Type="http://schemas.openxmlformats.org/officeDocument/2006/relationships/slideLayout" Target="../slideLayouts/slideLayout174.xml"/><Relationship Id="rId18" Type="http://schemas.openxmlformats.org/officeDocument/2006/relationships/theme" Target="../theme/theme10.xml"/><Relationship Id="rId19" Type="http://schemas.openxmlformats.org/officeDocument/2006/relationships/image" Target="../media/image3.jpeg"/><Relationship Id="rId1" Type="http://schemas.openxmlformats.org/officeDocument/2006/relationships/slideLayout" Target="../slideLayouts/slideLayout158.xml"/><Relationship Id="rId2" Type="http://schemas.openxmlformats.org/officeDocument/2006/relationships/slideLayout" Target="../slideLayouts/slideLayout159.xml"/><Relationship Id="rId3" Type="http://schemas.openxmlformats.org/officeDocument/2006/relationships/slideLayout" Target="../slideLayouts/slideLayout160.xml"/><Relationship Id="rId4" Type="http://schemas.openxmlformats.org/officeDocument/2006/relationships/slideLayout" Target="../slideLayouts/slideLayout161.xml"/><Relationship Id="rId5" Type="http://schemas.openxmlformats.org/officeDocument/2006/relationships/slideLayout" Target="../slideLayouts/slideLayout162.xml"/><Relationship Id="rId6" Type="http://schemas.openxmlformats.org/officeDocument/2006/relationships/slideLayout" Target="../slideLayouts/slideLayout163.xml"/><Relationship Id="rId7" Type="http://schemas.openxmlformats.org/officeDocument/2006/relationships/slideLayout" Target="../slideLayouts/slideLayout164.xml"/><Relationship Id="rId8" Type="http://schemas.openxmlformats.org/officeDocument/2006/relationships/slideLayout" Target="../slideLayouts/slideLayout165.xml"/></Relationships>
</file>

<file path=ppt/slideMasters/_rels/slideMaster11.xml.rels><?xml version="1.0" encoding="UTF-8" standalone="yes"?>
<Relationships xmlns="http://schemas.openxmlformats.org/package/2006/relationships"><Relationship Id="rId9" Type="http://schemas.openxmlformats.org/officeDocument/2006/relationships/slideLayout" Target="../slideLayouts/slideLayout183.xml"/><Relationship Id="rId20" Type="http://schemas.openxmlformats.org/officeDocument/2006/relationships/image" Target="../media/image4.jpeg"/><Relationship Id="rId10" Type="http://schemas.openxmlformats.org/officeDocument/2006/relationships/slideLayout" Target="../slideLayouts/slideLayout184.xml"/><Relationship Id="rId11" Type="http://schemas.openxmlformats.org/officeDocument/2006/relationships/slideLayout" Target="../slideLayouts/slideLayout185.xml"/><Relationship Id="rId12" Type="http://schemas.openxmlformats.org/officeDocument/2006/relationships/slideLayout" Target="../slideLayouts/slideLayout186.xml"/><Relationship Id="rId13" Type="http://schemas.openxmlformats.org/officeDocument/2006/relationships/slideLayout" Target="../slideLayouts/slideLayout187.xml"/><Relationship Id="rId14" Type="http://schemas.openxmlformats.org/officeDocument/2006/relationships/slideLayout" Target="../slideLayouts/slideLayout188.xml"/><Relationship Id="rId15" Type="http://schemas.openxmlformats.org/officeDocument/2006/relationships/slideLayout" Target="../slideLayouts/slideLayout189.xml"/><Relationship Id="rId16" Type="http://schemas.openxmlformats.org/officeDocument/2006/relationships/slideLayout" Target="../slideLayouts/slideLayout190.xml"/><Relationship Id="rId17" Type="http://schemas.openxmlformats.org/officeDocument/2006/relationships/slideLayout" Target="../slideLayouts/slideLayout191.xml"/><Relationship Id="rId18" Type="http://schemas.openxmlformats.org/officeDocument/2006/relationships/theme" Target="../theme/theme11.xml"/><Relationship Id="rId19" Type="http://schemas.openxmlformats.org/officeDocument/2006/relationships/image" Target="../media/image3.jpeg"/><Relationship Id="rId1" Type="http://schemas.openxmlformats.org/officeDocument/2006/relationships/slideLayout" Target="../slideLayouts/slideLayout175.xml"/><Relationship Id="rId2" Type="http://schemas.openxmlformats.org/officeDocument/2006/relationships/slideLayout" Target="../slideLayouts/slideLayout176.xml"/><Relationship Id="rId3" Type="http://schemas.openxmlformats.org/officeDocument/2006/relationships/slideLayout" Target="../slideLayouts/slideLayout177.xml"/><Relationship Id="rId4" Type="http://schemas.openxmlformats.org/officeDocument/2006/relationships/slideLayout" Target="../slideLayouts/slideLayout178.xml"/><Relationship Id="rId5" Type="http://schemas.openxmlformats.org/officeDocument/2006/relationships/slideLayout" Target="../slideLayouts/slideLayout179.xml"/><Relationship Id="rId6" Type="http://schemas.openxmlformats.org/officeDocument/2006/relationships/slideLayout" Target="../slideLayouts/slideLayout180.xml"/><Relationship Id="rId7" Type="http://schemas.openxmlformats.org/officeDocument/2006/relationships/slideLayout" Target="../slideLayouts/slideLayout181.xml"/><Relationship Id="rId8" Type="http://schemas.openxmlformats.org/officeDocument/2006/relationships/slideLayout" Target="../slideLayouts/slideLayout182.xml"/></Relationships>
</file>

<file path=ppt/slideMasters/_rels/slideMaster12.xml.rels><?xml version="1.0" encoding="UTF-8" standalone="yes"?>
<Relationships xmlns="http://schemas.openxmlformats.org/package/2006/relationships"><Relationship Id="rId11" Type="http://schemas.openxmlformats.org/officeDocument/2006/relationships/slideLayout" Target="../slideLayouts/slideLayout202.xml"/><Relationship Id="rId12" Type="http://schemas.openxmlformats.org/officeDocument/2006/relationships/theme" Target="../theme/theme12.xml"/><Relationship Id="rId13" Type="http://schemas.openxmlformats.org/officeDocument/2006/relationships/image" Target="../media/image3.jpeg"/><Relationship Id="rId14" Type="http://schemas.openxmlformats.org/officeDocument/2006/relationships/image" Target="../media/image5.jpeg"/><Relationship Id="rId1" Type="http://schemas.openxmlformats.org/officeDocument/2006/relationships/slideLayout" Target="../slideLayouts/slideLayout192.xml"/><Relationship Id="rId2" Type="http://schemas.openxmlformats.org/officeDocument/2006/relationships/slideLayout" Target="../slideLayouts/slideLayout193.xml"/><Relationship Id="rId3" Type="http://schemas.openxmlformats.org/officeDocument/2006/relationships/slideLayout" Target="../slideLayouts/slideLayout194.xml"/><Relationship Id="rId4" Type="http://schemas.openxmlformats.org/officeDocument/2006/relationships/slideLayout" Target="../slideLayouts/slideLayout195.xml"/><Relationship Id="rId5" Type="http://schemas.openxmlformats.org/officeDocument/2006/relationships/slideLayout" Target="../slideLayouts/slideLayout196.xml"/><Relationship Id="rId6" Type="http://schemas.openxmlformats.org/officeDocument/2006/relationships/slideLayout" Target="../slideLayouts/slideLayout197.xml"/><Relationship Id="rId7" Type="http://schemas.openxmlformats.org/officeDocument/2006/relationships/slideLayout" Target="../slideLayouts/slideLayout198.xml"/><Relationship Id="rId8" Type="http://schemas.openxmlformats.org/officeDocument/2006/relationships/slideLayout" Target="../slideLayouts/slideLayout199.xml"/><Relationship Id="rId9" Type="http://schemas.openxmlformats.org/officeDocument/2006/relationships/slideLayout" Target="../slideLayouts/slideLayout200.xml"/><Relationship Id="rId10" Type="http://schemas.openxmlformats.org/officeDocument/2006/relationships/slideLayout" Target="../slideLayouts/slideLayout201.xml"/></Relationships>
</file>

<file path=ppt/slideMasters/_rels/slideMaster13.xml.rels><?xml version="1.0" encoding="UTF-8" standalone="yes"?>
<Relationships xmlns="http://schemas.openxmlformats.org/package/2006/relationships"><Relationship Id="rId9" Type="http://schemas.openxmlformats.org/officeDocument/2006/relationships/slideLayout" Target="../slideLayouts/slideLayout211.xml"/><Relationship Id="rId20" Type="http://schemas.openxmlformats.org/officeDocument/2006/relationships/image" Target="../media/image4.jpeg"/><Relationship Id="rId10" Type="http://schemas.openxmlformats.org/officeDocument/2006/relationships/slideLayout" Target="../slideLayouts/slideLayout212.xml"/><Relationship Id="rId11" Type="http://schemas.openxmlformats.org/officeDocument/2006/relationships/slideLayout" Target="../slideLayouts/slideLayout213.xml"/><Relationship Id="rId12" Type="http://schemas.openxmlformats.org/officeDocument/2006/relationships/slideLayout" Target="../slideLayouts/slideLayout214.xml"/><Relationship Id="rId13" Type="http://schemas.openxmlformats.org/officeDocument/2006/relationships/slideLayout" Target="../slideLayouts/slideLayout215.xml"/><Relationship Id="rId14" Type="http://schemas.openxmlformats.org/officeDocument/2006/relationships/slideLayout" Target="../slideLayouts/slideLayout216.xml"/><Relationship Id="rId15" Type="http://schemas.openxmlformats.org/officeDocument/2006/relationships/slideLayout" Target="../slideLayouts/slideLayout217.xml"/><Relationship Id="rId16" Type="http://schemas.openxmlformats.org/officeDocument/2006/relationships/slideLayout" Target="../slideLayouts/slideLayout218.xml"/><Relationship Id="rId17" Type="http://schemas.openxmlformats.org/officeDocument/2006/relationships/slideLayout" Target="../slideLayouts/slideLayout219.xml"/><Relationship Id="rId18" Type="http://schemas.openxmlformats.org/officeDocument/2006/relationships/theme" Target="../theme/theme13.xml"/><Relationship Id="rId19" Type="http://schemas.openxmlformats.org/officeDocument/2006/relationships/image" Target="../media/image3.jpeg"/><Relationship Id="rId1" Type="http://schemas.openxmlformats.org/officeDocument/2006/relationships/slideLayout" Target="../slideLayouts/slideLayout203.xml"/><Relationship Id="rId2" Type="http://schemas.openxmlformats.org/officeDocument/2006/relationships/slideLayout" Target="../slideLayouts/slideLayout204.xml"/><Relationship Id="rId3" Type="http://schemas.openxmlformats.org/officeDocument/2006/relationships/slideLayout" Target="../slideLayouts/slideLayout205.xml"/><Relationship Id="rId4" Type="http://schemas.openxmlformats.org/officeDocument/2006/relationships/slideLayout" Target="../slideLayouts/slideLayout206.xml"/><Relationship Id="rId5" Type="http://schemas.openxmlformats.org/officeDocument/2006/relationships/slideLayout" Target="../slideLayouts/slideLayout207.xml"/><Relationship Id="rId6" Type="http://schemas.openxmlformats.org/officeDocument/2006/relationships/slideLayout" Target="../slideLayouts/slideLayout208.xml"/><Relationship Id="rId7" Type="http://schemas.openxmlformats.org/officeDocument/2006/relationships/slideLayout" Target="../slideLayouts/slideLayout209.xml"/><Relationship Id="rId8" Type="http://schemas.openxmlformats.org/officeDocument/2006/relationships/slideLayout" Target="../slideLayouts/slideLayout210.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6.xml"/><Relationship Id="rId20" Type="http://schemas.openxmlformats.org/officeDocument/2006/relationships/image" Target="../media/image4.jpeg"/><Relationship Id="rId10" Type="http://schemas.openxmlformats.org/officeDocument/2006/relationships/slideLayout" Target="../slideLayouts/slideLayout27.xml"/><Relationship Id="rId11" Type="http://schemas.openxmlformats.org/officeDocument/2006/relationships/slideLayout" Target="../slideLayouts/slideLayout28.xml"/><Relationship Id="rId12" Type="http://schemas.openxmlformats.org/officeDocument/2006/relationships/slideLayout" Target="../slideLayouts/slideLayout29.xml"/><Relationship Id="rId13" Type="http://schemas.openxmlformats.org/officeDocument/2006/relationships/slideLayout" Target="../slideLayouts/slideLayout30.xml"/><Relationship Id="rId14" Type="http://schemas.openxmlformats.org/officeDocument/2006/relationships/slideLayout" Target="../slideLayouts/slideLayout31.xml"/><Relationship Id="rId15" Type="http://schemas.openxmlformats.org/officeDocument/2006/relationships/slideLayout" Target="../slideLayouts/slideLayout32.xml"/><Relationship Id="rId16" Type="http://schemas.openxmlformats.org/officeDocument/2006/relationships/slideLayout" Target="../slideLayouts/slideLayout33.xml"/><Relationship Id="rId17" Type="http://schemas.openxmlformats.org/officeDocument/2006/relationships/slideLayout" Target="../slideLayouts/slideLayout34.xml"/><Relationship Id="rId18" Type="http://schemas.openxmlformats.org/officeDocument/2006/relationships/theme" Target="../theme/theme2.xml"/><Relationship Id="rId19" Type="http://schemas.openxmlformats.org/officeDocument/2006/relationships/image" Target="../media/image3.jpeg"/><Relationship Id="rId1" Type="http://schemas.openxmlformats.org/officeDocument/2006/relationships/slideLayout" Target="../slideLayouts/slideLayout18.xml"/><Relationship Id="rId2" Type="http://schemas.openxmlformats.org/officeDocument/2006/relationships/slideLayout" Target="../slideLayouts/slideLayout19.xml"/><Relationship Id="rId3" Type="http://schemas.openxmlformats.org/officeDocument/2006/relationships/slideLayout" Target="../slideLayouts/slideLayout20.xml"/><Relationship Id="rId4" Type="http://schemas.openxmlformats.org/officeDocument/2006/relationships/slideLayout" Target="../slideLayouts/slideLayout21.xml"/><Relationship Id="rId5" Type="http://schemas.openxmlformats.org/officeDocument/2006/relationships/slideLayout" Target="../slideLayouts/slideLayout22.xml"/><Relationship Id="rId6" Type="http://schemas.openxmlformats.org/officeDocument/2006/relationships/slideLayout" Target="../slideLayouts/slideLayout23.xml"/><Relationship Id="rId7" Type="http://schemas.openxmlformats.org/officeDocument/2006/relationships/slideLayout" Target="../slideLayouts/slideLayout24.xml"/><Relationship Id="rId8"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45.xml"/><Relationship Id="rId12" Type="http://schemas.openxmlformats.org/officeDocument/2006/relationships/slideLayout" Target="../slideLayouts/slideLayout46.xml"/><Relationship Id="rId13" Type="http://schemas.openxmlformats.org/officeDocument/2006/relationships/slideLayout" Target="../slideLayouts/slideLayout47.xml"/><Relationship Id="rId14" Type="http://schemas.openxmlformats.org/officeDocument/2006/relationships/slideLayout" Target="../slideLayouts/slideLayout48.xml"/><Relationship Id="rId15" Type="http://schemas.openxmlformats.org/officeDocument/2006/relationships/slideLayout" Target="../slideLayouts/slideLayout49.xml"/><Relationship Id="rId16" Type="http://schemas.openxmlformats.org/officeDocument/2006/relationships/slideLayout" Target="../slideLayouts/slideLayout50.xml"/><Relationship Id="rId17" Type="http://schemas.openxmlformats.org/officeDocument/2006/relationships/theme" Target="../theme/theme3.xml"/><Relationship Id="rId18" Type="http://schemas.openxmlformats.org/officeDocument/2006/relationships/image" Target="../media/image3.jpeg"/><Relationship Id="rId19" Type="http://schemas.openxmlformats.org/officeDocument/2006/relationships/image" Target="../media/image5.jpeg"/><Relationship Id="rId1" Type="http://schemas.openxmlformats.org/officeDocument/2006/relationships/slideLayout" Target="../slideLayouts/slideLayout35.xml"/><Relationship Id="rId2" Type="http://schemas.openxmlformats.org/officeDocument/2006/relationships/slideLayout" Target="../slideLayouts/slideLayout36.xml"/><Relationship Id="rId3" Type="http://schemas.openxmlformats.org/officeDocument/2006/relationships/slideLayout" Target="../slideLayouts/slideLayout37.xml"/><Relationship Id="rId4" Type="http://schemas.openxmlformats.org/officeDocument/2006/relationships/slideLayout" Target="../slideLayouts/slideLayout38.xml"/><Relationship Id="rId5" Type="http://schemas.openxmlformats.org/officeDocument/2006/relationships/slideLayout" Target="../slideLayouts/slideLayout39.xml"/><Relationship Id="rId6" Type="http://schemas.openxmlformats.org/officeDocument/2006/relationships/slideLayout" Target="../slideLayouts/slideLayout40.xml"/><Relationship Id="rId7" Type="http://schemas.openxmlformats.org/officeDocument/2006/relationships/slideLayout" Target="../slideLayouts/slideLayout41.xml"/><Relationship Id="rId8" Type="http://schemas.openxmlformats.org/officeDocument/2006/relationships/slideLayout" Target="../slideLayouts/slideLayout42.xml"/><Relationship Id="rId9" Type="http://schemas.openxmlformats.org/officeDocument/2006/relationships/slideLayout" Target="../slideLayouts/slideLayout43.xml"/><Relationship Id="rId10" Type="http://schemas.openxmlformats.org/officeDocument/2006/relationships/slideLayout" Target="../slideLayouts/slideLayout44.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61.xml"/><Relationship Id="rId12" Type="http://schemas.openxmlformats.org/officeDocument/2006/relationships/slideLayout" Target="../slideLayouts/slideLayout62.xml"/><Relationship Id="rId13" Type="http://schemas.openxmlformats.org/officeDocument/2006/relationships/slideLayout" Target="../slideLayouts/slideLayout63.xml"/><Relationship Id="rId14" Type="http://schemas.openxmlformats.org/officeDocument/2006/relationships/slideLayout" Target="../slideLayouts/slideLayout64.xml"/><Relationship Id="rId15" Type="http://schemas.openxmlformats.org/officeDocument/2006/relationships/slideLayout" Target="../slideLayouts/slideLayout65.xml"/><Relationship Id="rId16" Type="http://schemas.openxmlformats.org/officeDocument/2006/relationships/slideLayout" Target="../slideLayouts/slideLayout66.xml"/><Relationship Id="rId17" Type="http://schemas.openxmlformats.org/officeDocument/2006/relationships/theme" Target="../theme/theme4.xml"/><Relationship Id="rId18" Type="http://schemas.openxmlformats.org/officeDocument/2006/relationships/image" Target="../media/image3.jpeg"/><Relationship Id="rId19" Type="http://schemas.openxmlformats.org/officeDocument/2006/relationships/image" Target="../media/image6.jpeg"/><Relationship Id="rId1" Type="http://schemas.openxmlformats.org/officeDocument/2006/relationships/slideLayout" Target="../slideLayouts/slideLayout51.xml"/><Relationship Id="rId2" Type="http://schemas.openxmlformats.org/officeDocument/2006/relationships/slideLayout" Target="../slideLayouts/slideLayout52.xml"/><Relationship Id="rId3" Type="http://schemas.openxmlformats.org/officeDocument/2006/relationships/slideLayout" Target="../slideLayouts/slideLayout53.xml"/><Relationship Id="rId4" Type="http://schemas.openxmlformats.org/officeDocument/2006/relationships/slideLayout" Target="../slideLayouts/slideLayout54.xml"/><Relationship Id="rId5" Type="http://schemas.openxmlformats.org/officeDocument/2006/relationships/slideLayout" Target="../slideLayouts/slideLayout55.xml"/><Relationship Id="rId6" Type="http://schemas.openxmlformats.org/officeDocument/2006/relationships/slideLayout" Target="../slideLayouts/slideLayout56.xml"/><Relationship Id="rId7" Type="http://schemas.openxmlformats.org/officeDocument/2006/relationships/slideLayout" Target="../slideLayouts/slideLayout57.xml"/><Relationship Id="rId8" Type="http://schemas.openxmlformats.org/officeDocument/2006/relationships/slideLayout" Target="../slideLayouts/slideLayout58.xml"/><Relationship Id="rId9" Type="http://schemas.openxmlformats.org/officeDocument/2006/relationships/slideLayout" Target="../slideLayouts/slideLayout59.xml"/><Relationship Id="rId10" Type="http://schemas.openxmlformats.org/officeDocument/2006/relationships/slideLayout" Target="../slideLayouts/slideLayout60.xml"/></Relationships>
</file>

<file path=ppt/slideMasters/_rels/slideMaster5.xml.rels><?xml version="1.0" encoding="UTF-8" standalone="yes"?>
<Relationships xmlns="http://schemas.openxmlformats.org/package/2006/relationships"><Relationship Id="rId9" Type="http://schemas.openxmlformats.org/officeDocument/2006/relationships/slideLayout" Target="../slideLayouts/slideLayout75.xml"/><Relationship Id="rId20" Type="http://schemas.openxmlformats.org/officeDocument/2006/relationships/slideLayout" Target="../slideLayouts/slideLayout86.xml"/><Relationship Id="rId21" Type="http://schemas.openxmlformats.org/officeDocument/2006/relationships/slideLayout" Target="../slideLayouts/slideLayout87.xml"/><Relationship Id="rId22" Type="http://schemas.openxmlformats.org/officeDocument/2006/relationships/slideLayout" Target="../slideLayouts/slideLayout88.xml"/><Relationship Id="rId23" Type="http://schemas.openxmlformats.org/officeDocument/2006/relationships/slideLayout" Target="../slideLayouts/slideLayout89.xml"/><Relationship Id="rId24" Type="http://schemas.openxmlformats.org/officeDocument/2006/relationships/theme" Target="../theme/theme5.xml"/><Relationship Id="rId25" Type="http://schemas.openxmlformats.org/officeDocument/2006/relationships/image" Target="../media/image3.jpeg"/><Relationship Id="rId26" Type="http://schemas.openxmlformats.org/officeDocument/2006/relationships/image" Target="../media/image5.jpeg"/><Relationship Id="rId10" Type="http://schemas.openxmlformats.org/officeDocument/2006/relationships/slideLayout" Target="../slideLayouts/slideLayout76.xml"/><Relationship Id="rId11" Type="http://schemas.openxmlformats.org/officeDocument/2006/relationships/slideLayout" Target="../slideLayouts/slideLayout77.xml"/><Relationship Id="rId12" Type="http://schemas.openxmlformats.org/officeDocument/2006/relationships/slideLayout" Target="../slideLayouts/slideLayout78.xml"/><Relationship Id="rId13" Type="http://schemas.openxmlformats.org/officeDocument/2006/relationships/slideLayout" Target="../slideLayouts/slideLayout79.xml"/><Relationship Id="rId14" Type="http://schemas.openxmlformats.org/officeDocument/2006/relationships/slideLayout" Target="../slideLayouts/slideLayout80.xml"/><Relationship Id="rId15" Type="http://schemas.openxmlformats.org/officeDocument/2006/relationships/slideLayout" Target="../slideLayouts/slideLayout81.xml"/><Relationship Id="rId16" Type="http://schemas.openxmlformats.org/officeDocument/2006/relationships/slideLayout" Target="../slideLayouts/slideLayout82.xml"/><Relationship Id="rId17" Type="http://schemas.openxmlformats.org/officeDocument/2006/relationships/slideLayout" Target="../slideLayouts/slideLayout83.xml"/><Relationship Id="rId18" Type="http://schemas.openxmlformats.org/officeDocument/2006/relationships/slideLayout" Target="../slideLayouts/slideLayout84.xml"/><Relationship Id="rId19" Type="http://schemas.openxmlformats.org/officeDocument/2006/relationships/slideLayout" Target="../slideLayouts/slideLayout85.xml"/><Relationship Id="rId1" Type="http://schemas.openxmlformats.org/officeDocument/2006/relationships/slideLayout" Target="../slideLayouts/slideLayout67.xml"/><Relationship Id="rId2" Type="http://schemas.openxmlformats.org/officeDocument/2006/relationships/slideLayout" Target="../slideLayouts/slideLayout68.xml"/><Relationship Id="rId3" Type="http://schemas.openxmlformats.org/officeDocument/2006/relationships/slideLayout" Target="../slideLayouts/slideLayout69.xml"/><Relationship Id="rId4" Type="http://schemas.openxmlformats.org/officeDocument/2006/relationships/slideLayout" Target="../slideLayouts/slideLayout70.xml"/><Relationship Id="rId5" Type="http://schemas.openxmlformats.org/officeDocument/2006/relationships/slideLayout" Target="../slideLayouts/slideLayout71.xml"/><Relationship Id="rId6" Type="http://schemas.openxmlformats.org/officeDocument/2006/relationships/slideLayout" Target="../slideLayouts/slideLayout72.xml"/><Relationship Id="rId7" Type="http://schemas.openxmlformats.org/officeDocument/2006/relationships/slideLayout" Target="../slideLayouts/slideLayout73.xml"/><Relationship Id="rId8" Type="http://schemas.openxmlformats.org/officeDocument/2006/relationships/slideLayout" Target="../slideLayouts/slideLayout74.xml"/></Relationships>
</file>

<file path=ppt/slideMasters/_rels/slideMaster6.xml.rels><?xml version="1.0" encoding="UTF-8" standalone="yes"?>
<Relationships xmlns="http://schemas.openxmlformats.org/package/2006/relationships"><Relationship Id="rId9" Type="http://schemas.openxmlformats.org/officeDocument/2006/relationships/slideLayout" Target="../slideLayouts/slideLayout98.xml"/><Relationship Id="rId20" Type="http://schemas.openxmlformats.org/officeDocument/2006/relationships/image" Target="../media/image4.jpeg"/><Relationship Id="rId10" Type="http://schemas.openxmlformats.org/officeDocument/2006/relationships/slideLayout" Target="../slideLayouts/slideLayout99.xml"/><Relationship Id="rId11" Type="http://schemas.openxmlformats.org/officeDocument/2006/relationships/slideLayout" Target="../slideLayouts/slideLayout100.xml"/><Relationship Id="rId12" Type="http://schemas.openxmlformats.org/officeDocument/2006/relationships/slideLayout" Target="../slideLayouts/slideLayout101.xml"/><Relationship Id="rId13" Type="http://schemas.openxmlformats.org/officeDocument/2006/relationships/slideLayout" Target="../slideLayouts/slideLayout102.xml"/><Relationship Id="rId14" Type="http://schemas.openxmlformats.org/officeDocument/2006/relationships/slideLayout" Target="../slideLayouts/slideLayout103.xml"/><Relationship Id="rId15" Type="http://schemas.openxmlformats.org/officeDocument/2006/relationships/slideLayout" Target="../slideLayouts/slideLayout104.xml"/><Relationship Id="rId16" Type="http://schemas.openxmlformats.org/officeDocument/2006/relationships/slideLayout" Target="../slideLayouts/slideLayout105.xml"/><Relationship Id="rId17" Type="http://schemas.openxmlformats.org/officeDocument/2006/relationships/slideLayout" Target="../slideLayouts/slideLayout106.xml"/><Relationship Id="rId18" Type="http://schemas.openxmlformats.org/officeDocument/2006/relationships/theme" Target="../theme/theme6.xml"/><Relationship Id="rId19" Type="http://schemas.openxmlformats.org/officeDocument/2006/relationships/image" Target="../media/image3.jpeg"/><Relationship Id="rId1" Type="http://schemas.openxmlformats.org/officeDocument/2006/relationships/slideLayout" Target="../slideLayouts/slideLayout90.xml"/><Relationship Id="rId2" Type="http://schemas.openxmlformats.org/officeDocument/2006/relationships/slideLayout" Target="../slideLayouts/slideLayout91.xml"/><Relationship Id="rId3" Type="http://schemas.openxmlformats.org/officeDocument/2006/relationships/slideLayout" Target="../slideLayouts/slideLayout92.xml"/><Relationship Id="rId4" Type="http://schemas.openxmlformats.org/officeDocument/2006/relationships/slideLayout" Target="../slideLayouts/slideLayout93.xml"/><Relationship Id="rId5" Type="http://schemas.openxmlformats.org/officeDocument/2006/relationships/slideLayout" Target="../slideLayouts/slideLayout94.xml"/><Relationship Id="rId6" Type="http://schemas.openxmlformats.org/officeDocument/2006/relationships/slideLayout" Target="../slideLayouts/slideLayout95.xml"/><Relationship Id="rId7" Type="http://schemas.openxmlformats.org/officeDocument/2006/relationships/slideLayout" Target="../slideLayouts/slideLayout96.xml"/><Relationship Id="rId8" Type="http://schemas.openxmlformats.org/officeDocument/2006/relationships/slideLayout" Target="../slideLayouts/slideLayout97.xml"/></Relationships>
</file>

<file path=ppt/slideMasters/_rels/slideMaster7.xml.rels><?xml version="1.0" encoding="UTF-8" standalone="yes"?>
<Relationships xmlns="http://schemas.openxmlformats.org/package/2006/relationships"><Relationship Id="rId9" Type="http://schemas.openxmlformats.org/officeDocument/2006/relationships/slideLayout" Target="../slideLayouts/slideLayout115.xml"/><Relationship Id="rId20" Type="http://schemas.openxmlformats.org/officeDocument/2006/relationships/image" Target="../media/image5.jpeg"/><Relationship Id="rId10" Type="http://schemas.openxmlformats.org/officeDocument/2006/relationships/slideLayout" Target="../slideLayouts/slideLayout116.xml"/><Relationship Id="rId11" Type="http://schemas.openxmlformats.org/officeDocument/2006/relationships/slideLayout" Target="../slideLayouts/slideLayout117.xml"/><Relationship Id="rId12" Type="http://schemas.openxmlformats.org/officeDocument/2006/relationships/slideLayout" Target="../slideLayouts/slideLayout118.xml"/><Relationship Id="rId13" Type="http://schemas.openxmlformats.org/officeDocument/2006/relationships/slideLayout" Target="../slideLayouts/slideLayout119.xml"/><Relationship Id="rId14" Type="http://schemas.openxmlformats.org/officeDocument/2006/relationships/slideLayout" Target="../slideLayouts/slideLayout120.xml"/><Relationship Id="rId15" Type="http://schemas.openxmlformats.org/officeDocument/2006/relationships/slideLayout" Target="../slideLayouts/slideLayout121.xml"/><Relationship Id="rId16" Type="http://schemas.openxmlformats.org/officeDocument/2006/relationships/slideLayout" Target="../slideLayouts/slideLayout122.xml"/><Relationship Id="rId17" Type="http://schemas.openxmlformats.org/officeDocument/2006/relationships/slideLayout" Target="../slideLayouts/slideLayout123.xml"/><Relationship Id="rId18" Type="http://schemas.openxmlformats.org/officeDocument/2006/relationships/theme" Target="../theme/theme7.xml"/><Relationship Id="rId19" Type="http://schemas.openxmlformats.org/officeDocument/2006/relationships/image" Target="../media/image3.jpeg"/><Relationship Id="rId1" Type="http://schemas.openxmlformats.org/officeDocument/2006/relationships/slideLayout" Target="../slideLayouts/slideLayout107.xml"/><Relationship Id="rId2" Type="http://schemas.openxmlformats.org/officeDocument/2006/relationships/slideLayout" Target="../slideLayouts/slideLayout108.xml"/><Relationship Id="rId3" Type="http://schemas.openxmlformats.org/officeDocument/2006/relationships/slideLayout" Target="../slideLayouts/slideLayout109.xml"/><Relationship Id="rId4" Type="http://schemas.openxmlformats.org/officeDocument/2006/relationships/slideLayout" Target="../slideLayouts/slideLayout110.xml"/><Relationship Id="rId5" Type="http://schemas.openxmlformats.org/officeDocument/2006/relationships/slideLayout" Target="../slideLayouts/slideLayout111.xml"/><Relationship Id="rId6" Type="http://schemas.openxmlformats.org/officeDocument/2006/relationships/slideLayout" Target="../slideLayouts/slideLayout112.xml"/><Relationship Id="rId7" Type="http://schemas.openxmlformats.org/officeDocument/2006/relationships/slideLayout" Target="../slideLayouts/slideLayout113.xml"/><Relationship Id="rId8" Type="http://schemas.openxmlformats.org/officeDocument/2006/relationships/slideLayout" Target="../slideLayouts/slideLayout114.xml"/></Relationships>
</file>

<file path=ppt/slideMasters/_rels/slideMaster8.xml.rels><?xml version="1.0" encoding="UTF-8" standalone="yes"?>
<Relationships xmlns="http://schemas.openxmlformats.org/package/2006/relationships"><Relationship Id="rId9" Type="http://schemas.openxmlformats.org/officeDocument/2006/relationships/slideLayout" Target="../slideLayouts/slideLayout132.xml"/><Relationship Id="rId20" Type="http://schemas.openxmlformats.org/officeDocument/2006/relationships/image" Target="../media/image4.jpeg"/><Relationship Id="rId10" Type="http://schemas.openxmlformats.org/officeDocument/2006/relationships/slideLayout" Target="../slideLayouts/slideLayout133.xml"/><Relationship Id="rId11" Type="http://schemas.openxmlformats.org/officeDocument/2006/relationships/slideLayout" Target="../slideLayouts/slideLayout134.xml"/><Relationship Id="rId12" Type="http://schemas.openxmlformats.org/officeDocument/2006/relationships/slideLayout" Target="../slideLayouts/slideLayout135.xml"/><Relationship Id="rId13" Type="http://schemas.openxmlformats.org/officeDocument/2006/relationships/slideLayout" Target="../slideLayouts/slideLayout136.xml"/><Relationship Id="rId14" Type="http://schemas.openxmlformats.org/officeDocument/2006/relationships/slideLayout" Target="../slideLayouts/slideLayout137.xml"/><Relationship Id="rId15" Type="http://schemas.openxmlformats.org/officeDocument/2006/relationships/slideLayout" Target="../slideLayouts/slideLayout138.xml"/><Relationship Id="rId16" Type="http://schemas.openxmlformats.org/officeDocument/2006/relationships/slideLayout" Target="../slideLayouts/slideLayout139.xml"/><Relationship Id="rId17" Type="http://schemas.openxmlformats.org/officeDocument/2006/relationships/slideLayout" Target="../slideLayouts/slideLayout140.xml"/><Relationship Id="rId18" Type="http://schemas.openxmlformats.org/officeDocument/2006/relationships/theme" Target="../theme/theme8.xml"/><Relationship Id="rId19" Type="http://schemas.openxmlformats.org/officeDocument/2006/relationships/image" Target="../media/image3.jpeg"/><Relationship Id="rId1" Type="http://schemas.openxmlformats.org/officeDocument/2006/relationships/slideLayout" Target="../slideLayouts/slideLayout124.xml"/><Relationship Id="rId2" Type="http://schemas.openxmlformats.org/officeDocument/2006/relationships/slideLayout" Target="../slideLayouts/slideLayout125.xml"/><Relationship Id="rId3" Type="http://schemas.openxmlformats.org/officeDocument/2006/relationships/slideLayout" Target="../slideLayouts/slideLayout126.xml"/><Relationship Id="rId4" Type="http://schemas.openxmlformats.org/officeDocument/2006/relationships/slideLayout" Target="../slideLayouts/slideLayout127.xml"/><Relationship Id="rId5" Type="http://schemas.openxmlformats.org/officeDocument/2006/relationships/slideLayout" Target="../slideLayouts/slideLayout128.xml"/><Relationship Id="rId6" Type="http://schemas.openxmlformats.org/officeDocument/2006/relationships/slideLayout" Target="../slideLayouts/slideLayout129.xml"/><Relationship Id="rId7" Type="http://schemas.openxmlformats.org/officeDocument/2006/relationships/slideLayout" Target="../slideLayouts/slideLayout130.xml"/><Relationship Id="rId8" Type="http://schemas.openxmlformats.org/officeDocument/2006/relationships/slideLayout" Target="../slideLayouts/slideLayout131.xml"/></Relationships>
</file>

<file path=ppt/slideMasters/_rels/slideMaster9.xml.rels><?xml version="1.0" encoding="UTF-8" standalone="yes"?>
<Relationships xmlns="http://schemas.openxmlformats.org/package/2006/relationships"><Relationship Id="rId9" Type="http://schemas.openxmlformats.org/officeDocument/2006/relationships/slideLayout" Target="../slideLayouts/slideLayout149.xml"/><Relationship Id="rId20" Type="http://schemas.openxmlformats.org/officeDocument/2006/relationships/image" Target="../media/image4.jpeg"/><Relationship Id="rId10" Type="http://schemas.openxmlformats.org/officeDocument/2006/relationships/slideLayout" Target="../slideLayouts/slideLayout150.xml"/><Relationship Id="rId11" Type="http://schemas.openxmlformats.org/officeDocument/2006/relationships/slideLayout" Target="../slideLayouts/slideLayout151.xml"/><Relationship Id="rId12" Type="http://schemas.openxmlformats.org/officeDocument/2006/relationships/slideLayout" Target="../slideLayouts/slideLayout152.xml"/><Relationship Id="rId13" Type="http://schemas.openxmlformats.org/officeDocument/2006/relationships/slideLayout" Target="../slideLayouts/slideLayout153.xml"/><Relationship Id="rId14" Type="http://schemas.openxmlformats.org/officeDocument/2006/relationships/slideLayout" Target="../slideLayouts/slideLayout154.xml"/><Relationship Id="rId15" Type="http://schemas.openxmlformats.org/officeDocument/2006/relationships/slideLayout" Target="../slideLayouts/slideLayout155.xml"/><Relationship Id="rId16" Type="http://schemas.openxmlformats.org/officeDocument/2006/relationships/slideLayout" Target="../slideLayouts/slideLayout156.xml"/><Relationship Id="rId17" Type="http://schemas.openxmlformats.org/officeDocument/2006/relationships/slideLayout" Target="../slideLayouts/slideLayout157.xml"/><Relationship Id="rId18" Type="http://schemas.openxmlformats.org/officeDocument/2006/relationships/theme" Target="../theme/theme9.xml"/><Relationship Id="rId19" Type="http://schemas.openxmlformats.org/officeDocument/2006/relationships/image" Target="../media/image3.jpeg"/><Relationship Id="rId1" Type="http://schemas.openxmlformats.org/officeDocument/2006/relationships/slideLayout" Target="../slideLayouts/slideLayout141.xml"/><Relationship Id="rId2" Type="http://schemas.openxmlformats.org/officeDocument/2006/relationships/slideLayout" Target="../slideLayouts/slideLayout142.xml"/><Relationship Id="rId3" Type="http://schemas.openxmlformats.org/officeDocument/2006/relationships/slideLayout" Target="../slideLayouts/slideLayout143.xml"/><Relationship Id="rId4" Type="http://schemas.openxmlformats.org/officeDocument/2006/relationships/slideLayout" Target="../slideLayouts/slideLayout144.xml"/><Relationship Id="rId5" Type="http://schemas.openxmlformats.org/officeDocument/2006/relationships/slideLayout" Target="../slideLayouts/slideLayout145.xml"/><Relationship Id="rId6" Type="http://schemas.openxmlformats.org/officeDocument/2006/relationships/slideLayout" Target="../slideLayouts/slideLayout146.xml"/><Relationship Id="rId7" Type="http://schemas.openxmlformats.org/officeDocument/2006/relationships/slideLayout" Target="../slideLayouts/slideLayout147.xml"/><Relationship Id="rId8" Type="http://schemas.openxmlformats.org/officeDocument/2006/relationships/slideLayout" Target="../slideLayouts/slideLayout14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1026" name="Picture 1"/>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0" y="6761164"/>
            <a:ext cx="11160125" cy="798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1027" name="Picture 2"/>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0" y="1"/>
            <a:ext cx="11160125" cy="677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1028" name="Rectangle 3"/>
          <p:cNvSpPr>
            <a:spLocks noGrp="1" noChangeArrowheads="1"/>
          </p:cNvSpPr>
          <p:nvPr>
            <p:ph type="title"/>
          </p:nvPr>
        </p:nvSpPr>
        <p:spPr bwMode="auto">
          <a:xfrm>
            <a:off x="557214" y="301625"/>
            <a:ext cx="10034587" cy="1254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FAA26D3D-D897-4be2-8F04-BA451C77F1D7}">
              <ma14:placeholderFlag xmlns:ma14="http://schemas.microsoft.com/office/mac/drawingml/2011/main" val="1"/>
            </a:ext>
          </a:extLst>
        </p:spPr>
        <p:txBody>
          <a:bodyPr vert="horz" wrap="square" lIns="0" tIns="0" rIns="0" bIns="0" numCol="1" anchor="ctr" anchorCtr="0" compatLnSpc="1">
            <a:prstTxWarp prst="textNoShape">
              <a:avLst/>
            </a:prstTxWarp>
          </a:bodyPr>
          <a:lstStyle/>
          <a:p>
            <a:pPr lvl="0"/>
            <a:r>
              <a:rPr lang="en-GB"/>
              <a:t>Click to edit the title text format</a:t>
            </a:r>
          </a:p>
        </p:txBody>
      </p:sp>
      <p:sp>
        <p:nvSpPr>
          <p:cNvPr id="1029" name="Rectangle 4"/>
          <p:cNvSpPr>
            <a:spLocks noGrp="1" noChangeArrowheads="1"/>
          </p:cNvSpPr>
          <p:nvPr>
            <p:ph type="body" idx="1"/>
          </p:nvPr>
        </p:nvSpPr>
        <p:spPr bwMode="auto">
          <a:xfrm>
            <a:off x="557214" y="1768476"/>
            <a:ext cx="10034587" cy="4981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FAA26D3D-D897-4be2-8F04-BA451C77F1D7}">
              <ma14:placeholderFlag xmlns:ma14="http://schemas.microsoft.com/office/mac/drawingml/2011/main" val="1"/>
            </a:ext>
          </a:extLst>
        </p:spPr>
        <p:txBody>
          <a:bodyPr vert="horz" wrap="square" lIns="0" tIns="0" rIns="0" bIns="0" numCol="1" anchor="t" anchorCtr="0" compatLnSpc="1">
            <a:prstTxWarp prst="textNoShape">
              <a:avLst/>
            </a:prstTxWarp>
          </a:bodyPr>
          <a:lstStyle/>
          <a:p>
            <a:pPr lvl="0"/>
            <a:r>
              <a:rPr lang="en-GB"/>
              <a:t>Click to edit the outline text format</a:t>
            </a:r>
          </a:p>
          <a:p>
            <a:pPr lvl="1"/>
            <a:r>
              <a:rPr lang="en-GB"/>
              <a:t>Second Outline Level</a:t>
            </a:r>
          </a:p>
          <a:p>
            <a:pPr lvl="2"/>
            <a:r>
              <a:rPr lang="en-GB"/>
              <a:t>Third Outline Level</a:t>
            </a:r>
          </a:p>
          <a:p>
            <a:pPr lvl="3"/>
            <a:r>
              <a:rPr lang="en-GB"/>
              <a:t>Fourth Outline Level</a:t>
            </a:r>
          </a:p>
          <a:p>
            <a:pPr lvl="4"/>
            <a:r>
              <a:rPr lang="en-GB"/>
              <a:t>Fifth Outline Level</a:t>
            </a:r>
          </a:p>
          <a:p>
            <a:pPr lvl="4"/>
            <a:r>
              <a:rPr lang="en-GB"/>
              <a:t>Sixth Outline Level</a:t>
            </a:r>
          </a:p>
          <a:p>
            <a:pPr lvl="4"/>
            <a:r>
              <a:rPr lang="en-GB"/>
              <a:t>Seventh Outline Level</a:t>
            </a:r>
          </a:p>
          <a:p>
            <a:pPr lvl="4"/>
            <a:r>
              <a:rPr lang="en-GB"/>
              <a:t>Eighth Outline Level</a:t>
            </a:r>
          </a:p>
          <a:p>
            <a:pPr lvl="4"/>
            <a:r>
              <a:rPr lang="en-GB"/>
              <a:t>Ninth Outline Level</a:t>
            </a:r>
          </a:p>
        </p:txBody>
      </p:sp>
    </p:spTree>
  </p:cSld>
  <p:clrMap bg1="lt1" tx1="dk1" bg2="lt2" tx2="dk2" accent1="accent1" accent2="accent2" accent3="accent3" accent4="accent4" accent5="accent5" accent6="accent6" hlink="hlink" folHlink="folHlink"/>
  <p:sldLayoutIdLst>
    <p:sldLayoutId id="2147487538" r:id="rId1"/>
    <p:sldLayoutId id="2147487627" r:id="rId2"/>
    <p:sldLayoutId id="2147487539" r:id="rId3"/>
    <p:sldLayoutId id="2147487628" r:id="rId4"/>
    <p:sldLayoutId id="2147487629" r:id="rId5"/>
    <p:sldLayoutId id="2147487630" r:id="rId6"/>
    <p:sldLayoutId id="2147487631" r:id="rId7"/>
    <p:sldLayoutId id="2147487632" r:id="rId8"/>
    <p:sldLayoutId id="2147487633" r:id="rId9"/>
    <p:sldLayoutId id="2147487634" r:id="rId10"/>
    <p:sldLayoutId id="2147487635" r:id="rId11"/>
    <p:sldLayoutId id="2147487636" r:id="rId12"/>
    <p:sldLayoutId id="2147487637" r:id="rId13"/>
    <p:sldLayoutId id="2147487638" r:id="rId14"/>
    <p:sldLayoutId id="2147487639" r:id="rId15"/>
    <p:sldLayoutId id="2147487640" r:id="rId16"/>
    <p:sldLayoutId id="2147487641" r:id="rId17"/>
  </p:sldLayoutIdLst>
  <p:txStyles>
    <p:titleStyle>
      <a:lvl1pPr algn="ctr" defTabSz="454025" rtl="0" eaLnBrk="0" fontAlgn="base" hangingPunct="0">
        <a:lnSpc>
          <a:spcPct val="70000"/>
        </a:lnSpc>
        <a:spcBef>
          <a:spcPct val="0"/>
        </a:spcBef>
        <a:spcAft>
          <a:spcPct val="0"/>
        </a:spcAft>
        <a:buClr>
          <a:srgbClr val="000000"/>
        </a:buClr>
        <a:buSzPct val="45000"/>
        <a:buFont typeface="Symbol" charset="0"/>
        <a:defRPr sz="4400">
          <a:solidFill>
            <a:srgbClr val="000000"/>
          </a:solidFill>
          <a:latin typeface="+mj-lt"/>
          <a:ea typeface="+mj-ea"/>
          <a:cs typeface="+mj-cs"/>
        </a:defRPr>
      </a:lvl1pPr>
      <a:lvl2pPr algn="ctr" defTabSz="454025" rtl="0" eaLnBrk="0" fontAlgn="base" hangingPunct="0">
        <a:lnSpc>
          <a:spcPct val="70000"/>
        </a:lnSpc>
        <a:spcBef>
          <a:spcPct val="0"/>
        </a:spcBef>
        <a:spcAft>
          <a:spcPct val="0"/>
        </a:spcAft>
        <a:buClr>
          <a:srgbClr val="000000"/>
        </a:buClr>
        <a:buSzPct val="45000"/>
        <a:buFont typeface="Symbol" charset="0"/>
        <a:defRPr sz="4400">
          <a:solidFill>
            <a:srgbClr val="000000"/>
          </a:solidFill>
          <a:latin typeface="Arial" charset="0"/>
          <a:ea typeface="MS Gothic" charset="0"/>
          <a:cs typeface="MS Gothic" charset="0"/>
        </a:defRPr>
      </a:lvl2pPr>
      <a:lvl3pPr algn="ctr" defTabSz="454025" rtl="0" eaLnBrk="0" fontAlgn="base" hangingPunct="0">
        <a:lnSpc>
          <a:spcPct val="70000"/>
        </a:lnSpc>
        <a:spcBef>
          <a:spcPct val="0"/>
        </a:spcBef>
        <a:spcAft>
          <a:spcPct val="0"/>
        </a:spcAft>
        <a:buClr>
          <a:srgbClr val="000000"/>
        </a:buClr>
        <a:buSzPct val="45000"/>
        <a:buFont typeface="Symbol" charset="0"/>
        <a:defRPr sz="4400">
          <a:solidFill>
            <a:srgbClr val="000000"/>
          </a:solidFill>
          <a:latin typeface="Arial" charset="0"/>
          <a:ea typeface="MS Gothic" charset="0"/>
          <a:cs typeface="MS Gothic" charset="0"/>
        </a:defRPr>
      </a:lvl3pPr>
      <a:lvl4pPr algn="ctr" defTabSz="454025" rtl="0" eaLnBrk="0" fontAlgn="base" hangingPunct="0">
        <a:lnSpc>
          <a:spcPct val="70000"/>
        </a:lnSpc>
        <a:spcBef>
          <a:spcPct val="0"/>
        </a:spcBef>
        <a:spcAft>
          <a:spcPct val="0"/>
        </a:spcAft>
        <a:buClr>
          <a:srgbClr val="000000"/>
        </a:buClr>
        <a:buSzPct val="45000"/>
        <a:buFont typeface="Symbol" charset="0"/>
        <a:defRPr sz="4400">
          <a:solidFill>
            <a:srgbClr val="000000"/>
          </a:solidFill>
          <a:latin typeface="Arial" charset="0"/>
          <a:ea typeface="MS Gothic" charset="0"/>
          <a:cs typeface="MS Gothic" charset="0"/>
        </a:defRPr>
      </a:lvl4pPr>
      <a:lvl5pPr algn="ctr" defTabSz="454025" rtl="0" eaLnBrk="0" fontAlgn="base" hangingPunct="0">
        <a:lnSpc>
          <a:spcPct val="70000"/>
        </a:lnSpc>
        <a:spcBef>
          <a:spcPct val="0"/>
        </a:spcBef>
        <a:spcAft>
          <a:spcPct val="0"/>
        </a:spcAft>
        <a:buClr>
          <a:srgbClr val="000000"/>
        </a:buClr>
        <a:buSzPct val="45000"/>
        <a:buFont typeface="Symbol" charset="0"/>
        <a:defRPr sz="4400">
          <a:solidFill>
            <a:srgbClr val="000000"/>
          </a:solidFill>
          <a:latin typeface="Arial" charset="0"/>
          <a:ea typeface="MS Gothic" charset="0"/>
          <a:cs typeface="MS Gothic" charset="0"/>
        </a:defRPr>
      </a:lvl5pPr>
      <a:lvl6pPr marL="455976" algn="ctr" defTabSz="455976" rtl="0" eaLnBrk="0" fontAlgn="base" hangingPunct="0">
        <a:lnSpc>
          <a:spcPct val="70000"/>
        </a:lnSpc>
        <a:spcBef>
          <a:spcPct val="0"/>
        </a:spcBef>
        <a:spcAft>
          <a:spcPct val="0"/>
        </a:spcAft>
        <a:buClr>
          <a:srgbClr val="000000"/>
        </a:buClr>
        <a:buSzPct val="45000"/>
        <a:buFont typeface="Symbol" charset="2"/>
        <a:defRPr sz="4400">
          <a:solidFill>
            <a:srgbClr val="000000"/>
          </a:solidFill>
          <a:latin typeface="Arial" charset="0"/>
          <a:ea typeface="MS Gothic" charset="0"/>
          <a:cs typeface="MS Gothic" charset="0"/>
        </a:defRPr>
      </a:lvl6pPr>
      <a:lvl7pPr marL="911931" algn="ctr" defTabSz="455976" rtl="0" eaLnBrk="0" fontAlgn="base" hangingPunct="0">
        <a:lnSpc>
          <a:spcPct val="70000"/>
        </a:lnSpc>
        <a:spcBef>
          <a:spcPct val="0"/>
        </a:spcBef>
        <a:spcAft>
          <a:spcPct val="0"/>
        </a:spcAft>
        <a:buClr>
          <a:srgbClr val="000000"/>
        </a:buClr>
        <a:buSzPct val="45000"/>
        <a:buFont typeface="Symbol" charset="2"/>
        <a:defRPr sz="4400">
          <a:solidFill>
            <a:srgbClr val="000000"/>
          </a:solidFill>
          <a:latin typeface="Arial" charset="0"/>
          <a:ea typeface="MS Gothic" charset="0"/>
          <a:cs typeface="MS Gothic" charset="0"/>
        </a:defRPr>
      </a:lvl7pPr>
      <a:lvl8pPr marL="1367889" algn="ctr" defTabSz="455976" rtl="0" eaLnBrk="0" fontAlgn="base" hangingPunct="0">
        <a:lnSpc>
          <a:spcPct val="70000"/>
        </a:lnSpc>
        <a:spcBef>
          <a:spcPct val="0"/>
        </a:spcBef>
        <a:spcAft>
          <a:spcPct val="0"/>
        </a:spcAft>
        <a:buClr>
          <a:srgbClr val="000000"/>
        </a:buClr>
        <a:buSzPct val="45000"/>
        <a:buFont typeface="Symbol" charset="2"/>
        <a:defRPr sz="4400">
          <a:solidFill>
            <a:srgbClr val="000000"/>
          </a:solidFill>
          <a:latin typeface="Arial" charset="0"/>
          <a:ea typeface="MS Gothic" charset="0"/>
          <a:cs typeface="MS Gothic" charset="0"/>
        </a:defRPr>
      </a:lvl8pPr>
      <a:lvl9pPr marL="1823854" algn="ctr" defTabSz="455976" rtl="0" eaLnBrk="0" fontAlgn="base" hangingPunct="0">
        <a:lnSpc>
          <a:spcPct val="70000"/>
        </a:lnSpc>
        <a:spcBef>
          <a:spcPct val="0"/>
        </a:spcBef>
        <a:spcAft>
          <a:spcPct val="0"/>
        </a:spcAft>
        <a:buClr>
          <a:srgbClr val="000000"/>
        </a:buClr>
        <a:buSzPct val="45000"/>
        <a:buFont typeface="Symbol" charset="2"/>
        <a:defRPr sz="4400">
          <a:solidFill>
            <a:srgbClr val="000000"/>
          </a:solidFill>
          <a:latin typeface="Arial" charset="0"/>
          <a:ea typeface="MS Gothic" charset="0"/>
          <a:cs typeface="MS Gothic" charset="0"/>
        </a:defRPr>
      </a:lvl9pPr>
    </p:titleStyle>
    <p:bodyStyle>
      <a:lvl1pPr marL="420688" indent="-315913" algn="l" defTabSz="454025" rtl="0" eaLnBrk="0" fontAlgn="base" hangingPunct="0">
        <a:lnSpc>
          <a:spcPct val="70000"/>
        </a:lnSpc>
        <a:spcBef>
          <a:spcPct val="0"/>
        </a:spcBef>
        <a:spcAft>
          <a:spcPts val="1425"/>
        </a:spcAft>
        <a:buClr>
          <a:srgbClr val="000000"/>
        </a:buClr>
        <a:buSzPct val="45000"/>
        <a:buFont typeface="Wingdings" charset="0"/>
        <a:buChar char=""/>
        <a:defRPr sz="3200">
          <a:solidFill>
            <a:srgbClr val="000000"/>
          </a:solidFill>
          <a:latin typeface="+mn-lt"/>
          <a:ea typeface="+mn-ea"/>
          <a:cs typeface="+mn-cs"/>
        </a:defRPr>
      </a:lvl1pPr>
      <a:lvl2pPr marL="852488" indent="-282575" algn="l" defTabSz="454025" rtl="0" eaLnBrk="0" fontAlgn="base" hangingPunct="0">
        <a:lnSpc>
          <a:spcPct val="70000"/>
        </a:lnSpc>
        <a:spcBef>
          <a:spcPct val="0"/>
        </a:spcBef>
        <a:spcAft>
          <a:spcPts val="1138"/>
        </a:spcAft>
        <a:buClr>
          <a:srgbClr val="000000"/>
        </a:buClr>
        <a:buSzPct val="75000"/>
        <a:buFont typeface="Symbol" charset="0"/>
        <a:buChar char=""/>
        <a:defRPr sz="2800">
          <a:solidFill>
            <a:srgbClr val="000000"/>
          </a:solidFill>
          <a:latin typeface="+mn-lt"/>
          <a:ea typeface="+mn-ea"/>
          <a:cs typeface="+mn-cs"/>
        </a:defRPr>
      </a:lvl2pPr>
      <a:lvl3pPr marL="1282700" indent="-209550" algn="l" defTabSz="454025" rtl="0" eaLnBrk="0" fontAlgn="base" hangingPunct="0">
        <a:lnSpc>
          <a:spcPct val="70000"/>
        </a:lnSpc>
        <a:spcBef>
          <a:spcPct val="0"/>
        </a:spcBef>
        <a:spcAft>
          <a:spcPts val="850"/>
        </a:spcAft>
        <a:buClr>
          <a:srgbClr val="000000"/>
        </a:buClr>
        <a:buSzPct val="45000"/>
        <a:buFont typeface="Wingdings" charset="0"/>
        <a:buChar char=""/>
        <a:defRPr sz="2300">
          <a:solidFill>
            <a:srgbClr val="000000"/>
          </a:solidFill>
          <a:latin typeface="+mn-lt"/>
          <a:ea typeface="+mn-ea"/>
          <a:cs typeface="+mn-cs"/>
        </a:defRPr>
      </a:lvl3pPr>
      <a:lvl4pPr marL="1712913" indent="-204788" algn="l" defTabSz="454025" rtl="0" eaLnBrk="0" fontAlgn="base" hangingPunct="0">
        <a:lnSpc>
          <a:spcPct val="70000"/>
        </a:lnSpc>
        <a:spcBef>
          <a:spcPct val="0"/>
        </a:spcBef>
        <a:spcAft>
          <a:spcPts val="575"/>
        </a:spcAft>
        <a:buClr>
          <a:srgbClr val="000000"/>
        </a:buClr>
        <a:buSzPct val="75000"/>
        <a:buFont typeface="Symbol" charset="0"/>
        <a:buChar char=""/>
        <a:defRPr sz="2000">
          <a:solidFill>
            <a:srgbClr val="000000"/>
          </a:solidFill>
          <a:latin typeface="+mn-lt"/>
          <a:ea typeface="+mn-ea"/>
          <a:cs typeface="+mn-cs"/>
        </a:defRPr>
      </a:lvl4pPr>
      <a:lvl5pPr marL="2143125" indent="-206375" algn="l" defTabSz="454025" rtl="0" eaLnBrk="0" fontAlgn="base" hangingPunct="0">
        <a:lnSpc>
          <a:spcPct val="70000"/>
        </a:lnSpc>
        <a:spcBef>
          <a:spcPct val="0"/>
        </a:spcBef>
        <a:spcAft>
          <a:spcPts val="288"/>
        </a:spcAft>
        <a:buClr>
          <a:srgbClr val="000000"/>
        </a:buClr>
        <a:buSzPct val="45000"/>
        <a:buFont typeface="Wingdings" charset="0"/>
        <a:buChar char=""/>
        <a:defRPr sz="2000">
          <a:solidFill>
            <a:srgbClr val="000000"/>
          </a:solidFill>
          <a:latin typeface="+mn-lt"/>
          <a:ea typeface="+mn-ea"/>
          <a:cs typeface="+mn-cs"/>
        </a:defRPr>
      </a:lvl5pPr>
      <a:lvl6pPr marL="2601220" indent="-208981" algn="l" defTabSz="455976" rtl="0" eaLnBrk="0" fontAlgn="base" hangingPunct="0">
        <a:lnSpc>
          <a:spcPct val="70000"/>
        </a:lnSpc>
        <a:spcBef>
          <a:spcPct val="0"/>
        </a:spcBef>
        <a:spcAft>
          <a:spcPts val="288"/>
        </a:spcAft>
        <a:buClr>
          <a:srgbClr val="000000"/>
        </a:buClr>
        <a:buSzPct val="45000"/>
        <a:buFont typeface="Wingdings" charset="2"/>
        <a:buChar char=""/>
        <a:defRPr sz="2000">
          <a:solidFill>
            <a:srgbClr val="000000"/>
          </a:solidFill>
          <a:latin typeface="+mn-lt"/>
          <a:ea typeface="+mn-ea"/>
          <a:cs typeface="+mn-cs"/>
        </a:defRPr>
      </a:lvl6pPr>
      <a:lvl7pPr marL="3057168" indent="-208981" algn="l" defTabSz="455976" rtl="0" eaLnBrk="0" fontAlgn="base" hangingPunct="0">
        <a:lnSpc>
          <a:spcPct val="70000"/>
        </a:lnSpc>
        <a:spcBef>
          <a:spcPct val="0"/>
        </a:spcBef>
        <a:spcAft>
          <a:spcPts val="288"/>
        </a:spcAft>
        <a:buClr>
          <a:srgbClr val="000000"/>
        </a:buClr>
        <a:buSzPct val="45000"/>
        <a:buFont typeface="Wingdings" charset="2"/>
        <a:buChar char=""/>
        <a:defRPr sz="2000">
          <a:solidFill>
            <a:srgbClr val="000000"/>
          </a:solidFill>
          <a:latin typeface="+mn-lt"/>
          <a:ea typeface="+mn-ea"/>
          <a:cs typeface="+mn-cs"/>
        </a:defRPr>
      </a:lvl7pPr>
      <a:lvl8pPr marL="3513132" indent="-208981" algn="l" defTabSz="455976" rtl="0" eaLnBrk="0" fontAlgn="base" hangingPunct="0">
        <a:lnSpc>
          <a:spcPct val="70000"/>
        </a:lnSpc>
        <a:spcBef>
          <a:spcPct val="0"/>
        </a:spcBef>
        <a:spcAft>
          <a:spcPts val="288"/>
        </a:spcAft>
        <a:buClr>
          <a:srgbClr val="000000"/>
        </a:buClr>
        <a:buSzPct val="45000"/>
        <a:buFont typeface="Wingdings" charset="2"/>
        <a:buChar char=""/>
        <a:defRPr sz="2000">
          <a:solidFill>
            <a:srgbClr val="000000"/>
          </a:solidFill>
          <a:latin typeface="+mn-lt"/>
          <a:ea typeface="+mn-ea"/>
          <a:cs typeface="+mn-cs"/>
        </a:defRPr>
      </a:lvl8pPr>
      <a:lvl9pPr marL="3969092" indent="-208981" algn="l" defTabSz="455976" rtl="0" eaLnBrk="0" fontAlgn="base" hangingPunct="0">
        <a:lnSpc>
          <a:spcPct val="70000"/>
        </a:lnSpc>
        <a:spcBef>
          <a:spcPct val="0"/>
        </a:spcBef>
        <a:spcAft>
          <a:spcPts val="288"/>
        </a:spcAft>
        <a:buClr>
          <a:srgbClr val="000000"/>
        </a:buClr>
        <a:buSzPct val="45000"/>
        <a:buFont typeface="Wingdings" charset="2"/>
        <a:buChar char=""/>
        <a:defRPr sz="2000">
          <a:solidFill>
            <a:srgbClr val="000000"/>
          </a:solidFill>
          <a:latin typeface="+mn-lt"/>
          <a:ea typeface="+mn-ea"/>
          <a:cs typeface="+mn-cs"/>
        </a:defRPr>
      </a:lvl9pPr>
    </p:bodyStyle>
    <p:otherStyle>
      <a:defPPr>
        <a:defRPr lang="en-US"/>
      </a:defPPr>
      <a:lvl1pPr marL="0" algn="l" defTabSz="455976" rtl="0" eaLnBrk="1" latinLnBrk="0" hangingPunct="1">
        <a:defRPr sz="1800" kern="1200">
          <a:solidFill>
            <a:schemeClr val="tx1"/>
          </a:solidFill>
          <a:latin typeface="+mn-lt"/>
          <a:ea typeface="+mn-ea"/>
          <a:cs typeface="+mn-cs"/>
        </a:defRPr>
      </a:lvl1pPr>
      <a:lvl2pPr marL="455976" algn="l" defTabSz="455976" rtl="0" eaLnBrk="1" latinLnBrk="0" hangingPunct="1">
        <a:defRPr sz="1800" kern="1200">
          <a:solidFill>
            <a:schemeClr val="tx1"/>
          </a:solidFill>
          <a:latin typeface="+mn-lt"/>
          <a:ea typeface="+mn-ea"/>
          <a:cs typeface="+mn-cs"/>
        </a:defRPr>
      </a:lvl2pPr>
      <a:lvl3pPr marL="911931" algn="l" defTabSz="455976" rtl="0" eaLnBrk="1" latinLnBrk="0" hangingPunct="1">
        <a:defRPr sz="1800" kern="1200">
          <a:solidFill>
            <a:schemeClr val="tx1"/>
          </a:solidFill>
          <a:latin typeface="+mn-lt"/>
          <a:ea typeface="+mn-ea"/>
          <a:cs typeface="+mn-cs"/>
        </a:defRPr>
      </a:lvl3pPr>
      <a:lvl4pPr marL="1367889" algn="l" defTabSz="455976" rtl="0" eaLnBrk="1" latinLnBrk="0" hangingPunct="1">
        <a:defRPr sz="1800" kern="1200">
          <a:solidFill>
            <a:schemeClr val="tx1"/>
          </a:solidFill>
          <a:latin typeface="+mn-lt"/>
          <a:ea typeface="+mn-ea"/>
          <a:cs typeface="+mn-cs"/>
        </a:defRPr>
      </a:lvl4pPr>
      <a:lvl5pPr marL="1823854" algn="l" defTabSz="455976" rtl="0" eaLnBrk="1" latinLnBrk="0" hangingPunct="1">
        <a:defRPr sz="1800" kern="1200">
          <a:solidFill>
            <a:schemeClr val="tx1"/>
          </a:solidFill>
          <a:latin typeface="+mn-lt"/>
          <a:ea typeface="+mn-ea"/>
          <a:cs typeface="+mn-cs"/>
        </a:defRPr>
      </a:lvl5pPr>
      <a:lvl6pPr marL="2279812" algn="l" defTabSz="455976" rtl="0" eaLnBrk="1" latinLnBrk="0" hangingPunct="1">
        <a:defRPr sz="1800" kern="1200">
          <a:solidFill>
            <a:schemeClr val="tx1"/>
          </a:solidFill>
          <a:latin typeface="+mn-lt"/>
          <a:ea typeface="+mn-ea"/>
          <a:cs typeface="+mn-cs"/>
        </a:defRPr>
      </a:lvl6pPr>
      <a:lvl7pPr marL="2735775" algn="l" defTabSz="455976" rtl="0" eaLnBrk="1" latinLnBrk="0" hangingPunct="1">
        <a:defRPr sz="1800" kern="1200">
          <a:solidFill>
            <a:schemeClr val="tx1"/>
          </a:solidFill>
          <a:latin typeface="+mn-lt"/>
          <a:ea typeface="+mn-ea"/>
          <a:cs typeface="+mn-cs"/>
        </a:defRPr>
      </a:lvl7pPr>
      <a:lvl8pPr marL="3191737" algn="l" defTabSz="455976" rtl="0" eaLnBrk="1" latinLnBrk="0" hangingPunct="1">
        <a:defRPr sz="1800" kern="1200">
          <a:solidFill>
            <a:schemeClr val="tx1"/>
          </a:solidFill>
          <a:latin typeface="+mn-lt"/>
          <a:ea typeface="+mn-ea"/>
          <a:cs typeface="+mn-cs"/>
        </a:defRPr>
      </a:lvl8pPr>
      <a:lvl9pPr marL="3647697" algn="l" defTabSz="455976"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91138" name="Picture 1"/>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0" y="6761164"/>
            <a:ext cx="11160125" cy="798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91139" name="Picture 2"/>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0" y="1"/>
            <a:ext cx="11160125" cy="6784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91140" name="Rectangle 3"/>
          <p:cNvSpPr>
            <a:spLocks noGrp="1" noChangeArrowheads="1"/>
          </p:cNvSpPr>
          <p:nvPr>
            <p:ph type="title"/>
          </p:nvPr>
        </p:nvSpPr>
        <p:spPr bwMode="auto">
          <a:xfrm>
            <a:off x="558800" y="301625"/>
            <a:ext cx="10033000" cy="1254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FAA26D3D-D897-4be2-8F04-BA451C77F1D7}">
              <ma14:placeholderFlag xmlns:ma14="http://schemas.microsoft.com/office/mac/drawingml/2011/main" val="1"/>
            </a:ext>
          </a:extLst>
        </p:spPr>
        <p:txBody>
          <a:bodyPr vert="horz" wrap="square" lIns="0" tIns="0" rIns="0" bIns="0" numCol="1" anchor="ctr" anchorCtr="0" compatLnSpc="1">
            <a:prstTxWarp prst="textNoShape">
              <a:avLst/>
            </a:prstTxWarp>
          </a:bodyPr>
          <a:lstStyle/>
          <a:p>
            <a:pPr lvl="0"/>
            <a:r>
              <a:rPr lang="en-GB"/>
              <a:t>Click to edit the title text format</a:t>
            </a:r>
          </a:p>
        </p:txBody>
      </p:sp>
      <p:sp>
        <p:nvSpPr>
          <p:cNvPr id="91141" name="Rectangle 4"/>
          <p:cNvSpPr>
            <a:spLocks noGrp="1" noChangeArrowheads="1"/>
          </p:cNvSpPr>
          <p:nvPr>
            <p:ph type="body" idx="1"/>
          </p:nvPr>
        </p:nvSpPr>
        <p:spPr bwMode="auto">
          <a:xfrm>
            <a:off x="558800" y="1766888"/>
            <a:ext cx="10033000" cy="4983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FAA26D3D-D897-4be2-8F04-BA451C77F1D7}">
              <ma14:placeholderFlag xmlns:ma14="http://schemas.microsoft.com/office/mac/drawingml/2011/main" val="1"/>
            </a:ext>
          </a:extLst>
        </p:spPr>
        <p:txBody>
          <a:bodyPr vert="horz" wrap="square" lIns="0" tIns="0" rIns="0" bIns="0" numCol="1" anchor="t" anchorCtr="0" compatLnSpc="1">
            <a:prstTxWarp prst="textNoShape">
              <a:avLst/>
            </a:prstTxWarp>
          </a:bodyPr>
          <a:lstStyle/>
          <a:p>
            <a:pPr lvl="0"/>
            <a:r>
              <a:rPr lang="en-GB"/>
              <a:t>Click to edit the outline text format</a:t>
            </a:r>
          </a:p>
          <a:p>
            <a:pPr lvl="1"/>
            <a:r>
              <a:rPr lang="en-GB"/>
              <a:t>Second Outline Level</a:t>
            </a:r>
          </a:p>
          <a:p>
            <a:pPr lvl="2"/>
            <a:r>
              <a:rPr lang="en-GB"/>
              <a:t>Third Outline Level</a:t>
            </a:r>
          </a:p>
          <a:p>
            <a:pPr lvl="3"/>
            <a:r>
              <a:rPr lang="en-GB"/>
              <a:t>Fourth Outline Level</a:t>
            </a:r>
          </a:p>
          <a:p>
            <a:pPr lvl="4"/>
            <a:r>
              <a:rPr lang="en-GB"/>
              <a:t>Fifth Outline Level</a:t>
            </a:r>
          </a:p>
          <a:p>
            <a:pPr lvl="4"/>
            <a:r>
              <a:rPr lang="en-GB"/>
              <a:t>Sixth Outline Level</a:t>
            </a:r>
          </a:p>
          <a:p>
            <a:pPr lvl="4"/>
            <a:r>
              <a:rPr lang="en-GB"/>
              <a:t>Seventh Outline Level</a:t>
            </a:r>
          </a:p>
          <a:p>
            <a:pPr lvl="4"/>
            <a:r>
              <a:rPr lang="en-GB"/>
              <a:t>Eighth Outline Level</a:t>
            </a:r>
          </a:p>
          <a:p>
            <a:pPr lvl="4"/>
            <a:r>
              <a:rPr lang="en-GB"/>
              <a:t>Ninth Outline Level</a:t>
            </a:r>
          </a:p>
        </p:txBody>
      </p:sp>
      <p:sp>
        <p:nvSpPr>
          <p:cNvPr id="8198" name="Text Box 5"/>
          <p:cNvSpPr txBox="1">
            <a:spLocks noChangeArrowheads="1"/>
          </p:cNvSpPr>
          <p:nvPr/>
        </p:nvSpPr>
        <p:spPr bwMode="auto">
          <a:xfrm>
            <a:off x="557214" y="6886575"/>
            <a:ext cx="2598737"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1352" tIns="45677" rIns="91352" bIns="45677" anchor="ctr"/>
          <a:lstStyle>
            <a:lvl1pPr eaLnBrk="0" hangingPunct="0">
              <a:defRPr sz="4300">
                <a:solidFill>
                  <a:srgbClr val="000000"/>
                </a:solidFill>
                <a:latin typeface="Helvetica Neue Light"/>
                <a:cs typeface="Arial" pitchFamily="34" charset="0"/>
                <a:sym typeface="Helvetica Neue Light"/>
              </a:defRPr>
            </a:lvl1pPr>
            <a:lvl2pPr marL="742950" indent="-285750" eaLnBrk="0" hangingPunct="0">
              <a:defRPr sz="4300">
                <a:solidFill>
                  <a:srgbClr val="000000"/>
                </a:solidFill>
                <a:latin typeface="Helvetica Neue Light"/>
                <a:cs typeface="Arial" pitchFamily="34" charset="0"/>
                <a:sym typeface="Helvetica Neue Light"/>
              </a:defRPr>
            </a:lvl2pPr>
            <a:lvl3pPr marL="1143000" indent="-228600" eaLnBrk="0" hangingPunct="0">
              <a:defRPr sz="4300">
                <a:solidFill>
                  <a:srgbClr val="000000"/>
                </a:solidFill>
                <a:latin typeface="Helvetica Neue Light"/>
                <a:cs typeface="Arial" pitchFamily="34" charset="0"/>
                <a:sym typeface="Helvetica Neue Light"/>
              </a:defRPr>
            </a:lvl3pPr>
            <a:lvl4pPr marL="1600200" indent="-228600" eaLnBrk="0" hangingPunct="0">
              <a:defRPr sz="4300">
                <a:solidFill>
                  <a:srgbClr val="000000"/>
                </a:solidFill>
                <a:latin typeface="Helvetica Neue Light"/>
                <a:cs typeface="Arial" pitchFamily="34" charset="0"/>
                <a:sym typeface="Helvetica Neue Light"/>
              </a:defRPr>
            </a:lvl4pPr>
            <a:lvl5pPr marL="2057400" indent="-228600" eaLnBrk="0" hangingPunct="0">
              <a:defRPr sz="4300">
                <a:solidFill>
                  <a:srgbClr val="000000"/>
                </a:solidFill>
                <a:latin typeface="Helvetica Neue Light"/>
                <a:cs typeface="Arial" pitchFamily="34" charset="0"/>
                <a:sym typeface="Helvetica Neue Light"/>
              </a:defRPr>
            </a:lvl5pPr>
            <a:lvl6pPr marL="2514600" indent="-228600" eaLnBrk="0" fontAlgn="base" hangingPunct="0">
              <a:spcBef>
                <a:spcPct val="0"/>
              </a:spcBef>
              <a:spcAft>
                <a:spcPct val="0"/>
              </a:spcAft>
              <a:defRPr sz="4300">
                <a:solidFill>
                  <a:srgbClr val="000000"/>
                </a:solidFill>
                <a:latin typeface="Helvetica Neue Light"/>
                <a:cs typeface="Arial" pitchFamily="34" charset="0"/>
                <a:sym typeface="Helvetica Neue Light"/>
              </a:defRPr>
            </a:lvl6pPr>
            <a:lvl7pPr marL="2971800" indent="-228600" eaLnBrk="0" fontAlgn="base" hangingPunct="0">
              <a:spcBef>
                <a:spcPct val="0"/>
              </a:spcBef>
              <a:spcAft>
                <a:spcPct val="0"/>
              </a:spcAft>
              <a:defRPr sz="4300">
                <a:solidFill>
                  <a:srgbClr val="000000"/>
                </a:solidFill>
                <a:latin typeface="Helvetica Neue Light"/>
                <a:cs typeface="Arial" pitchFamily="34" charset="0"/>
                <a:sym typeface="Helvetica Neue Light"/>
              </a:defRPr>
            </a:lvl7pPr>
            <a:lvl8pPr marL="3429000" indent="-228600" eaLnBrk="0" fontAlgn="base" hangingPunct="0">
              <a:spcBef>
                <a:spcPct val="0"/>
              </a:spcBef>
              <a:spcAft>
                <a:spcPct val="0"/>
              </a:spcAft>
              <a:defRPr sz="4300">
                <a:solidFill>
                  <a:srgbClr val="000000"/>
                </a:solidFill>
                <a:latin typeface="Helvetica Neue Light"/>
                <a:cs typeface="Arial" pitchFamily="34" charset="0"/>
                <a:sym typeface="Helvetica Neue Light"/>
              </a:defRPr>
            </a:lvl8pPr>
            <a:lvl9pPr marL="3886200" indent="-228600" eaLnBrk="0" fontAlgn="base" hangingPunct="0">
              <a:spcBef>
                <a:spcPct val="0"/>
              </a:spcBef>
              <a:spcAft>
                <a:spcPct val="0"/>
              </a:spcAft>
              <a:defRPr sz="4300">
                <a:solidFill>
                  <a:srgbClr val="000000"/>
                </a:solidFill>
                <a:latin typeface="Helvetica Neue Light"/>
                <a:cs typeface="Arial" pitchFamily="34" charset="0"/>
                <a:sym typeface="Helvetica Neue Light"/>
              </a:defRPr>
            </a:lvl9pPr>
          </a:lstStyle>
          <a:p>
            <a:pPr algn="ctr" defTabSz="913705" eaLnBrk="1" hangingPunct="1">
              <a:lnSpc>
                <a:spcPct val="100000"/>
              </a:lnSpc>
              <a:buClrTx/>
              <a:buSzTx/>
              <a:buFont typeface="Symbol" pitchFamily="18" charset="2"/>
              <a:buNone/>
              <a:defRPr/>
            </a:pPr>
            <a:endParaRPr lang="fr-FR" smtClean="0">
              <a:ea typeface="MS Gothic"/>
            </a:endParaRPr>
          </a:p>
        </p:txBody>
      </p:sp>
      <p:sp>
        <p:nvSpPr>
          <p:cNvPr id="8199" name="Text Box 6"/>
          <p:cNvSpPr txBox="1">
            <a:spLocks noChangeArrowheads="1"/>
          </p:cNvSpPr>
          <p:nvPr/>
        </p:nvSpPr>
        <p:spPr bwMode="auto">
          <a:xfrm>
            <a:off x="3816350" y="6886575"/>
            <a:ext cx="3533775"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1352" tIns="45677" rIns="91352" bIns="45677" anchor="ctr"/>
          <a:lstStyle>
            <a:lvl1pPr eaLnBrk="0" hangingPunct="0">
              <a:defRPr sz="4300">
                <a:solidFill>
                  <a:srgbClr val="000000"/>
                </a:solidFill>
                <a:latin typeface="Helvetica Neue Light"/>
                <a:cs typeface="Arial" pitchFamily="34" charset="0"/>
                <a:sym typeface="Helvetica Neue Light"/>
              </a:defRPr>
            </a:lvl1pPr>
            <a:lvl2pPr marL="742950" indent="-285750" eaLnBrk="0" hangingPunct="0">
              <a:defRPr sz="4300">
                <a:solidFill>
                  <a:srgbClr val="000000"/>
                </a:solidFill>
                <a:latin typeface="Helvetica Neue Light"/>
                <a:cs typeface="Arial" pitchFamily="34" charset="0"/>
                <a:sym typeface="Helvetica Neue Light"/>
              </a:defRPr>
            </a:lvl2pPr>
            <a:lvl3pPr marL="1143000" indent="-228600" eaLnBrk="0" hangingPunct="0">
              <a:defRPr sz="4300">
                <a:solidFill>
                  <a:srgbClr val="000000"/>
                </a:solidFill>
                <a:latin typeface="Helvetica Neue Light"/>
                <a:cs typeface="Arial" pitchFamily="34" charset="0"/>
                <a:sym typeface="Helvetica Neue Light"/>
              </a:defRPr>
            </a:lvl3pPr>
            <a:lvl4pPr marL="1600200" indent="-228600" eaLnBrk="0" hangingPunct="0">
              <a:defRPr sz="4300">
                <a:solidFill>
                  <a:srgbClr val="000000"/>
                </a:solidFill>
                <a:latin typeface="Helvetica Neue Light"/>
                <a:cs typeface="Arial" pitchFamily="34" charset="0"/>
                <a:sym typeface="Helvetica Neue Light"/>
              </a:defRPr>
            </a:lvl4pPr>
            <a:lvl5pPr marL="2057400" indent="-228600" eaLnBrk="0" hangingPunct="0">
              <a:defRPr sz="4300">
                <a:solidFill>
                  <a:srgbClr val="000000"/>
                </a:solidFill>
                <a:latin typeface="Helvetica Neue Light"/>
                <a:cs typeface="Arial" pitchFamily="34" charset="0"/>
                <a:sym typeface="Helvetica Neue Light"/>
              </a:defRPr>
            </a:lvl5pPr>
            <a:lvl6pPr marL="2514600" indent="-228600" eaLnBrk="0" fontAlgn="base" hangingPunct="0">
              <a:spcBef>
                <a:spcPct val="0"/>
              </a:spcBef>
              <a:spcAft>
                <a:spcPct val="0"/>
              </a:spcAft>
              <a:defRPr sz="4300">
                <a:solidFill>
                  <a:srgbClr val="000000"/>
                </a:solidFill>
                <a:latin typeface="Helvetica Neue Light"/>
                <a:cs typeface="Arial" pitchFamily="34" charset="0"/>
                <a:sym typeface="Helvetica Neue Light"/>
              </a:defRPr>
            </a:lvl6pPr>
            <a:lvl7pPr marL="2971800" indent="-228600" eaLnBrk="0" fontAlgn="base" hangingPunct="0">
              <a:spcBef>
                <a:spcPct val="0"/>
              </a:spcBef>
              <a:spcAft>
                <a:spcPct val="0"/>
              </a:spcAft>
              <a:defRPr sz="4300">
                <a:solidFill>
                  <a:srgbClr val="000000"/>
                </a:solidFill>
                <a:latin typeface="Helvetica Neue Light"/>
                <a:cs typeface="Arial" pitchFamily="34" charset="0"/>
                <a:sym typeface="Helvetica Neue Light"/>
              </a:defRPr>
            </a:lvl7pPr>
            <a:lvl8pPr marL="3429000" indent="-228600" eaLnBrk="0" fontAlgn="base" hangingPunct="0">
              <a:spcBef>
                <a:spcPct val="0"/>
              </a:spcBef>
              <a:spcAft>
                <a:spcPct val="0"/>
              </a:spcAft>
              <a:defRPr sz="4300">
                <a:solidFill>
                  <a:srgbClr val="000000"/>
                </a:solidFill>
                <a:latin typeface="Helvetica Neue Light"/>
                <a:cs typeface="Arial" pitchFamily="34" charset="0"/>
                <a:sym typeface="Helvetica Neue Light"/>
              </a:defRPr>
            </a:lvl8pPr>
            <a:lvl9pPr marL="3886200" indent="-228600" eaLnBrk="0" fontAlgn="base" hangingPunct="0">
              <a:spcBef>
                <a:spcPct val="0"/>
              </a:spcBef>
              <a:spcAft>
                <a:spcPct val="0"/>
              </a:spcAft>
              <a:defRPr sz="4300">
                <a:solidFill>
                  <a:srgbClr val="000000"/>
                </a:solidFill>
                <a:latin typeface="Helvetica Neue Light"/>
                <a:cs typeface="Arial" pitchFamily="34" charset="0"/>
                <a:sym typeface="Helvetica Neue Light"/>
              </a:defRPr>
            </a:lvl9pPr>
          </a:lstStyle>
          <a:p>
            <a:pPr algn="ctr" defTabSz="913705" eaLnBrk="1" hangingPunct="1">
              <a:lnSpc>
                <a:spcPct val="100000"/>
              </a:lnSpc>
              <a:buClrTx/>
              <a:buSzTx/>
              <a:buFont typeface="Symbol" pitchFamily="18" charset="2"/>
              <a:buNone/>
              <a:defRPr/>
            </a:pPr>
            <a:endParaRPr lang="fr-FR" smtClean="0">
              <a:ea typeface="MS Gothic"/>
            </a:endParaRPr>
          </a:p>
        </p:txBody>
      </p:sp>
    </p:spTree>
  </p:cSld>
  <p:clrMap bg1="lt1" tx1="dk1" bg2="lt2" tx2="dk2" accent1="accent1" accent2="accent2" accent3="accent3" accent4="accent4" accent5="accent5" accent6="accent6" hlink="hlink" folHlink="folHlink"/>
  <p:sldLayoutIdLst>
    <p:sldLayoutId id="2147487592" r:id="rId1"/>
    <p:sldLayoutId id="2147487730" r:id="rId2"/>
    <p:sldLayoutId id="2147487593" r:id="rId3"/>
    <p:sldLayoutId id="2147487731" r:id="rId4"/>
    <p:sldLayoutId id="2147487732" r:id="rId5"/>
    <p:sldLayoutId id="2147487733" r:id="rId6"/>
    <p:sldLayoutId id="2147487734" r:id="rId7"/>
    <p:sldLayoutId id="2147487735" r:id="rId8"/>
    <p:sldLayoutId id="2147487736" r:id="rId9"/>
    <p:sldLayoutId id="2147487737" r:id="rId10"/>
    <p:sldLayoutId id="2147487738" r:id="rId11"/>
    <p:sldLayoutId id="2147487739" r:id="rId12"/>
    <p:sldLayoutId id="2147487740" r:id="rId13"/>
    <p:sldLayoutId id="2147487741" r:id="rId14"/>
    <p:sldLayoutId id="2147487742" r:id="rId15"/>
    <p:sldLayoutId id="2147487743" r:id="rId16"/>
    <p:sldLayoutId id="2147487744" r:id="rId17"/>
  </p:sldLayoutIdLst>
  <p:txStyles>
    <p:titleStyle>
      <a:lvl1pPr algn="ctr" defTabSz="454025" rtl="0" eaLnBrk="0" fontAlgn="base" hangingPunct="0">
        <a:lnSpc>
          <a:spcPct val="70000"/>
        </a:lnSpc>
        <a:spcBef>
          <a:spcPct val="0"/>
        </a:spcBef>
        <a:spcAft>
          <a:spcPct val="0"/>
        </a:spcAft>
        <a:buClr>
          <a:srgbClr val="000000"/>
        </a:buClr>
        <a:buSzPct val="45000"/>
        <a:buFont typeface="Symbol" charset="0"/>
        <a:defRPr sz="4400">
          <a:solidFill>
            <a:srgbClr val="000000"/>
          </a:solidFill>
          <a:latin typeface="+mj-lt"/>
          <a:ea typeface="+mj-ea"/>
          <a:cs typeface="+mj-cs"/>
        </a:defRPr>
      </a:lvl1pPr>
      <a:lvl2pPr algn="ctr" defTabSz="454025" rtl="0" eaLnBrk="0" fontAlgn="base" hangingPunct="0">
        <a:lnSpc>
          <a:spcPct val="70000"/>
        </a:lnSpc>
        <a:spcBef>
          <a:spcPct val="0"/>
        </a:spcBef>
        <a:spcAft>
          <a:spcPct val="0"/>
        </a:spcAft>
        <a:buClr>
          <a:srgbClr val="000000"/>
        </a:buClr>
        <a:buSzPct val="45000"/>
        <a:buFont typeface="Symbol" charset="0"/>
        <a:defRPr sz="4400">
          <a:solidFill>
            <a:srgbClr val="000000"/>
          </a:solidFill>
          <a:latin typeface="Arial" charset="0"/>
          <a:ea typeface="MS Gothic" charset="0"/>
          <a:cs typeface="MS Gothic" charset="0"/>
        </a:defRPr>
      </a:lvl2pPr>
      <a:lvl3pPr algn="ctr" defTabSz="454025" rtl="0" eaLnBrk="0" fontAlgn="base" hangingPunct="0">
        <a:lnSpc>
          <a:spcPct val="70000"/>
        </a:lnSpc>
        <a:spcBef>
          <a:spcPct val="0"/>
        </a:spcBef>
        <a:spcAft>
          <a:spcPct val="0"/>
        </a:spcAft>
        <a:buClr>
          <a:srgbClr val="000000"/>
        </a:buClr>
        <a:buSzPct val="45000"/>
        <a:buFont typeface="Symbol" charset="0"/>
        <a:defRPr sz="4400">
          <a:solidFill>
            <a:srgbClr val="000000"/>
          </a:solidFill>
          <a:latin typeface="Arial" charset="0"/>
          <a:ea typeface="MS Gothic" charset="0"/>
          <a:cs typeface="MS Gothic" charset="0"/>
        </a:defRPr>
      </a:lvl3pPr>
      <a:lvl4pPr algn="ctr" defTabSz="454025" rtl="0" eaLnBrk="0" fontAlgn="base" hangingPunct="0">
        <a:lnSpc>
          <a:spcPct val="70000"/>
        </a:lnSpc>
        <a:spcBef>
          <a:spcPct val="0"/>
        </a:spcBef>
        <a:spcAft>
          <a:spcPct val="0"/>
        </a:spcAft>
        <a:buClr>
          <a:srgbClr val="000000"/>
        </a:buClr>
        <a:buSzPct val="45000"/>
        <a:buFont typeface="Symbol" charset="0"/>
        <a:defRPr sz="4400">
          <a:solidFill>
            <a:srgbClr val="000000"/>
          </a:solidFill>
          <a:latin typeface="Arial" charset="0"/>
          <a:ea typeface="MS Gothic" charset="0"/>
          <a:cs typeface="MS Gothic" charset="0"/>
        </a:defRPr>
      </a:lvl4pPr>
      <a:lvl5pPr algn="ctr" defTabSz="454025" rtl="0" eaLnBrk="0" fontAlgn="base" hangingPunct="0">
        <a:lnSpc>
          <a:spcPct val="70000"/>
        </a:lnSpc>
        <a:spcBef>
          <a:spcPct val="0"/>
        </a:spcBef>
        <a:spcAft>
          <a:spcPct val="0"/>
        </a:spcAft>
        <a:buClr>
          <a:srgbClr val="000000"/>
        </a:buClr>
        <a:buSzPct val="45000"/>
        <a:buFont typeface="Symbol" charset="0"/>
        <a:defRPr sz="4400">
          <a:solidFill>
            <a:srgbClr val="000000"/>
          </a:solidFill>
          <a:latin typeface="Arial" charset="0"/>
          <a:ea typeface="MS Gothic" charset="0"/>
          <a:cs typeface="MS Gothic" charset="0"/>
        </a:defRPr>
      </a:lvl5pPr>
      <a:lvl6pPr marL="456770" algn="ctr" defTabSz="456770" rtl="0" eaLnBrk="0" fontAlgn="base" hangingPunct="0">
        <a:lnSpc>
          <a:spcPct val="70000"/>
        </a:lnSpc>
        <a:spcBef>
          <a:spcPct val="0"/>
        </a:spcBef>
        <a:spcAft>
          <a:spcPct val="0"/>
        </a:spcAft>
        <a:buClr>
          <a:srgbClr val="000000"/>
        </a:buClr>
        <a:buSzPct val="45000"/>
        <a:buFont typeface="Symbol" charset="2"/>
        <a:defRPr sz="4400">
          <a:solidFill>
            <a:srgbClr val="000000"/>
          </a:solidFill>
          <a:latin typeface="Arial" charset="0"/>
          <a:ea typeface="MS Gothic" charset="0"/>
          <a:cs typeface="MS Gothic" charset="0"/>
        </a:defRPr>
      </a:lvl6pPr>
      <a:lvl7pPr marL="913532" algn="ctr" defTabSz="456770" rtl="0" eaLnBrk="0" fontAlgn="base" hangingPunct="0">
        <a:lnSpc>
          <a:spcPct val="70000"/>
        </a:lnSpc>
        <a:spcBef>
          <a:spcPct val="0"/>
        </a:spcBef>
        <a:spcAft>
          <a:spcPct val="0"/>
        </a:spcAft>
        <a:buClr>
          <a:srgbClr val="000000"/>
        </a:buClr>
        <a:buSzPct val="45000"/>
        <a:buFont typeface="Symbol" charset="2"/>
        <a:defRPr sz="4400">
          <a:solidFill>
            <a:srgbClr val="000000"/>
          </a:solidFill>
          <a:latin typeface="Arial" charset="0"/>
          <a:ea typeface="MS Gothic" charset="0"/>
          <a:cs typeface="MS Gothic" charset="0"/>
        </a:defRPr>
      </a:lvl7pPr>
      <a:lvl8pPr marL="1370296" algn="ctr" defTabSz="456770" rtl="0" eaLnBrk="0" fontAlgn="base" hangingPunct="0">
        <a:lnSpc>
          <a:spcPct val="70000"/>
        </a:lnSpc>
        <a:spcBef>
          <a:spcPct val="0"/>
        </a:spcBef>
        <a:spcAft>
          <a:spcPct val="0"/>
        </a:spcAft>
        <a:buClr>
          <a:srgbClr val="000000"/>
        </a:buClr>
        <a:buSzPct val="45000"/>
        <a:buFont typeface="Symbol" charset="2"/>
        <a:defRPr sz="4400">
          <a:solidFill>
            <a:srgbClr val="000000"/>
          </a:solidFill>
          <a:latin typeface="Arial" charset="0"/>
          <a:ea typeface="MS Gothic" charset="0"/>
          <a:cs typeface="MS Gothic" charset="0"/>
        </a:defRPr>
      </a:lvl8pPr>
      <a:lvl9pPr marL="1827064" algn="ctr" defTabSz="456770" rtl="0" eaLnBrk="0" fontAlgn="base" hangingPunct="0">
        <a:lnSpc>
          <a:spcPct val="70000"/>
        </a:lnSpc>
        <a:spcBef>
          <a:spcPct val="0"/>
        </a:spcBef>
        <a:spcAft>
          <a:spcPct val="0"/>
        </a:spcAft>
        <a:buClr>
          <a:srgbClr val="000000"/>
        </a:buClr>
        <a:buSzPct val="45000"/>
        <a:buFont typeface="Symbol" charset="2"/>
        <a:defRPr sz="4400">
          <a:solidFill>
            <a:srgbClr val="000000"/>
          </a:solidFill>
          <a:latin typeface="Arial" charset="0"/>
          <a:ea typeface="MS Gothic" charset="0"/>
          <a:cs typeface="MS Gothic" charset="0"/>
        </a:defRPr>
      </a:lvl9pPr>
    </p:titleStyle>
    <p:bodyStyle>
      <a:lvl1pPr marL="420688" indent="-315913" algn="l" defTabSz="454025" rtl="0" eaLnBrk="0" fontAlgn="base" hangingPunct="0">
        <a:lnSpc>
          <a:spcPct val="70000"/>
        </a:lnSpc>
        <a:spcBef>
          <a:spcPct val="0"/>
        </a:spcBef>
        <a:spcAft>
          <a:spcPts val="1425"/>
        </a:spcAft>
        <a:buClr>
          <a:srgbClr val="000000"/>
        </a:buClr>
        <a:buSzPct val="45000"/>
        <a:buFont typeface="Wingdings" charset="0"/>
        <a:buChar char=""/>
        <a:defRPr sz="3200">
          <a:solidFill>
            <a:srgbClr val="000000"/>
          </a:solidFill>
          <a:latin typeface="+mn-lt"/>
          <a:ea typeface="+mn-ea"/>
          <a:cs typeface="+mn-cs"/>
        </a:defRPr>
      </a:lvl1pPr>
      <a:lvl2pPr marL="852488" indent="-282575" algn="l" defTabSz="454025" rtl="0" eaLnBrk="0" fontAlgn="base" hangingPunct="0">
        <a:lnSpc>
          <a:spcPct val="70000"/>
        </a:lnSpc>
        <a:spcBef>
          <a:spcPct val="0"/>
        </a:spcBef>
        <a:spcAft>
          <a:spcPts val="1150"/>
        </a:spcAft>
        <a:buClr>
          <a:srgbClr val="000000"/>
        </a:buClr>
        <a:buSzPct val="75000"/>
        <a:buFont typeface="Symbol" charset="0"/>
        <a:buChar char=""/>
        <a:defRPr sz="2800">
          <a:solidFill>
            <a:srgbClr val="000000"/>
          </a:solidFill>
          <a:latin typeface="+mn-lt"/>
          <a:ea typeface="+mn-ea"/>
          <a:cs typeface="+mn-cs"/>
        </a:defRPr>
      </a:lvl2pPr>
      <a:lvl3pPr marL="1282700" indent="-209550" algn="l" defTabSz="454025" rtl="0" eaLnBrk="0" fontAlgn="base" hangingPunct="0">
        <a:lnSpc>
          <a:spcPct val="70000"/>
        </a:lnSpc>
        <a:spcBef>
          <a:spcPct val="0"/>
        </a:spcBef>
        <a:spcAft>
          <a:spcPts val="850"/>
        </a:spcAft>
        <a:buClr>
          <a:srgbClr val="000000"/>
        </a:buClr>
        <a:buSzPct val="45000"/>
        <a:buFont typeface="Wingdings" charset="0"/>
        <a:buChar char=""/>
        <a:defRPr sz="2300">
          <a:solidFill>
            <a:srgbClr val="000000"/>
          </a:solidFill>
          <a:latin typeface="+mn-lt"/>
          <a:ea typeface="+mn-ea"/>
          <a:cs typeface="+mn-cs"/>
        </a:defRPr>
      </a:lvl3pPr>
      <a:lvl4pPr marL="1716088" indent="-206375" algn="l" defTabSz="454025" rtl="0" eaLnBrk="0" fontAlgn="base" hangingPunct="0">
        <a:lnSpc>
          <a:spcPct val="70000"/>
        </a:lnSpc>
        <a:spcBef>
          <a:spcPct val="0"/>
        </a:spcBef>
        <a:spcAft>
          <a:spcPts val="575"/>
        </a:spcAft>
        <a:buClr>
          <a:srgbClr val="000000"/>
        </a:buClr>
        <a:buSzPct val="75000"/>
        <a:buFont typeface="Symbol" charset="0"/>
        <a:buChar char=""/>
        <a:defRPr>
          <a:solidFill>
            <a:srgbClr val="000000"/>
          </a:solidFill>
          <a:latin typeface="+mn-lt"/>
          <a:ea typeface="+mn-ea"/>
          <a:cs typeface="+mn-cs"/>
        </a:defRPr>
      </a:lvl4pPr>
      <a:lvl5pPr marL="2147888" indent="-206375" algn="l" defTabSz="454025" rtl="0" eaLnBrk="0" fontAlgn="base" hangingPunct="0">
        <a:lnSpc>
          <a:spcPct val="70000"/>
        </a:lnSpc>
        <a:spcBef>
          <a:spcPct val="0"/>
        </a:spcBef>
        <a:spcAft>
          <a:spcPts val="300"/>
        </a:spcAft>
        <a:buClr>
          <a:srgbClr val="000000"/>
        </a:buClr>
        <a:buSzPct val="45000"/>
        <a:buFont typeface="Wingdings" charset="0"/>
        <a:buChar char=""/>
        <a:defRPr>
          <a:solidFill>
            <a:srgbClr val="000000"/>
          </a:solidFill>
          <a:latin typeface="+mn-lt"/>
          <a:ea typeface="+mn-ea"/>
          <a:cs typeface="+mn-cs"/>
        </a:defRPr>
      </a:lvl5pPr>
      <a:lvl6pPr marL="2605784" indent="-209351" algn="l" defTabSz="456770" rtl="0" eaLnBrk="0" fontAlgn="base" hangingPunct="0">
        <a:lnSpc>
          <a:spcPct val="70000"/>
        </a:lnSpc>
        <a:spcBef>
          <a:spcPct val="0"/>
        </a:spcBef>
        <a:spcAft>
          <a:spcPts val="288"/>
        </a:spcAft>
        <a:buClr>
          <a:srgbClr val="000000"/>
        </a:buClr>
        <a:buSzPct val="45000"/>
        <a:buFont typeface="Wingdings" charset="2"/>
        <a:buChar char=""/>
        <a:defRPr sz="2000">
          <a:solidFill>
            <a:srgbClr val="000000"/>
          </a:solidFill>
          <a:latin typeface="+mn-lt"/>
          <a:ea typeface="+mn-ea"/>
          <a:cs typeface="+mn-cs"/>
        </a:defRPr>
      </a:lvl6pPr>
      <a:lvl7pPr marL="3062554" indent="-209351" algn="l" defTabSz="456770" rtl="0" eaLnBrk="0" fontAlgn="base" hangingPunct="0">
        <a:lnSpc>
          <a:spcPct val="70000"/>
        </a:lnSpc>
        <a:spcBef>
          <a:spcPct val="0"/>
        </a:spcBef>
        <a:spcAft>
          <a:spcPts val="288"/>
        </a:spcAft>
        <a:buClr>
          <a:srgbClr val="000000"/>
        </a:buClr>
        <a:buSzPct val="45000"/>
        <a:buFont typeface="Wingdings" charset="2"/>
        <a:buChar char=""/>
        <a:defRPr sz="2000">
          <a:solidFill>
            <a:srgbClr val="000000"/>
          </a:solidFill>
          <a:latin typeface="+mn-lt"/>
          <a:ea typeface="+mn-ea"/>
          <a:cs typeface="+mn-cs"/>
        </a:defRPr>
      </a:lvl7pPr>
      <a:lvl8pPr marL="3519313" indent="-209351" algn="l" defTabSz="456770" rtl="0" eaLnBrk="0" fontAlgn="base" hangingPunct="0">
        <a:lnSpc>
          <a:spcPct val="70000"/>
        </a:lnSpc>
        <a:spcBef>
          <a:spcPct val="0"/>
        </a:spcBef>
        <a:spcAft>
          <a:spcPts val="288"/>
        </a:spcAft>
        <a:buClr>
          <a:srgbClr val="000000"/>
        </a:buClr>
        <a:buSzPct val="45000"/>
        <a:buFont typeface="Wingdings" charset="2"/>
        <a:buChar char=""/>
        <a:defRPr sz="2000">
          <a:solidFill>
            <a:srgbClr val="000000"/>
          </a:solidFill>
          <a:latin typeface="+mn-lt"/>
          <a:ea typeface="+mn-ea"/>
          <a:cs typeface="+mn-cs"/>
        </a:defRPr>
      </a:lvl8pPr>
      <a:lvl9pPr marL="3976080" indent="-209351" algn="l" defTabSz="456770" rtl="0" eaLnBrk="0" fontAlgn="base" hangingPunct="0">
        <a:lnSpc>
          <a:spcPct val="70000"/>
        </a:lnSpc>
        <a:spcBef>
          <a:spcPct val="0"/>
        </a:spcBef>
        <a:spcAft>
          <a:spcPts val="288"/>
        </a:spcAft>
        <a:buClr>
          <a:srgbClr val="000000"/>
        </a:buClr>
        <a:buSzPct val="45000"/>
        <a:buFont typeface="Wingdings" charset="2"/>
        <a:buChar char=""/>
        <a:defRPr sz="2000">
          <a:solidFill>
            <a:srgbClr val="000000"/>
          </a:solidFill>
          <a:latin typeface="+mn-lt"/>
          <a:ea typeface="+mn-ea"/>
          <a:cs typeface="+mn-cs"/>
        </a:defRPr>
      </a:lvl9pPr>
    </p:bodyStyle>
    <p:otherStyle>
      <a:defPPr>
        <a:defRPr lang="en-US"/>
      </a:defPPr>
      <a:lvl1pPr marL="0" algn="l" defTabSz="456770" rtl="0" eaLnBrk="1" latinLnBrk="0" hangingPunct="1">
        <a:defRPr sz="1800" kern="1200">
          <a:solidFill>
            <a:schemeClr val="tx1"/>
          </a:solidFill>
          <a:latin typeface="+mn-lt"/>
          <a:ea typeface="+mn-ea"/>
          <a:cs typeface="+mn-cs"/>
        </a:defRPr>
      </a:lvl1pPr>
      <a:lvl2pPr marL="456770" algn="l" defTabSz="456770" rtl="0" eaLnBrk="1" latinLnBrk="0" hangingPunct="1">
        <a:defRPr sz="1800" kern="1200">
          <a:solidFill>
            <a:schemeClr val="tx1"/>
          </a:solidFill>
          <a:latin typeface="+mn-lt"/>
          <a:ea typeface="+mn-ea"/>
          <a:cs typeface="+mn-cs"/>
        </a:defRPr>
      </a:lvl2pPr>
      <a:lvl3pPr marL="913532" algn="l" defTabSz="456770" rtl="0" eaLnBrk="1" latinLnBrk="0" hangingPunct="1">
        <a:defRPr sz="1800" kern="1200">
          <a:solidFill>
            <a:schemeClr val="tx1"/>
          </a:solidFill>
          <a:latin typeface="+mn-lt"/>
          <a:ea typeface="+mn-ea"/>
          <a:cs typeface="+mn-cs"/>
        </a:defRPr>
      </a:lvl3pPr>
      <a:lvl4pPr marL="1370296" algn="l" defTabSz="456770" rtl="0" eaLnBrk="1" latinLnBrk="0" hangingPunct="1">
        <a:defRPr sz="1800" kern="1200">
          <a:solidFill>
            <a:schemeClr val="tx1"/>
          </a:solidFill>
          <a:latin typeface="+mn-lt"/>
          <a:ea typeface="+mn-ea"/>
          <a:cs typeface="+mn-cs"/>
        </a:defRPr>
      </a:lvl4pPr>
      <a:lvl5pPr marL="1827064" algn="l" defTabSz="456770" rtl="0" eaLnBrk="1" latinLnBrk="0" hangingPunct="1">
        <a:defRPr sz="1800" kern="1200">
          <a:solidFill>
            <a:schemeClr val="tx1"/>
          </a:solidFill>
          <a:latin typeface="+mn-lt"/>
          <a:ea typeface="+mn-ea"/>
          <a:cs typeface="+mn-cs"/>
        </a:defRPr>
      </a:lvl5pPr>
      <a:lvl6pPr marL="2283828" algn="l" defTabSz="456770" rtl="0" eaLnBrk="1" latinLnBrk="0" hangingPunct="1">
        <a:defRPr sz="1800" kern="1200">
          <a:solidFill>
            <a:schemeClr val="tx1"/>
          </a:solidFill>
          <a:latin typeface="+mn-lt"/>
          <a:ea typeface="+mn-ea"/>
          <a:cs typeface="+mn-cs"/>
        </a:defRPr>
      </a:lvl6pPr>
      <a:lvl7pPr marL="2740592" algn="l" defTabSz="456770" rtl="0" eaLnBrk="1" latinLnBrk="0" hangingPunct="1">
        <a:defRPr sz="1800" kern="1200">
          <a:solidFill>
            <a:schemeClr val="tx1"/>
          </a:solidFill>
          <a:latin typeface="+mn-lt"/>
          <a:ea typeface="+mn-ea"/>
          <a:cs typeface="+mn-cs"/>
        </a:defRPr>
      </a:lvl7pPr>
      <a:lvl8pPr marL="3197358" algn="l" defTabSz="456770" rtl="0" eaLnBrk="1" latinLnBrk="0" hangingPunct="1">
        <a:defRPr sz="1800" kern="1200">
          <a:solidFill>
            <a:schemeClr val="tx1"/>
          </a:solidFill>
          <a:latin typeface="+mn-lt"/>
          <a:ea typeface="+mn-ea"/>
          <a:cs typeface="+mn-cs"/>
        </a:defRPr>
      </a:lvl8pPr>
      <a:lvl9pPr marL="3654123" algn="l" defTabSz="45677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107522" name="Picture 1"/>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0" y="6761164"/>
            <a:ext cx="11160125" cy="798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107523" name="Rectangle 2"/>
          <p:cNvSpPr>
            <a:spLocks noGrp="1" noChangeArrowheads="1"/>
          </p:cNvSpPr>
          <p:nvPr>
            <p:ph type="title"/>
          </p:nvPr>
        </p:nvSpPr>
        <p:spPr bwMode="auto">
          <a:xfrm>
            <a:off x="558800" y="261939"/>
            <a:ext cx="10033000" cy="604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FAA26D3D-D897-4be2-8F04-BA451C77F1D7}">
              <ma14:placeholderFlag xmlns:ma14="http://schemas.microsoft.com/office/mac/drawingml/2011/main" val="1"/>
            </a:ext>
          </a:extLst>
        </p:spPr>
        <p:txBody>
          <a:bodyPr vert="horz" wrap="square" lIns="0" tIns="0" rIns="0" bIns="0" numCol="1" anchor="ctr" anchorCtr="0" compatLnSpc="1">
            <a:prstTxWarp prst="textNoShape">
              <a:avLst/>
            </a:prstTxWarp>
          </a:bodyPr>
          <a:lstStyle/>
          <a:p>
            <a:pPr lvl="0"/>
            <a:r>
              <a:rPr lang="en-GB"/>
              <a:t>Click to edit the title text format</a:t>
            </a:r>
          </a:p>
        </p:txBody>
      </p:sp>
      <p:sp>
        <p:nvSpPr>
          <p:cNvPr id="107524" name="Rectangle 3"/>
          <p:cNvSpPr>
            <a:spLocks noGrp="1" noChangeArrowheads="1"/>
          </p:cNvSpPr>
          <p:nvPr>
            <p:ph type="body" idx="1"/>
          </p:nvPr>
        </p:nvSpPr>
        <p:spPr bwMode="auto">
          <a:xfrm>
            <a:off x="558800" y="1357313"/>
            <a:ext cx="10033000" cy="4862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FAA26D3D-D897-4be2-8F04-BA451C77F1D7}">
              <ma14:placeholderFlag xmlns:ma14="http://schemas.microsoft.com/office/mac/drawingml/2011/main" val="1"/>
            </a:ext>
          </a:extLst>
        </p:spPr>
        <p:txBody>
          <a:bodyPr vert="horz" wrap="square" lIns="0" tIns="0" rIns="0" bIns="0" numCol="1" anchor="t" anchorCtr="0" compatLnSpc="1">
            <a:prstTxWarp prst="textNoShape">
              <a:avLst/>
            </a:prstTxWarp>
          </a:bodyPr>
          <a:lstStyle/>
          <a:p>
            <a:pPr lvl="0"/>
            <a:r>
              <a:rPr lang="en-GB"/>
              <a:t>Click to edit the outline text format</a:t>
            </a:r>
          </a:p>
          <a:p>
            <a:pPr lvl="1"/>
            <a:r>
              <a:rPr lang="en-GB"/>
              <a:t>Second Outline Level</a:t>
            </a:r>
          </a:p>
          <a:p>
            <a:pPr lvl="2"/>
            <a:r>
              <a:rPr lang="en-GB"/>
              <a:t>Third Outline Level</a:t>
            </a:r>
          </a:p>
          <a:p>
            <a:pPr lvl="2"/>
            <a:r>
              <a:rPr lang="en-GB"/>
              <a:t>Fourth Outline Level</a:t>
            </a:r>
          </a:p>
          <a:p>
            <a:pPr lvl="2"/>
            <a:r>
              <a:rPr lang="en-GB"/>
              <a:t>Fifth Outline Level</a:t>
            </a:r>
          </a:p>
          <a:p>
            <a:pPr lvl="2"/>
            <a:r>
              <a:rPr lang="en-GB"/>
              <a:t>Sixth Outline Level</a:t>
            </a:r>
          </a:p>
          <a:p>
            <a:pPr lvl="2"/>
            <a:r>
              <a:rPr lang="en-GB"/>
              <a:t>Seventh Outline Level</a:t>
            </a:r>
          </a:p>
          <a:p>
            <a:pPr lvl="2"/>
            <a:r>
              <a:rPr lang="en-GB"/>
              <a:t>Eighth Outline Level</a:t>
            </a:r>
          </a:p>
          <a:p>
            <a:pPr lvl="2"/>
            <a:r>
              <a:rPr lang="en-GB"/>
              <a:t>Ninth Outline Level</a:t>
            </a:r>
          </a:p>
        </p:txBody>
      </p:sp>
      <p:sp>
        <p:nvSpPr>
          <p:cNvPr id="9221" name="Text Box 4"/>
          <p:cNvSpPr txBox="1">
            <a:spLocks noChangeArrowheads="1"/>
          </p:cNvSpPr>
          <p:nvPr/>
        </p:nvSpPr>
        <p:spPr bwMode="auto">
          <a:xfrm>
            <a:off x="3657600" y="7086600"/>
            <a:ext cx="38862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lstStyle>
            <a:lvl1pPr eaLnBrk="0" hangingPunct="0">
              <a:tabLst>
                <a:tab pos="0" algn="l"/>
                <a:tab pos="555625" algn="l"/>
                <a:tab pos="1111250" algn="l"/>
                <a:tab pos="1666875" algn="l"/>
                <a:tab pos="2222500" algn="l"/>
                <a:tab pos="2778125" algn="l"/>
                <a:tab pos="3333750" algn="l"/>
                <a:tab pos="3889375" algn="l"/>
                <a:tab pos="4445000" algn="l"/>
                <a:tab pos="5002213" algn="l"/>
                <a:tab pos="5557838" algn="l"/>
                <a:tab pos="6113463" algn="l"/>
                <a:tab pos="6669088" algn="l"/>
                <a:tab pos="7224713" algn="l"/>
                <a:tab pos="7780338" algn="l"/>
                <a:tab pos="8335963" algn="l"/>
                <a:tab pos="8891588" algn="l"/>
                <a:tab pos="9448800" algn="l"/>
                <a:tab pos="10004425" algn="l"/>
                <a:tab pos="10560050" algn="l"/>
                <a:tab pos="11115675" algn="l"/>
              </a:tabLst>
              <a:defRPr sz="4300">
                <a:solidFill>
                  <a:srgbClr val="000000"/>
                </a:solidFill>
                <a:latin typeface="Helvetica Neue Light" charset="0"/>
                <a:ea typeface="ＭＳ Ｐゴシック" charset="0"/>
                <a:cs typeface="Arial" charset="0"/>
                <a:sym typeface="Helvetica Neue Light" charset="0"/>
              </a:defRPr>
            </a:lvl1pPr>
            <a:lvl2pPr marL="742950" indent="-285750" eaLnBrk="0" hangingPunct="0">
              <a:tabLst>
                <a:tab pos="0" algn="l"/>
                <a:tab pos="555625" algn="l"/>
                <a:tab pos="1111250" algn="l"/>
                <a:tab pos="1666875" algn="l"/>
                <a:tab pos="2222500" algn="l"/>
                <a:tab pos="2778125" algn="l"/>
                <a:tab pos="3333750" algn="l"/>
                <a:tab pos="3889375" algn="l"/>
                <a:tab pos="4445000" algn="l"/>
                <a:tab pos="5002213" algn="l"/>
                <a:tab pos="5557838" algn="l"/>
                <a:tab pos="6113463" algn="l"/>
                <a:tab pos="6669088" algn="l"/>
                <a:tab pos="7224713" algn="l"/>
                <a:tab pos="7780338" algn="l"/>
                <a:tab pos="8335963" algn="l"/>
                <a:tab pos="8891588" algn="l"/>
                <a:tab pos="9448800" algn="l"/>
                <a:tab pos="10004425" algn="l"/>
                <a:tab pos="10560050" algn="l"/>
                <a:tab pos="11115675" algn="l"/>
              </a:tabLst>
              <a:defRPr sz="4300">
                <a:solidFill>
                  <a:srgbClr val="000000"/>
                </a:solidFill>
                <a:latin typeface="Helvetica Neue Light" charset="0"/>
                <a:ea typeface="Arial" charset="0"/>
                <a:cs typeface="Arial" charset="0"/>
                <a:sym typeface="Helvetica Neue Light" charset="0"/>
              </a:defRPr>
            </a:lvl2pPr>
            <a:lvl3pPr marL="1143000" indent="-228600" eaLnBrk="0" hangingPunct="0">
              <a:tabLst>
                <a:tab pos="0" algn="l"/>
                <a:tab pos="555625" algn="l"/>
                <a:tab pos="1111250" algn="l"/>
                <a:tab pos="1666875" algn="l"/>
                <a:tab pos="2222500" algn="l"/>
                <a:tab pos="2778125" algn="l"/>
                <a:tab pos="3333750" algn="l"/>
                <a:tab pos="3889375" algn="l"/>
                <a:tab pos="4445000" algn="l"/>
                <a:tab pos="5002213" algn="l"/>
                <a:tab pos="5557838" algn="l"/>
                <a:tab pos="6113463" algn="l"/>
                <a:tab pos="6669088" algn="l"/>
                <a:tab pos="7224713" algn="l"/>
                <a:tab pos="7780338" algn="l"/>
                <a:tab pos="8335963" algn="l"/>
                <a:tab pos="8891588" algn="l"/>
                <a:tab pos="9448800" algn="l"/>
                <a:tab pos="10004425" algn="l"/>
                <a:tab pos="10560050" algn="l"/>
                <a:tab pos="11115675" algn="l"/>
              </a:tabLst>
              <a:defRPr sz="4300">
                <a:solidFill>
                  <a:srgbClr val="000000"/>
                </a:solidFill>
                <a:latin typeface="Helvetica Neue Light" charset="0"/>
                <a:ea typeface="Arial" charset="0"/>
                <a:cs typeface="Arial" charset="0"/>
                <a:sym typeface="Helvetica Neue Light" charset="0"/>
              </a:defRPr>
            </a:lvl3pPr>
            <a:lvl4pPr marL="1600200" indent="-228600" eaLnBrk="0" hangingPunct="0">
              <a:tabLst>
                <a:tab pos="0" algn="l"/>
                <a:tab pos="555625" algn="l"/>
                <a:tab pos="1111250" algn="l"/>
                <a:tab pos="1666875" algn="l"/>
                <a:tab pos="2222500" algn="l"/>
                <a:tab pos="2778125" algn="l"/>
                <a:tab pos="3333750" algn="l"/>
                <a:tab pos="3889375" algn="l"/>
                <a:tab pos="4445000" algn="l"/>
                <a:tab pos="5002213" algn="l"/>
                <a:tab pos="5557838" algn="l"/>
                <a:tab pos="6113463" algn="l"/>
                <a:tab pos="6669088" algn="l"/>
                <a:tab pos="7224713" algn="l"/>
                <a:tab pos="7780338" algn="l"/>
                <a:tab pos="8335963" algn="l"/>
                <a:tab pos="8891588" algn="l"/>
                <a:tab pos="9448800" algn="l"/>
                <a:tab pos="10004425" algn="l"/>
                <a:tab pos="10560050" algn="l"/>
                <a:tab pos="11115675" algn="l"/>
              </a:tabLst>
              <a:defRPr sz="4300">
                <a:solidFill>
                  <a:srgbClr val="000000"/>
                </a:solidFill>
                <a:latin typeface="Helvetica Neue Light" charset="0"/>
                <a:ea typeface="Arial" charset="0"/>
                <a:cs typeface="Arial" charset="0"/>
                <a:sym typeface="Helvetica Neue Light" charset="0"/>
              </a:defRPr>
            </a:lvl4pPr>
            <a:lvl5pPr marL="2057400" indent="-228600" eaLnBrk="0" hangingPunct="0">
              <a:tabLst>
                <a:tab pos="0" algn="l"/>
                <a:tab pos="555625" algn="l"/>
                <a:tab pos="1111250" algn="l"/>
                <a:tab pos="1666875" algn="l"/>
                <a:tab pos="2222500" algn="l"/>
                <a:tab pos="2778125" algn="l"/>
                <a:tab pos="3333750" algn="l"/>
                <a:tab pos="3889375" algn="l"/>
                <a:tab pos="4445000" algn="l"/>
                <a:tab pos="5002213" algn="l"/>
                <a:tab pos="5557838" algn="l"/>
                <a:tab pos="6113463" algn="l"/>
                <a:tab pos="6669088" algn="l"/>
                <a:tab pos="7224713" algn="l"/>
                <a:tab pos="7780338" algn="l"/>
                <a:tab pos="8335963" algn="l"/>
                <a:tab pos="8891588" algn="l"/>
                <a:tab pos="9448800" algn="l"/>
                <a:tab pos="10004425" algn="l"/>
                <a:tab pos="10560050" algn="l"/>
                <a:tab pos="11115675" algn="l"/>
              </a:tabLst>
              <a:defRPr sz="4300">
                <a:solidFill>
                  <a:srgbClr val="000000"/>
                </a:solidFill>
                <a:latin typeface="Helvetica Neue Light" charset="0"/>
                <a:ea typeface="Arial" charset="0"/>
                <a:cs typeface="Arial" charset="0"/>
                <a:sym typeface="Helvetica Neue Light" charset="0"/>
              </a:defRPr>
            </a:lvl5pPr>
            <a:lvl6pPr marL="2514600" indent="-228600" eaLnBrk="0" fontAlgn="base" hangingPunct="0">
              <a:spcBef>
                <a:spcPct val="0"/>
              </a:spcBef>
              <a:spcAft>
                <a:spcPct val="0"/>
              </a:spcAft>
              <a:tabLst>
                <a:tab pos="0" algn="l"/>
                <a:tab pos="555625" algn="l"/>
                <a:tab pos="1111250" algn="l"/>
                <a:tab pos="1666875" algn="l"/>
                <a:tab pos="2222500" algn="l"/>
                <a:tab pos="2778125" algn="l"/>
                <a:tab pos="3333750" algn="l"/>
                <a:tab pos="3889375" algn="l"/>
                <a:tab pos="4445000" algn="l"/>
                <a:tab pos="5002213" algn="l"/>
                <a:tab pos="5557838" algn="l"/>
                <a:tab pos="6113463" algn="l"/>
                <a:tab pos="6669088" algn="l"/>
                <a:tab pos="7224713" algn="l"/>
                <a:tab pos="7780338" algn="l"/>
                <a:tab pos="8335963" algn="l"/>
                <a:tab pos="8891588" algn="l"/>
                <a:tab pos="9448800" algn="l"/>
                <a:tab pos="10004425" algn="l"/>
                <a:tab pos="10560050" algn="l"/>
                <a:tab pos="11115675" algn="l"/>
              </a:tabLst>
              <a:defRPr sz="4300">
                <a:solidFill>
                  <a:srgbClr val="000000"/>
                </a:solidFill>
                <a:latin typeface="Helvetica Neue Light" charset="0"/>
                <a:ea typeface="Arial" charset="0"/>
                <a:cs typeface="Arial" charset="0"/>
                <a:sym typeface="Helvetica Neue Light" charset="0"/>
              </a:defRPr>
            </a:lvl6pPr>
            <a:lvl7pPr marL="2971800" indent="-228600" eaLnBrk="0" fontAlgn="base" hangingPunct="0">
              <a:spcBef>
                <a:spcPct val="0"/>
              </a:spcBef>
              <a:spcAft>
                <a:spcPct val="0"/>
              </a:spcAft>
              <a:tabLst>
                <a:tab pos="0" algn="l"/>
                <a:tab pos="555625" algn="l"/>
                <a:tab pos="1111250" algn="l"/>
                <a:tab pos="1666875" algn="l"/>
                <a:tab pos="2222500" algn="l"/>
                <a:tab pos="2778125" algn="l"/>
                <a:tab pos="3333750" algn="l"/>
                <a:tab pos="3889375" algn="l"/>
                <a:tab pos="4445000" algn="l"/>
                <a:tab pos="5002213" algn="l"/>
                <a:tab pos="5557838" algn="l"/>
                <a:tab pos="6113463" algn="l"/>
                <a:tab pos="6669088" algn="l"/>
                <a:tab pos="7224713" algn="l"/>
                <a:tab pos="7780338" algn="l"/>
                <a:tab pos="8335963" algn="l"/>
                <a:tab pos="8891588" algn="l"/>
                <a:tab pos="9448800" algn="l"/>
                <a:tab pos="10004425" algn="l"/>
                <a:tab pos="10560050" algn="l"/>
                <a:tab pos="11115675" algn="l"/>
              </a:tabLst>
              <a:defRPr sz="4300">
                <a:solidFill>
                  <a:srgbClr val="000000"/>
                </a:solidFill>
                <a:latin typeface="Helvetica Neue Light" charset="0"/>
                <a:ea typeface="Arial" charset="0"/>
                <a:cs typeface="Arial" charset="0"/>
                <a:sym typeface="Helvetica Neue Light" charset="0"/>
              </a:defRPr>
            </a:lvl7pPr>
            <a:lvl8pPr marL="3429000" indent="-228600" eaLnBrk="0" fontAlgn="base" hangingPunct="0">
              <a:spcBef>
                <a:spcPct val="0"/>
              </a:spcBef>
              <a:spcAft>
                <a:spcPct val="0"/>
              </a:spcAft>
              <a:tabLst>
                <a:tab pos="0" algn="l"/>
                <a:tab pos="555625" algn="l"/>
                <a:tab pos="1111250" algn="l"/>
                <a:tab pos="1666875" algn="l"/>
                <a:tab pos="2222500" algn="l"/>
                <a:tab pos="2778125" algn="l"/>
                <a:tab pos="3333750" algn="l"/>
                <a:tab pos="3889375" algn="l"/>
                <a:tab pos="4445000" algn="l"/>
                <a:tab pos="5002213" algn="l"/>
                <a:tab pos="5557838" algn="l"/>
                <a:tab pos="6113463" algn="l"/>
                <a:tab pos="6669088" algn="l"/>
                <a:tab pos="7224713" algn="l"/>
                <a:tab pos="7780338" algn="l"/>
                <a:tab pos="8335963" algn="l"/>
                <a:tab pos="8891588" algn="l"/>
                <a:tab pos="9448800" algn="l"/>
                <a:tab pos="10004425" algn="l"/>
                <a:tab pos="10560050" algn="l"/>
                <a:tab pos="11115675" algn="l"/>
              </a:tabLst>
              <a:defRPr sz="4300">
                <a:solidFill>
                  <a:srgbClr val="000000"/>
                </a:solidFill>
                <a:latin typeface="Helvetica Neue Light" charset="0"/>
                <a:ea typeface="Arial" charset="0"/>
                <a:cs typeface="Arial" charset="0"/>
                <a:sym typeface="Helvetica Neue Light" charset="0"/>
              </a:defRPr>
            </a:lvl8pPr>
            <a:lvl9pPr marL="3886200" indent="-228600" eaLnBrk="0" fontAlgn="base" hangingPunct="0">
              <a:spcBef>
                <a:spcPct val="0"/>
              </a:spcBef>
              <a:spcAft>
                <a:spcPct val="0"/>
              </a:spcAft>
              <a:tabLst>
                <a:tab pos="0" algn="l"/>
                <a:tab pos="555625" algn="l"/>
                <a:tab pos="1111250" algn="l"/>
                <a:tab pos="1666875" algn="l"/>
                <a:tab pos="2222500" algn="l"/>
                <a:tab pos="2778125" algn="l"/>
                <a:tab pos="3333750" algn="l"/>
                <a:tab pos="3889375" algn="l"/>
                <a:tab pos="4445000" algn="l"/>
                <a:tab pos="5002213" algn="l"/>
                <a:tab pos="5557838" algn="l"/>
                <a:tab pos="6113463" algn="l"/>
                <a:tab pos="6669088" algn="l"/>
                <a:tab pos="7224713" algn="l"/>
                <a:tab pos="7780338" algn="l"/>
                <a:tab pos="8335963" algn="l"/>
                <a:tab pos="8891588" algn="l"/>
                <a:tab pos="9448800" algn="l"/>
                <a:tab pos="10004425" algn="l"/>
                <a:tab pos="10560050" algn="l"/>
                <a:tab pos="11115675" algn="l"/>
              </a:tabLst>
              <a:defRPr sz="4300">
                <a:solidFill>
                  <a:srgbClr val="000000"/>
                </a:solidFill>
                <a:latin typeface="Helvetica Neue Light" charset="0"/>
                <a:ea typeface="Arial" charset="0"/>
                <a:cs typeface="Arial" charset="0"/>
                <a:sym typeface="Helvetica Neue Light" charset="0"/>
              </a:defRPr>
            </a:lvl9pPr>
          </a:lstStyle>
          <a:p>
            <a:pPr algn="ctr" defTabSz="914400" eaLnBrk="1" hangingPunct="1">
              <a:lnSpc>
                <a:spcPct val="98000"/>
              </a:lnSpc>
              <a:buClrTx/>
              <a:buSzTx/>
              <a:buFont typeface="Wingdings" charset="0"/>
              <a:buNone/>
              <a:defRPr/>
            </a:pPr>
            <a:fld id="{EDFEB2E2-A9DF-F940-A1C6-2F3BAC0CD4E8}" type="slidenum">
              <a:rPr lang="en-GB" sz="1500" smtClean="0">
                <a:solidFill>
                  <a:srgbClr val="FFFF00"/>
                </a:solidFill>
                <a:latin typeface="Times New Roman" charset="0"/>
                <a:cs typeface="Arial Unicode MS" charset="0"/>
              </a:rPr>
              <a:pPr algn="ctr" defTabSz="914400" eaLnBrk="1" hangingPunct="1">
                <a:lnSpc>
                  <a:spcPct val="98000"/>
                </a:lnSpc>
                <a:buClrTx/>
                <a:buSzTx/>
                <a:buFont typeface="Wingdings" charset="0"/>
                <a:buNone/>
                <a:defRPr/>
              </a:pPr>
              <a:t>‹#›</a:t>
            </a:fld>
            <a:endParaRPr lang="en-GB" sz="1500" smtClean="0">
              <a:solidFill>
                <a:srgbClr val="FFFF00"/>
              </a:solidFill>
              <a:latin typeface="Times New Roman" charset="0"/>
              <a:cs typeface="Arial Unicode MS" charset="0"/>
            </a:endParaRPr>
          </a:p>
        </p:txBody>
      </p:sp>
      <p:pic>
        <p:nvPicPr>
          <p:cNvPr id="107526" name="Picture 5"/>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0" y="915988"/>
            <a:ext cx="11160125"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Tree>
  </p:cSld>
  <p:clrMap bg1="lt1" tx1="dk1" bg2="lt2" tx2="dk2" accent1="accent1" accent2="accent2" accent3="accent3" accent4="accent4" accent5="accent5" accent6="accent6" hlink="hlink" folHlink="folHlink"/>
  <p:sldLayoutIdLst>
    <p:sldLayoutId id="2147487594" r:id="rId1"/>
    <p:sldLayoutId id="2147487595" r:id="rId2"/>
    <p:sldLayoutId id="2147487596" r:id="rId3"/>
    <p:sldLayoutId id="2147487597" r:id="rId4"/>
    <p:sldLayoutId id="2147487745" r:id="rId5"/>
    <p:sldLayoutId id="2147487746" r:id="rId6"/>
    <p:sldLayoutId id="2147487747" r:id="rId7"/>
    <p:sldLayoutId id="2147487748" r:id="rId8"/>
    <p:sldLayoutId id="2147487749" r:id="rId9"/>
    <p:sldLayoutId id="2147487750" r:id="rId10"/>
    <p:sldLayoutId id="2147487598" r:id="rId11"/>
    <p:sldLayoutId id="2147487599" r:id="rId12"/>
    <p:sldLayoutId id="2147487600" r:id="rId13"/>
    <p:sldLayoutId id="2147487601" r:id="rId14"/>
    <p:sldLayoutId id="2147487602" r:id="rId15"/>
    <p:sldLayoutId id="2147487603" r:id="rId16"/>
    <p:sldLayoutId id="2147487604" r:id="rId17"/>
  </p:sldLayoutIdLst>
  <p:txStyles>
    <p:titleStyle>
      <a:lvl1pPr algn="l" defTabSz="454025" rtl="0" eaLnBrk="0" fontAlgn="base" hangingPunct="0">
        <a:lnSpc>
          <a:spcPct val="70000"/>
        </a:lnSpc>
        <a:spcBef>
          <a:spcPct val="0"/>
        </a:spcBef>
        <a:spcAft>
          <a:spcPct val="0"/>
        </a:spcAft>
        <a:buClr>
          <a:srgbClr val="000000"/>
        </a:buClr>
        <a:buSzPct val="45000"/>
        <a:buFont typeface="Symbol" charset="0"/>
        <a:defRPr sz="3600">
          <a:solidFill>
            <a:srgbClr val="FFA300"/>
          </a:solidFill>
          <a:latin typeface="+mj-lt"/>
          <a:ea typeface="+mj-ea"/>
          <a:cs typeface="+mj-cs"/>
        </a:defRPr>
      </a:lvl1pPr>
      <a:lvl2pPr algn="l" defTabSz="454025" rtl="0" eaLnBrk="0" fontAlgn="base" hangingPunct="0">
        <a:lnSpc>
          <a:spcPct val="70000"/>
        </a:lnSpc>
        <a:spcBef>
          <a:spcPct val="0"/>
        </a:spcBef>
        <a:spcAft>
          <a:spcPct val="0"/>
        </a:spcAft>
        <a:buClr>
          <a:srgbClr val="000000"/>
        </a:buClr>
        <a:buSzPct val="45000"/>
        <a:buFont typeface="Symbol" charset="0"/>
        <a:defRPr sz="3600">
          <a:solidFill>
            <a:srgbClr val="FFA300"/>
          </a:solidFill>
          <a:latin typeface="Arial" charset="0"/>
          <a:ea typeface="MS Gothic" charset="0"/>
          <a:cs typeface="MS Gothic" charset="0"/>
        </a:defRPr>
      </a:lvl2pPr>
      <a:lvl3pPr algn="l" defTabSz="454025" rtl="0" eaLnBrk="0" fontAlgn="base" hangingPunct="0">
        <a:lnSpc>
          <a:spcPct val="70000"/>
        </a:lnSpc>
        <a:spcBef>
          <a:spcPct val="0"/>
        </a:spcBef>
        <a:spcAft>
          <a:spcPct val="0"/>
        </a:spcAft>
        <a:buClr>
          <a:srgbClr val="000000"/>
        </a:buClr>
        <a:buSzPct val="45000"/>
        <a:buFont typeface="Symbol" charset="0"/>
        <a:defRPr sz="3600">
          <a:solidFill>
            <a:srgbClr val="FFA300"/>
          </a:solidFill>
          <a:latin typeface="Arial" charset="0"/>
          <a:ea typeface="MS Gothic" charset="0"/>
          <a:cs typeface="MS Gothic" charset="0"/>
        </a:defRPr>
      </a:lvl3pPr>
      <a:lvl4pPr algn="l" defTabSz="454025" rtl="0" eaLnBrk="0" fontAlgn="base" hangingPunct="0">
        <a:lnSpc>
          <a:spcPct val="70000"/>
        </a:lnSpc>
        <a:spcBef>
          <a:spcPct val="0"/>
        </a:spcBef>
        <a:spcAft>
          <a:spcPct val="0"/>
        </a:spcAft>
        <a:buClr>
          <a:srgbClr val="000000"/>
        </a:buClr>
        <a:buSzPct val="45000"/>
        <a:buFont typeface="Symbol" charset="0"/>
        <a:defRPr sz="3600">
          <a:solidFill>
            <a:srgbClr val="FFA300"/>
          </a:solidFill>
          <a:latin typeface="Arial" charset="0"/>
          <a:ea typeface="MS Gothic" charset="0"/>
          <a:cs typeface="MS Gothic" charset="0"/>
        </a:defRPr>
      </a:lvl4pPr>
      <a:lvl5pPr algn="l" defTabSz="454025" rtl="0" eaLnBrk="0" fontAlgn="base" hangingPunct="0">
        <a:lnSpc>
          <a:spcPct val="70000"/>
        </a:lnSpc>
        <a:spcBef>
          <a:spcPct val="0"/>
        </a:spcBef>
        <a:spcAft>
          <a:spcPct val="0"/>
        </a:spcAft>
        <a:buClr>
          <a:srgbClr val="000000"/>
        </a:buClr>
        <a:buSzPct val="45000"/>
        <a:buFont typeface="Symbol" charset="0"/>
        <a:defRPr sz="3600">
          <a:solidFill>
            <a:srgbClr val="FFA300"/>
          </a:solidFill>
          <a:latin typeface="Arial" charset="0"/>
          <a:ea typeface="MS Gothic" charset="0"/>
          <a:cs typeface="MS Gothic" charset="0"/>
        </a:defRPr>
      </a:lvl5pPr>
      <a:lvl6pPr marL="457115" algn="l" defTabSz="457115" rtl="0" eaLnBrk="0" fontAlgn="base" hangingPunct="0">
        <a:lnSpc>
          <a:spcPct val="70000"/>
        </a:lnSpc>
        <a:spcBef>
          <a:spcPct val="0"/>
        </a:spcBef>
        <a:spcAft>
          <a:spcPct val="0"/>
        </a:spcAft>
        <a:buClr>
          <a:srgbClr val="000000"/>
        </a:buClr>
        <a:buSzPct val="45000"/>
        <a:buFont typeface="Symbol" charset="2"/>
        <a:defRPr sz="3600">
          <a:solidFill>
            <a:srgbClr val="FFA300"/>
          </a:solidFill>
          <a:latin typeface="Arial" charset="0"/>
          <a:ea typeface="MS Gothic" charset="0"/>
          <a:cs typeface="MS Gothic" charset="0"/>
        </a:defRPr>
      </a:lvl6pPr>
      <a:lvl7pPr marL="914230" algn="l" defTabSz="457115" rtl="0" eaLnBrk="0" fontAlgn="base" hangingPunct="0">
        <a:lnSpc>
          <a:spcPct val="70000"/>
        </a:lnSpc>
        <a:spcBef>
          <a:spcPct val="0"/>
        </a:spcBef>
        <a:spcAft>
          <a:spcPct val="0"/>
        </a:spcAft>
        <a:buClr>
          <a:srgbClr val="000000"/>
        </a:buClr>
        <a:buSzPct val="45000"/>
        <a:buFont typeface="Symbol" charset="2"/>
        <a:defRPr sz="3600">
          <a:solidFill>
            <a:srgbClr val="FFA300"/>
          </a:solidFill>
          <a:latin typeface="Arial" charset="0"/>
          <a:ea typeface="MS Gothic" charset="0"/>
          <a:cs typeface="MS Gothic" charset="0"/>
        </a:defRPr>
      </a:lvl7pPr>
      <a:lvl8pPr marL="1371344" algn="l" defTabSz="457115" rtl="0" eaLnBrk="0" fontAlgn="base" hangingPunct="0">
        <a:lnSpc>
          <a:spcPct val="70000"/>
        </a:lnSpc>
        <a:spcBef>
          <a:spcPct val="0"/>
        </a:spcBef>
        <a:spcAft>
          <a:spcPct val="0"/>
        </a:spcAft>
        <a:buClr>
          <a:srgbClr val="000000"/>
        </a:buClr>
        <a:buSzPct val="45000"/>
        <a:buFont typeface="Symbol" charset="2"/>
        <a:defRPr sz="3600">
          <a:solidFill>
            <a:srgbClr val="FFA300"/>
          </a:solidFill>
          <a:latin typeface="Arial" charset="0"/>
          <a:ea typeface="MS Gothic" charset="0"/>
          <a:cs typeface="MS Gothic" charset="0"/>
        </a:defRPr>
      </a:lvl8pPr>
      <a:lvl9pPr marL="1828458" algn="l" defTabSz="457115" rtl="0" eaLnBrk="0" fontAlgn="base" hangingPunct="0">
        <a:lnSpc>
          <a:spcPct val="70000"/>
        </a:lnSpc>
        <a:spcBef>
          <a:spcPct val="0"/>
        </a:spcBef>
        <a:spcAft>
          <a:spcPct val="0"/>
        </a:spcAft>
        <a:buClr>
          <a:srgbClr val="000000"/>
        </a:buClr>
        <a:buSzPct val="45000"/>
        <a:buFont typeface="Symbol" charset="2"/>
        <a:defRPr sz="3600">
          <a:solidFill>
            <a:srgbClr val="FFA300"/>
          </a:solidFill>
          <a:latin typeface="Arial" charset="0"/>
          <a:ea typeface="MS Gothic" charset="0"/>
          <a:cs typeface="MS Gothic" charset="0"/>
        </a:defRPr>
      </a:lvl9pPr>
    </p:titleStyle>
    <p:bodyStyle>
      <a:lvl1pPr marL="255588" indent="-252413" algn="l" defTabSz="454025" rtl="0" eaLnBrk="0" fontAlgn="base" hangingPunct="0">
        <a:lnSpc>
          <a:spcPct val="67000"/>
        </a:lnSpc>
        <a:spcBef>
          <a:spcPct val="0"/>
        </a:spcBef>
        <a:spcAft>
          <a:spcPts val="1425"/>
        </a:spcAft>
        <a:buClr>
          <a:srgbClr val="000000"/>
        </a:buClr>
        <a:buSzPct val="70000"/>
        <a:buFont typeface="Symbol" charset="0"/>
        <a:buChar char="•"/>
        <a:defRPr sz="2700" b="1" i="1">
          <a:solidFill>
            <a:srgbClr val="333333"/>
          </a:solidFill>
          <a:latin typeface="+mn-lt"/>
          <a:ea typeface="+mn-ea"/>
          <a:cs typeface="+mn-cs"/>
        </a:defRPr>
      </a:lvl1pPr>
      <a:lvl2pPr marL="260350" indent="-260350" algn="l" defTabSz="454025" rtl="0" eaLnBrk="0" fontAlgn="base" hangingPunct="0">
        <a:lnSpc>
          <a:spcPct val="74000"/>
        </a:lnSpc>
        <a:spcBef>
          <a:spcPct val="0"/>
        </a:spcBef>
        <a:spcAft>
          <a:spcPts val="1425"/>
        </a:spcAft>
        <a:buClr>
          <a:srgbClr val="FFA300"/>
        </a:buClr>
        <a:buSzPct val="120000"/>
        <a:buFont typeface="Segoe UI" charset="0"/>
        <a:buChar char="»"/>
        <a:defRPr sz="2200" b="1" i="1">
          <a:solidFill>
            <a:srgbClr val="4C4C4C"/>
          </a:solidFill>
          <a:latin typeface="+mn-lt"/>
          <a:ea typeface="+mn-ea"/>
          <a:cs typeface="+mn-cs"/>
        </a:defRPr>
      </a:lvl2pPr>
      <a:lvl3pPr marL="1284288" indent="-209550" algn="l" defTabSz="454025" rtl="0" eaLnBrk="0" fontAlgn="base" hangingPunct="0">
        <a:lnSpc>
          <a:spcPct val="70000"/>
        </a:lnSpc>
        <a:spcBef>
          <a:spcPct val="0"/>
        </a:spcBef>
        <a:spcAft>
          <a:spcPts val="850"/>
        </a:spcAft>
        <a:buClr>
          <a:srgbClr val="000000"/>
        </a:buClr>
        <a:buSzPct val="45000"/>
        <a:buFont typeface="Wingdings" charset="0"/>
        <a:buChar char=""/>
        <a:defRPr sz="2200" b="1" i="1">
          <a:solidFill>
            <a:srgbClr val="4C4C4C"/>
          </a:solidFill>
          <a:latin typeface="+mn-lt"/>
          <a:ea typeface="+mn-ea"/>
          <a:cs typeface="+mn-cs"/>
        </a:defRPr>
      </a:lvl3pPr>
      <a:lvl4pPr marL="4768850" indent="-3692525" algn="l" defTabSz="454025" rtl="0" eaLnBrk="0" fontAlgn="base" hangingPunct="0">
        <a:lnSpc>
          <a:spcPct val="70000"/>
        </a:lnSpc>
        <a:spcBef>
          <a:spcPct val="0"/>
        </a:spcBef>
        <a:spcAft>
          <a:spcPts val="850"/>
        </a:spcAft>
        <a:buClr>
          <a:srgbClr val="4C4C4C"/>
        </a:buClr>
        <a:buSzPct val="45000"/>
        <a:buFont typeface="Times New Roman" charset="0"/>
        <a:buChar char=" "/>
        <a:defRPr sz="2200" i="1" baseline="20000">
          <a:solidFill>
            <a:srgbClr val="4C4C4C"/>
          </a:solidFill>
          <a:effectLst>
            <a:outerShdw blurRad="38100" dist="38100" dir="2700000" algn="tl">
              <a:srgbClr val="DDDDDD"/>
            </a:outerShdw>
          </a:effectLst>
          <a:latin typeface="+mn-lt"/>
          <a:ea typeface="ＭＳ Ｐゴシック" charset="0"/>
          <a:cs typeface="Symbol" charset="2"/>
        </a:defRPr>
      </a:lvl4pPr>
      <a:lvl5pPr marL="2055813" indent="-225425" algn="l" defTabSz="454025" rtl="0" eaLnBrk="0" fontAlgn="base" hangingPunct="0">
        <a:lnSpc>
          <a:spcPct val="73000"/>
        </a:lnSpc>
        <a:spcBef>
          <a:spcPts val="800"/>
        </a:spcBef>
        <a:spcAft>
          <a:spcPct val="0"/>
        </a:spcAft>
        <a:buClr>
          <a:srgbClr val="4C4C4C"/>
        </a:buClr>
        <a:buSzPct val="100000"/>
        <a:buFont typeface="Arial" charset="0"/>
        <a:buChar char="•"/>
        <a:defRPr sz="3200">
          <a:solidFill>
            <a:srgbClr val="000000"/>
          </a:solidFill>
          <a:latin typeface="+mn-lt"/>
          <a:ea typeface="Symbol" charset="0"/>
          <a:cs typeface="Symbol" charset="2"/>
        </a:defRPr>
      </a:lvl5pPr>
      <a:lvl6pPr marL="457115" algn="l" defTabSz="457115" rtl="0" fontAlgn="base">
        <a:lnSpc>
          <a:spcPct val="73000"/>
        </a:lnSpc>
        <a:spcBef>
          <a:spcPts val="801"/>
        </a:spcBef>
        <a:spcAft>
          <a:spcPct val="0"/>
        </a:spcAft>
        <a:buClr>
          <a:srgbClr val="4C4C4C"/>
        </a:buClr>
        <a:buSzPct val="100000"/>
        <a:buFont typeface="Arial" charset="0"/>
        <a:buChar char="•"/>
        <a:defRPr sz="3200">
          <a:solidFill>
            <a:srgbClr val="000000"/>
          </a:solidFill>
          <a:latin typeface="+mn-lt"/>
          <a:ea typeface="Symbol" charset="2"/>
          <a:cs typeface="Symbol" charset="2"/>
        </a:defRPr>
      </a:lvl6pPr>
      <a:lvl7pPr marL="914230" algn="l" defTabSz="457115" rtl="0" fontAlgn="base">
        <a:lnSpc>
          <a:spcPct val="73000"/>
        </a:lnSpc>
        <a:spcBef>
          <a:spcPts val="801"/>
        </a:spcBef>
        <a:spcAft>
          <a:spcPct val="0"/>
        </a:spcAft>
        <a:buClr>
          <a:srgbClr val="4C4C4C"/>
        </a:buClr>
        <a:buSzPct val="100000"/>
        <a:buFont typeface="Arial" charset="0"/>
        <a:buChar char="•"/>
        <a:defRPr sz="3200">
          <a:solidFill>
            <a:srgbClr val="000000"/>
          </a:solidFill>
          <a:latin typeface="+mn-lt"/>
          <a:ea typeface="Symbol" charset="2"/>
          <a:cs typeface="Symbol" charset="2"/>
        </a:defRPr>
      </a:lvl7pPr>
      <a:lvl8pPr marL="1371344" algn="l" defTabSz="457115" rtl="0" fontAlgn="base">
        <a:lnSpc>
          <a:spcPct val="73000"/>
        </a:lnSpc>
        <a:spcBef>
          <a:spcPts val="801"/>
        </a:spcBef>
        <a:spcAft>
          <a:spcPct val="0"/>
        </a:spcAft>
        <a:buClr>
          <a:srgbClr val="4C4C4C"/>
        </a:buClr>
        <a:buSzPct val="100000"/>
        <a:buFont typeface="Arial" charset="0"/>
        <a:buChar char="•"/>
        <a:defRPr sz="3200">
          <a:solidFill>
            <a:srgbClr val="000000"/>
          </a:solidFill>
          <a:latin typeface="+mn-lt"/>
          <a:ea typeface="Symbol" charset="2"/>
          <a:cs typeface="Symbol" charset="2"/>
        </a:defRPr>
      </a:lvl8pPr>
      <a:lvl9pPr marL="1828458" algn="l" defTabSz="457115" rtl="0" fontAlgn="base">
        <a:lnSpc>
          <a:spcPct val="73000"/>
        </a:lnSpc>
        <a:spcBef>
          <a:spcPts val="801"/>
        </a:spcBef>
        <a:spcAft>
          <a:spcPct val="0"/>
        </a:spcAft>
        <a:buClr>
          <a:srgbClr val="4C4C4C"/>
        </a:buClr>
        <a:buSzPct val="100000"/>
        <a:buFont typeface="Arial" charset="0"/>
        <a:buChar char="•"/>
        <a:defRPr sz="3200">
          <a:solidFill>
            <a:srgbClr val="000000"/>
          </a:solidFill>
          <a:latin typeface="+mn-lt"/>
          <a:ea typeface="Symbol" charset="2"/>
          <a:cs typeface="Symbol" charset="2"/>
        </a:defRPr>
      </a:lvl9pPr>
    </p:bodyStyle>
    <p:otherStyle>
      <a:defPPr>
        <a:defRPr lang="en-US"/>
      </a:defPPr>
      <a:lvl1pPr marL="0" algn="l" defTabSz="457115" rtl="0" eaLnBrk="1" latinLnBrk="0" hangingPunct="1">
        <a:defRPr sz="1800" kern="1200">
          <a:solidFill>
            <a:schemeClr val="tx1"/>
          </a:solidFill>
          <a:latin typeface="+mn-lt"/>
          <a:ea typeface="+mn-ea"/>
          <a:cs typeface="+mn-cs"/>
        </a:defRPr>
      </a:lvl1pPr>
      <a:lvl2pPr marL="457115" algn="l" defTabSz="457115" rtl="0" eaLnBrk="1" latinLnBrk="0" hangingPunct="1">
        <a:defRPr sz="1800" kern="1200">
          <a:solidFill>
            <a:schemeClr val="tx1"/>
          </a:solidFill>
          <a:latin typeface="+mn-lt"/>
          <a:ea typeface="+mn-ea"/>
          <a:cs typeface="+mn-cs"/>
        </a:defRPr>
      </a:lvl2pPr>
      <a:lvl3pPr marL="914230" algn="l" defTabSz="457115" rtl="0" eaLnBrk="1" latinLnBrk="0" hangingPunct="1">
        <a:defRPr sz="1800" kern="1200">
          <a:solidFill>
            <a:schemeClr val="tx1"/>
          </a:solidFill>
          <a:latin typeface="+mn-lt"/>
          <a:ea typeface="+mn-ea"/>
          <a:cs typeface="+mn-cs"/>
        </a:defRPr>
      </a:lvl3pPr>
      <a:lvl4pPr marL="1371344" algn="l" defTabSz="457115" rtl="0" eaLnBrk="1" latinLnBrk="0" hangingPunct="1">
        <a:defRPr sz="1800" kern="1200">
          <a:solidFill>
            <a:schemeClr val="tx1"/>
          </a:solidFill>
          <a:latin typeface="+mn-lt"/>
          <a:ea typeface="+mn-ea"/>
          <a:cs typeface="+mn-cs"/>
        </a:defRPr>
      </a:lvl4pPr>
      <a:lvl5pPr marL="1828458" algn="l" defTabSz="457115" rtl="0" eaLnBrk="1" latinLnBrk="0" hangingPunct="1">
        <a:defRPr sz="1800" kern="1200">
          <a:solidFill>
            <a:schemeClr val="tx1"/>
          </a:solidFill>
          <a:latin typeface="+mn-lt"/>
          <a:ea typeface="+mn-ea"/>
          <a:cs typeface="+mn-cs"/>
        </a:defRPr>
      </a:lvl5pPr>
      <a:lvl6pPr marL="2285573" algn="l" defTabSz="457115" rtl="0" eaLnBrk="1" latinLnBrk="0" hangingPunct="1">
        <a:defRPr sz="1800" kern="1200">
          <a:solidFill>
            <a:schemeClr val="tx1"/>
          </a:solidFill>
          <a:latin typeface="+mn-lt"/>
          <a:ea typeface="+mn-ea"/>
          <a:cs typeface="+mn-cs"/>
        </a:defRPr>
      </a:lvl6pPr>
      <a:lvl7pPr marL="2742688" algn="l" defTabSz="457115" rtl="0" eaLnBrk="1" latinLnBrk="0" hangingPunct="1">
        <a:defRPr sz="1800" kern="1200">
          <a:solidFill>
            <a:schemeClr val="tx1"/>
          </a:solidFill>
          <a:latin typeface="+mn-lt"/>
          <a:ea typeface="+mn-ea"/>
          <a:cs typeface="+mn-cs"/>
        </a:defRPr>
      </a:lvl7pPr>
      <a:lvl8pPr marL="3199803" algn="l" defTabSz="457115" rtl="0" eaLnBrk="1" latinLnBrk="0" hangingPunct="1">
        <a:defRPr sz="1800" kern="1200">
          <a:solidFill>
            <a:schemeClr val="tx1"/>
          </a:solidFill>
          <a:latin typeface="+mn-lt"/>
          <a:ea typeface="+mn-ea"/>
          <a:cs typeface="+mn-cs"/>
        </a:defRPr>
      </a:lvl8pPr>
      <a:lvl9pPr marL="3656917" algn="l" defTabSz="457115"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108546" name="Picture 1"/>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6761164"/>
            <a:ext cx="11160125" cy="798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108547" name="Picture 2"/>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1"/>
            <a:ext cx="11160125" cy="6784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8196" name="Text Box 5"/>
          <p:cNvSpPr txBox="1">
            <a:spLocks noChangeArrowheads="1"/>
          </p:cNvSpPr>
          <p:nvPr/>
        </p:nvSpPr>
        <p:spPr bwMode="auto">
          <a:xfrm>
            <a:off x="557214" y="6886575"/>
            <a:ext cx="2598737"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3400">
                <a:solidFill>
                  <a:srgbClr val="000000"/>
                </a:solidFill>
                <a:latin typeface="Helvetica Neue Light"/>
                <a:ea typeface="ヒラギノ角ゴ ProN W3"/>
                <a:cs typeface="ヒラギノ角ゴ ProN W3"/>
                <a:sym typeface="Helvetica Neue Light"/>
              </a:defRPr>
            </a:lvl1pPr>
            <a:lvl2pPr marL="742950" indent="-285750" eaLnBrk="0" hangingPunct="0">
              <a:defRPr sz="3400">
                <a:solidFill>
                  <a:srgbClr val="000000"/>
                </a:solidFill>
                <a:latin typeface="Helvetica Neue Light"/>
                <a:ea typeface="ヒラギノ角ゴ ProN W3"/>
                <a:cs typeface="ヒラギノ角ゴ ProN W3"/>
                <a:sym typeface="Helvetica Neue Light"/>
              </a:defRPr>
            </a:lvl2pPr>
            <a:lvl3pPr marL="1143000" indent="-228600" eaLnBrk="0" hangingPunct="0">
              <a:defRPr sz="3400">
                <a:solidFill>
                  <a:srgbClr val="000000"/>
                </a:solidFill>
                <a:latin typeface="Helvetica Neue Light"/>
                <a:ea typeface="ヒラギノ角ゴ ProN W3"/>
                <a:cs typeface="ヒラギノ角ゴ ProN W3"/>
                <a:sym typeface="Helvetica Neue Light"/>
              </a:defRPr>
            </a:lvl3pPr>
            <a:lvl4pPr marL="1600200" indent="-228600" eaLnBrk="0" hangingPunct="0">
              <a:defRPr sz="3400">
                <a:solidFill>
                  <a:srgbClr val="000000"/>
                </a:solidFill>
                <a:latin typeface="Helvetica Neue Light"/>
                <a:ea typeface="ヒラギノ角ゴ ProN W3"/>
                <a:cs typeface="ヒラギノ角ゴ ProN W3"/>
                <a:sym typeface="Helvetica Neue Light"/>
              </a:defRPr>
            </a:lvl4pPr>
            <a:lvl5pPr marL="2057400" indent="-228600" eaLnBrk="0" hangingPunct="0">
              <a:defRPr sz="3400">
                <a:solidFill>
                  <a:srgbClr val="000000"/>
                </a:solidFill>
                <a:latin typeface="Helvetica Neue Light"/>
                <a:ea typeface="ヒラギノ角ゴ ProN W3"/>
                <a:cs typeface="ヒラギノ角ゴ ProN W3"/>
                <a:sym typeface="Helvetica Neue Light"/>
              </a:defRPr>
            </a:lvl5pPr>
            <a:lvl6pPr marL="2514600" indent="-228600" algn="ctr" eaLnBrk="0" fontAlgn="base" hangingPunct="0">
              <a:spcBef>
                <a:spcPct val="0"/>
              </a:spcBef>
              <a:spcAft>
                <a:spcPct val="0"/>
              </a:spcAft>
              <a:defRPr sz="3400">
                <a:solidFill>
                  <a:srgbClr val="000000"/>
                </a:solidFill>
                <a:latin typeface="Helvetica Neue Light"/>
                <a:ea typeface="ヒラギノ角ゴ ProN W3"/>
                <a:cs typeface="ヒラギノ角ゴ ProN W3"/>
                <a:sym typeface="Helvetica Neue Light"/>
              </a:defRPr>
            </a:lvl6pPr>
            <a:lvl7pPr marL="2971800" indent="-228600" algn="ctr" eaLnBrk="0" fontAlgn="base" hangingPunct="0">
              <a:spcBef>
                <a:spcPct val="0"/>
              </a:spcBef>
              <a:spcAft>
                <a:spcPct val="0"/>
              </a:spcAft>
              <a:defRPr sz="3400">
                <a:solidFill>
                  <a:srgbClr val="000000"/>
                </a:solidFill>
                <a:latin typeface="Helvetica Neue Light"/>
                <a:ea typeface="ヒラギノ角ゴ ProN W3"/>
                <a:cs typeface="ヒラギノ角ゴ ProN W3"/>
                <a:sym typeface="Helvetica Neue Light"/>
              </a:defRPr>
            </a:lvl7pPr>
            <a:lvl8pPr marL="3429000" indent="-228600" algn="ctr" eaLnBrk="0" fontAlgn="base" hangingPunct="0">
              <a:spcBef>
                <a:spcPct val="0"/>
              </a:spcBef>
              <a:spcAft>
                <a:spcPct val="0"/>
              </a:spcAft>
              <a:defRPr sz="3400">
                <a:solidFill>
                  <a:srgbClr val="000000"/>
                </a:solidFill>
                <a:latin typeface="Helvetica Neue Light"/>
                <a:ea typeface="ヒラギノ角ゴ ProN W3"/>
                <a:cs typeface="ヒラギノ角ゴ ProN W3"/>
                <a:sym typeface="Helvetica Neue Light"/>
              </a:defRPr>
            </a:lvl8pPr>
            <a:lvl9pPr marL="3886200" indent="-228600" algn="ctr" eaLnBrk="0" fontAlgn="base" hangingPunct="0">
              <a:spcBef>
                <a:spcPct val="0"/>
              </a:spcBef>
              <a:spcAft>
                <a:spcPct val="0"/>
              </a:spcAft>
              <a:defRPr sz="3400">
                <a:solidFill>
                  <a:srgbClr val="000000"/>
                </a:solidFill>
                <a:latin typeface="Helvetica Neue Light"/>
                <a:ea typeface="ヒラギノ角ゴ ProN W3"/>
                <a:cs typeface="ヒラギノ角ゴ ProN W3"/>
                <a:sym typeface="Helvetica Neue Light"/>
              </a:defRPr>
            </a:lvl9pPr>
          </a:lstStyle>
          <a:p>
            <a:pPr algn="ctr" defTabSz="914400" eaLnBrk="1" hangingPunct="1">
              <a:lnSpc>
                <a:spcPct val="100000"/>
              </a:lnSpc>
              <a:buClrTx/>
              <a:buSzTx/>
              <a:buFont typeface="Symbol" pitchFamily="18" charset="2"/>
              <a:buNone/>
              <a:defRPr/>
            </a:pPr>
            <a:endParaRPr lang="fr-FR" smtClean="0"/>
          </a:p>
        </p:txBody>
      </p:sp>
      <p:sp>
        <p:nvSpPr>
          <p:cNvPr id="8197" name="Text Box 6"/>
          <p:cNvSpPr txBox="1">
            <a:spLocks noChangeArrowheads="1"/>
          </p:cNvSpPr>
          <p:nvPr/>
        </p:nvSpPr>
        <p:spPr bwMode="auto">
          <a:xfrm>
            <a:off x="3816351" y="6886575"/>
            <a:ext cx="3535363"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3400">
                <a:solidFill>
                  <a:srgbClr val="000000"/>
                </a:solidFill>
                <a:latin typeface="Helvetica Neue Light"/>
                <a:ea typeface="ヒラギノ角ゴ ProN W3"/>
                <a:cs typeface="ヒラギノ角ゴ ProN W3"/>
                <a:sym typeface="Helvetica Neue Light"/>
              </a:defRPr>
            </a:lvl1pPr>
            <a:lvl2pPr marL="742950" indent="-285750" eaLnBrk="0" hangingPunct="0">
              <a:defRPr sz="3400">
                <a:solidFill>
                  <a:srgbClr val="000000"/>
                </a:solidFill>
                <a:latin typeface="Helvetica Neue Light"/>
                <a:ea typeface="ヒラギノ角ゴ ProN W3"/>
                <a:cs typeface="ヒラギノ角ゴ ProN W3"/>
                <a:sym typeface="Helvetica Neue Light"/>
              </a:defRPr>
            </a:lvl2pPr>
            <a:lvl3pPr marL="1143000" indent="-228600" eaLnBrk="0" hangingPunct="0">
              <a:defRPr sz="3400">
                <a:solidFill>
                  <a:srgbClr val="000000"/>
                </a:solidFill>
                <a:latin typeface="Helvetica Neue Light"/>
                <a:ea typeface="ヒラギノ角ゴ ProN W3"/>
                <a:cs typeface="ヒラギノ角ゴ ProN W3"/>
                <a:sym typeface="Helvetica Neue Light"/>
              </a:defRPr>
            </a:lvl3pPr>
            <a:lvl4pPr marL="1600200" indent="-228600" eaLnBrk="0" hangingPunct="0">
              <a:defRPr sz="3400">
                <a:solidFill>
                  <a:srgbClr val="000000"/>
                </a:solidFill>
                <a:latin typeface="Helvetica Neue Light"/>
                <a:ea typeface="ヒラギノ角ゴ ProN W3"/>
                <a:cs typeface="ヒラギノ角ゴ ProN W3"/>
                <a:sym typeface="Helvetica Neue Light"/>
              </a:defRPr>
            </a:lvl4pPr>
            <a:lvl5pPr marL="2057400" indent="-228600" eaLnBrk="0" hangingPunct="0">
              <a:defRPr sz="3400">
                <a:solidFill>
                  <a:srgbClr val="000000"/>
                </a:solidFill>
                <a:latin typeface="Helvetica Neue Light"/>
                <a:ea typeface="ヒラギノ角ゴ ProN W3"/>
                <a:cs typeface="ヒラギノ角ゴ ProN W3"/>
                <a:sym typeface="Helvetica Neue Light"/>
              </a:defRPr>
            </a:lvl5pPr>
            <a:lvl6pPr marL="2514600" indent="-228600" algn="ctr" eaLnBrk="0" fontAlgn="base" hangingPunct="0">
              <a:spcBef>
                <a:spcPct val="0"/>
              </a:spcBef>
              <a:spcAft>
                <a:spcPct val="0"/>
              </a:spcAft>
              <a:defRPr sz="3400">
                <a:solidFill>
                  <a:srgbClr val="000000"/>
                </a:solidFill>
                <a:latin typeface="Helvetica Neue Light"/>
                <a:ea typeface="ヒラギノ角ゴ ProN W3"/>
                <a:cs typeface="ヒラギノ角ゴ ProN W3"/>
                <a:sym typeface="Helvetica Neue Light"/>
              </a:defRPr>
            </a:lvl6pPr>
            <a:lvl7pPr marL="2971800" indent="-228600" algn="ctr" eaLnBrk="0" fontAlgn="base" hangingPunct="0">
              <a:spcBef>
                <a:spcPct val="0"/>
              </a:spcBef>
              <a:spcAft>
                <a:spcPct val="0"/>
              </a:spcAft>
              <a:defRPr sz="3400">
                <a:solidFill>
                  <a:srgbClr val="000000"/>
                </a:solidFill>
                <a:latin typeface="Helvetica Neue Light"/>
                <a:ea typeface="ヒラギノ角ゴ ProN W3"/>
                <a:cs typeface="ヒラギノ角ゴ ProN W3"/>
                <a:sym typeface="Helvetica Neue Light"/>
              </a:defRPr>
            </a:lvl7pPr>
            <a:lvl8pPr marL="3429000" indent="-228600" algn="ctr" eaLnBrk="0" fontAlgn="base" hangingPunct="0">
              <a:spcBef>
                <a:spcPct val="0"/>
              </a:spcBef>
              <a:spcAft>
                <a:spcPct val="0"/>
              </a:spcAft>
              <a:defRPr sz="3400">
                <a:solidFill>
                  <a:srgbClr val="000000"/>
                </a:solidFill>
                <a:latin typeface="Helvetica Neue Light"/>
                <a:ea typeface="ヒラギノ角ゴ ProN W3"/>
                <a:cs typeface="ヒラギノ角ゴ ProN W3"/>
                <a:sym typeface="Helvetica Neue Light"/>
              </a:defRPr>
            </a:lvl8pPr>
            <a:lvl9pPr marL="3886200" indent="-228600" algn="ctr" eaLnBrk="0" fontAlgn="base" hangingPunct="0">
              <a:spcBef>
                <a:spcPct val="0"/>
              </a:spcBef>
              <a:spcAft>
                <a:spcPct val="0"/>
              </a:spcAft>
              <a:defRPr sz="3400">
                <a:solidFill>
                  <a:srgbClr val="000000"/>
                </a:solidFill>
                <a:latin typeface="Helvetica Neue Light"/>
                <a:ea typeface="ヒラギノ角ゴ ProN W3"/>
                <a:cs typeface="ヒラギノ角ゴ ProN W3"/>
                <a:sym typeface="Helvetica Neue Light"/>
              </a:defRPr>
            </a:lvl9pPr>
          </a:lstStyle>
          <a:p>
            <a:pPr algn="ctr" defTabSz="914400" eaLnBrk="1" hangingPunct="1">
              <a:lnSpc>
                <a:spcPct val="100000"/>
              </a:lnSpc>
              <a:buClrTx/>
              <a:buSzTx/>
              <a:buFont typeface="Symbol" pitchFamily="18" charset="2"/>
              <a:buNone/>
              <a:defRPr/>
            </a:pPr>
            <a:endParaRPr lang="fr-FR" smtClean="0"/>
          </a:p>
        </p:txBody>
      </p:sp>
      <p:sp>
        <p:nvSpPr>
          <p:cNvPr id="8198" name="Text Box 4"/>
          <p:cNvSpPr txBox="1">
            <a:spLocks noChangeArrowheads="1"/>
          </p:cNvSpPr>
          <p:nvPr/>
        </p:nvSpPr>
        <p:spPr bwMode="auto">
          <a:xfrm>
            <a:off x="3657600" y="7086600"/>
            <a:ext cx="38862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400">
                <a:solidFill>
                  <a:srgbClr val="000000"/>
                </a:solidFill>
                <a:latin typeface="Helvetica Neue Light" charset="0"/>
                <a:ea typeface="ヒラギノ角ゴ ProN W3" charset="0"/>
                <a:cs typeface="ヒラギノ角ゴ ProN W3" charset="0"/>
                <a:sym typeface="Helvetica Neue Light" charset="0"/>
              </a:defRPr>
            </a:lvl1pPr>
            <a:lvl2pPr marL="742950" indent="-28575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400">
                <a:solidFill>
                  <a:srgbClr val="000000"/>
                </a:solidFill>
                <a:latin typeface="Helvetica Neue Light" charset="0"/>
                <a:ea typeface="ヒラギノ角ゴ ProN W3" charset="0"/>
                <a:cs typeface="ヒラギノ角ゴ ProN W3" charset="0"/>
                <a:sym typeface="Helvetica Neue Light" charset="0"/>
              </a:defRPr>
            </a:lvl2pPr>
            <a:lvl3pPr marL="11430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400">
                <a:solidFill>
                  <a:srgbClr val="000000"/>
                </a:solidFill>
                <a:latin typeface="Helvetica Neue Light" charset="0"/>
                <a:ea typeface="ヒラギノ角ゴ ProN W3" charset="0"/>
                <a:cs typeface="ヒラギノ角ゴ ProN W3" charset="0"/>
                <a:sym typeface="Helvetica Neue Light" charset="0"/>
              </a:defRPr>
            </a:lvl3pPr>
            <a:lvl4pPr marL="16002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400">
                <a:solidFill>
                  <a:srgbClr val="000000"/>
                </a:solidFill>
                <a:latin typeface="Helvetica Neue Light" charset="0"/>
                <a:ea typeface="ヒラギノ角ゴ ProN W3" charset="0"/>
                <a:cs typeface="ヒラギノ角ゴ ProN W3" charset="0"/>
                <a:sym typeface="Helvetica Neue Light" charset="0"/>
              </a:defRPr>
            </a:lvl4pPr>
            <a:lvl5pPr marL="20574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400">
                <a:solidFill>
                  <a:srgbClr val="000000"/>
                </a:solidFill>
                <a:latin typeface="Helvetica Neue Light" charset="0"/>
                <a:ea typeface="ヒラギノ角ゴ ProN W3" charset="0"/>
                <a:cs typeface="ヒラギノ角ゴ ProN W3" charset="0"/>
                <a:sym typeface="Helvetica Neue Light" charset="0"/>
              </a:defRPr>
            </a:lvl5pPr>
            <a:lvl6pPr marL="2514600" indent="-228600" algn="ctr"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400">
                <a:solidFill>
                  <a:srgbClr val="000000"/>
                </a:solidFill>
                <a:latin typeface="Helvetica Neue Light" charset="0"/>
                <a:ea typeface="ヒラギノ角ゴ ProN W3" charset="0"/>
                <a:cs typeface="ヒラギノ角ゴ ProN W3" charset="0"/>
                <a:sym typeface="Helvetica Neue Light" charset="0"/>
              </a:defRPr>
            </a:lvl6pPr>
            <a:lvl7pPr marL="2971800" indent="-228600" algn="ctr"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400">
                <a:solidFill>
                  <a:srgbClr val="000000"/>
                </a:solidFill>
                <a:latin typeface="Helvetica Neue Light" charset="0"/>
                <a:ea typeface="ヒラギノ角ゴ ProN W3" charset="0"/>
                <a:cs typeface="ヒラギノ角ゴ ProN W3" charset="0"/>
                <a:sym typeface="Helvetica Neue Light" charset="0"/>
              </a:defRPr>
            </a:lvl7pPr>
            <a:lvl8pPr marL="3429000" indent="-228600" algn="ctr"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400">
                <a:solidFill>
                  <a:srgbClr val="000000"/>
                </a:solidFill>
                <a:latin typeface="Helvetica Neue Light" charset="0"/>
                <a:ea typeface="ヒラギノ角ゴ ProN W3" charset="0"/>
                <a:cs typeface="ヒラギノ角ゴ ProN W3" charset="0"/>
                <a:sym typeface="Helvetica Neue Light" charset="0"/>
              </a:defRPr>
            </a:lvl8pPr>
            <a:lvl9pPr marL="3886200" indent="-228600" algn="ctr"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400">
                <a:solidFill>
                  <a:srgbClr val="000000"/>
                </a:solidFill>
                <a:latin typeface="Helvetica Neue Light" charset="0"/>
                <a:ea typeface="ヒラギノ角ゴ ProN W3" charset="0"/>
                <a:cs typeface="ヒラギノ角ゴ ProN W3" charset="0"/>
                <a:sym typeface="Helvetica Neue Light" charset="0"/>
              </a:defRPr>
            </a:lvl9pPr>
          </a:lstStyle>
          <a:p>
            <a:pPr algn="ctr" defTabSz="914400" eaLnBrk="1" hangingPunct="1">
              <a:lnSpc>
                <a:spcPct val="98000"/>
              </a:lnSpc>
              <a:buClrTx/>
              <a:buSzTx/>
              <a:buFont typeface="Wingdings" charset="0"/>
              <a:buNone/>
              <a:defRPr/>
            </a:pPr>
            <a:fld id="{E9545836-4AAB-924F-BCFA-4B63CCDD8C51}" type="slidenum">
              <a:rPr lang="en-GB" sz="1400" smtClean="0">
                <a:solidFill>
                  <a:srgbClr val="FFFF00"/>
                </a:solidFill>
                <a:latin typeface="Times New Roman" charset="0"/>
                <a:cs typeface="Arial Unicode MS" charset="0"/>
              </a:rPr>
              <a:pPr algn="ctr" defTabSz="914400" eaLnBrk="1" hangingPunct="1">
                <a:lnSpc>
                  <a:spcPct val="98000"/>
                </a:lnSpc>
                <a:buClrTx/>
                <a:buSzTx/>
                <a:buFont typeface="Wingdings" charset="0"/>
                <a:buNone/>
                <a:defRPr/>
              </a:pPr>
              <a:t>‹#›</a:t>
            </a:fld>
            <a:endParaRPr lang="en-GB" sz="1400" smtClean="0">
              <a:solidFill>
                <a:srgbClr val="FFFF00"/>
              </a:solidFill>
              <a:latin typeface="Times New Roman" charset="0"/>
              <a:cs typeface="Arial Unicode MS" charset="0"/>
            </a:endParaRPr>
          </a:p>
        </p:txBody>
      </p:sp>
      <p:sp>
        <p:nvSpPr>
          <p:cNvPr id="108551" name="Rectangle 3"/>
          <p:cNvSpPr>
            <a:spLocks noGrp="1" noChangeArrowheads="1"/>
          </p:cNvSpPr>
          <p:nvPr>
            <p:ph type="title"/>
          </p:nvPr>
        </p:nvSpPr>
        <p:spPr bwMode="auto">
          <a:xfrm>
            <a:off x="557214" y="301625"/>
            <a:ext cx="10034587" cy="1254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FAA26D3D-D897-4be2-8F04-BA451C77F1D7}">
              <ma14:placeholderFlag xmlns:ma14="http://schemas.microsoft.com/office/mac/drawingml/2011/main" val="1"/>
            </a:ext>
          </a:extLst>
        </p:spPr>
        <p:txBody>
          <a:bodyPr vert="horz" wrap="square" lIns="0" tIns="0" rIns="0" bIns="0" numCol="1" anchor="ctr" anchorCtr="0" compatLnSpc="1">
            <a:prstTxWarp prst="textNoShape">
              <a:avLst/>
            </a:prstTxWarp>
          </a:bodyPr>
          <a:lstStyle/>
          <a:p>
            <a:pPr lvl="0"/>
            <a:r>
              <a:rPr lang="en-GB"/>
              <a:t>Click to edit the title text format</a:t>
            </a:r>
          </a:p>
        </p:txBody>
      </p:sp>
      <p:sp>
        <p:nvSpPr>
          <p:cNvPr id="108552" name="Rectangle 4"/>
          <p:cNvSpPr>
            <a:spLocks noGrp="1" noChangeArrowheads="1"/>
          </p:cNvSpPr>
          <p:nvPr>
            <p:ph type="body" idx="1"/>
          </p:nvPr>
        </p:nvSpPr>
        <p:spPr bwMode="auto">
          <a:xfrm>
            <a:off x="557214" y="1768476"/>
            <a:ext cx="10034587" cy="4981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FAA26D3D-D897-4be2-8F04-BA451C77F1D7}">
              <ma14:placeholderFlag xmlns:ma14="http://schemas.microsoft.com/office/mac/drawingml/2011/main" val="1"/>
            </a:ext>
          </a:extLst>
        </p:spPr>
        <p:txBody>
          <a:bodyPr vert="horz" wrap="square" lIns="0" tIns="0" rIns="0" bIns="0" numCol="1" anchor="t" anchorCtr="0" compatLnSpc="1">
            <a:prstTxWarp prst="textNoShape">
              <a:avLst/>
            </a:prstTxWarp>
          </a:bodyPr>
          <a:lstStyle/>
          <a:p>
            <a:pPr lvl="0"/>
            <a:r>
              <a:rPr lang="en-GB"/>
              <a:t>Click to edit the outline text format</a:t>
            </a:r>
          </a:p>
          <a:p>
            <a:pPr lvl="1"/>
            <a:r>
              <a:rPr lang="en-GB"/>
              <a:t>Second Outline Level</a:t>
            </a:r>
          </a:p>
          <a:p>
            <a:pPr lvl="2"/>
            <a:r>
              <a:rPr lang="en-GB"/>
              <a:t>Third Outline Level</a:t>
            </a:r>
          </a:p>
          <a:p>
            <a:pPr lvl="3"/>
            <a:r>
              <a:rPr lang="en-GB"/>
              <a:t>Fourth Outline Level</a:t>
            </a:r>
          </a:p>
          <a:p>
            <a:pPr lvl="4"/>
            <a:r>
              <a:rPr lang="en-GB"/>
              <a:t>Fifth Outline Level</a:t>
            </a:r>
          </a:p>
          <a:p>
            <a:pPr lvl="4"/>
            <a:r>
              <a:rPr lang="en-GB"/>
              <a:t>Sixth Outline Level</a:t>
            </a:r>
          </a:p>
          <a:p>
            <a:pPr lvl="4"/>
            <a:r>
              <a:rPr lang="en-GB"/>
              <a:t>Seventh Outline Level</a:t>
            </a:r>
          </a:p>
          <a:p>
            <a:pPr lvl="4"/>
            <a:r>
              <a:rPr lang="en-GB"/>
              <a:t>Eighth Outline Level</a:t>
            </a:r>
          </a:p>
          <a:p>
            <a:pPr lvl="4"/>
            <a:r>
              <a:rPr lang="en-GB"/>
              <a:t>Ninth Outline Level</a:t>
            </a:r>
          </a:p>
        </p:txBody>
      </p:sp>
    </p:spTree>
  </p:cSld>
  <p:clrMap bg1="lt1" tx1="dk1" bg2="lt2" tx2="dk2" accent1="accent1" accent2="accent2" accent3="accent3" accent4="accent4" accent5="accent5" accent6="accent6" hlink="hlink" folHlink="folHlink"/>
  <p:sldLayoutIdLst>
    <p:sldLayoutId id="2147487605" r:id="rId1"/>
    <p:sldLayoutId id="2147487606" r:id="rId2"/>
    <p:sldLayoutId id="2147487607" r:id="rId3"/>
    <p:sldLayoutId id="2147487608" r:id="rId4"/>
    <p:sldLayoutId id="2147487609" r:id="rId5"/>
    <p:sldLayoutId id="2147487610" r:id="rId6"/>
    <p:sldLayoutId id="2147487611" r:id="rId7"/>
    <p:sldLayoutId id="2147487612" r:id="rId8"/>
    <p:sldLayoutId id="2147487613" r:id="rId9"/>
    <p:sldLayoutId id="2147487614" r:id="rId10"/>
    <p:sldLayoutId id="2147487615" r:id="rId11"/>
  </p:sldLayoutIdLst>
  <p:txStyles>
    <p:titleStyle>
      <a:lvl1pPr algn="ctr" defTabSz="457200" rtl="0" eaLnBrk="0" fontAlgn="base" hangingPunct="0">
        <a:lnSpc>
          <a:spcPct val="70000"/>
        </a:lnSpc>
        <a:spcBef>
          <a:spcPct val="0"/>
        </a:spcBef>
        <a:spcAft>
          <a:spcPct val="0"/>
        </a:spcAft>
        <a:buClr>
          <a:srgbClr val="000000"/>
        </a:buClr>
        <a:buSzPct val="45000"/>
        <a:buFont typeface="Symbol" charset="0"/>
        <a:defRPr sz="4400">
          <a:solidFill>
            <a:srgbClr val="000000"/>
          </a:solidFill>
          <a:latin typeface="+mj-lt"/>
          <a:ea typeface="ＭＳ Ｐゴシック" charset="0"/>
          <a:cs typeface="+mj-cs"/>
        </a:defRPr>
      </a:lvl1pPr>
      <a:lvl2pPr algn="ctr" defTabSz="457200" rtl="0" eaLnBrk="0" fontAlgn="base" hangingPunct="0">
        <a:lnSpc>
          <a:spcPct val="70000"/>
        </a:lnSpc>
        <a:spcBef>
          <a:spcPct val="0"/>
        </a:spcBef>
        <a:spcAft>
          <a:spcPct val="0"/>
        </a:spcAft>
        <a:buClr>
          <a:srgbClr val="000000"/>
        </a:buClr>
        <a:buSzPct val="45000"/>
        <a:buFont typeface="Symbol" charset="0"/>
        <a:defRPr sz="4400">
          <a:solidFill>
            <a:srgbClr val="000000"/>
          </a:solidFill>
          <a:latin typeface="Arial" charset="0"/>
          <a:ea typeface="ＭＳ Ｐゴシック" charset="0"/>
          <a:cs typeface="Angsana New" pitchFamily="18" charset="-34"/>
        </a:defRPr>
      </a:lvl2pPr>
      <a:lvl3pPr algn="ctr" defTabSz="457200" rtl="0" eaLnBrk="0" fontAlgn="base" hangingPunct="0">
        <a:lnSpc>
          <a:spcPct val="70000"/>
        </a:lnSpc>
        <a:spcBef>
          <a:spcPct val="0"/>
        </a:spcBef>
        <a:spcAft>
          <a:spcPct val="0"/>
        </a:spcAft>
        <a:buClr>
          <a:srgbClr val="000000"/>
        </a:buClr>
        <a:buSzPct val="45000"/>
        <a:buFont typeface="Symbol" charset="0"/>
        <a:defRPr sz="4400">
          <a:solidFill>
            <a:srgbClr val="000000"/>
          </a:solidFill>
          <a:latin typeface="Arial" charset="0"/>
          <a:ea typeface="ＭＳ Ｐゴシック" charset="0"/>
          <a:cs typeface="Angsana New" pitchFamily="18" charset="-34"/>
        </a:defRPr>
      </a:lvl3pPr>
      <a:lvl4pPr algn="ctr" defTabSz="457200" rtl="0" eaLnBrk="0" fontAlgn="base" hangingPunct="0">
        <a:lnSpc>
          <a:spcPct val="70000"/>
        </a:lnSpc>
        <a:spcBef>
          <a:spcPct val="0"/>
        </a:spcBef>
        <a:spcAft>
          <a:spcPct val="0"/>
        </a:spcAft>
        <a:buClr>
          <a:srgbClr val="000000"/>
        </a:buClr>
        <a:buSzPct val="45000"/>
        <a:buFont typeface="Symbol" charset="0"/>
        <a:defRPr sz="4400">
          <a:solidFill>
            <a:srgbClr val="000000"/>
          </a:solidFill>
          <a:latin typeface="Arial" charset="0"/>
          <a:ea typeface="ＭＳ Ｐゴシック" charset="0"/>
          <a:cs typeface="Angsana New" pitchFamily="18" charset="-34"/>
        </a:defRPr>
      </a:lvl4pPr>
      <a:lvl5pPr algn="ctr" defTabSz="457200" rtl="0" eaLnBrk="0" fontAlgn="base" hangingPunct="0">
        <a:lnSpc>
          <a:spcPct val="70000"/>
        </a:lnSpc>
        <a:spcBef>
          <a:spcPct val="0"/>
        </a:spcBef>
        <a:spcAft>
          <a:spcPct val="0"/>
        </a:spcAft>
        <a:buClr>
          <a:srgbClr val="000000"/>
        </a:buClr>
        <a:buSzPct val="45000"/>
        <a:buFont typeface="Symbol" charset="0"/>
        <a:defRPr sz="4400">
          <a:solidFill>
            <a:srgbClr val="000000"/>
          </a:solidFill>
          <a:latin typeface="Arial" charset="0"/>
          <a:ea typeface="ＭＳ Ｐゴシック" charset="0"/>
          <a:cs typeface="Angsana New" pitchFamily="18" charset="-34"/>
        </a:defRPr>
      </a:lvl5pPr>
      <a:lvl6pPr marL="457200" algn="ctr" defTabSz="457200" rtl="0" fontAlgn="base">
        <a:lnSpc>
          <a:spcPct val="70000"/>
        </a:lnSpc>
        <a:spcBef>
          <a:spcPct val="0"/>
        </a:spcBef>
        <a:spcAft>
          <a:spcPct val="0"/>
        </a:spcAft>
        <a:buClr>
          <a:srgbClr val="000000"/>
        </a:buClr>
        <a:buSzPct val="45000"/>
        <a:buFont typeface="Symbol" pitchFamily="18" charset="2"/>
        <a:defRPr sz="4400">
          <a:solidFill>
            <a:srgbClr val="000000"/>
          </a:solidFill>
          <a:latin typeface="Arial" charset="0"/>
          <a:cs typeface="Angsana New" pitchFamily="18" charset="-34"/>
        </a:defRPr>
      </a:lvl6pPr>
      <a:lvl7pPr marL="914400" algn="ctr" defTabSz="457200" rtl="0" fontAlgn="base">
        <a:lnSpc>
          <a:spcPct val="70000"/>
        </a:lnSpc>
        <a:spcBef>
          <a:spcPct val="0"/>
        </a:spcBef>
        <a:spcAft>
          <a:spcPct val="0"/>
        </a:spcAft>
        <a:buClr>
          <a:srgbClr val="000000"/>
        </a:buClr>
        <a:buSzPct val="45000"/>
        <a:buFont typeface="Symbol" pitchFamily="18" charset="2"/>
        <a:defRPr sz="4400">
          <a:solidFill>
            <a:srgbClr val="000000"/>
          </a:solidFill>
          <a:latin typeface="Arial" charset="0"/>
          <a:cs typeface="Angsana New" pitchFamily="18" charset="-34"/>
        </a:defRPr>
      </a:lvl7pPr>
      <a:lvl8pPr marL="1371600" algn="ctr" defTabSz="457200" rtl="0" fontAlgn="base">
        <a:lnSpc>
          <a:spcPct val="70000"/>
        </a:lnSpc>
        <a:spcBef>
          <a:spcPct val="0"/>
        </a:spcBef>
        <a:spcAft>
          <a:spcPct val="0"/>
        </a:spcAft>
        <a:buClr>
          <a:srgbClr val="000000"/>
        </a:buClr>
        <a:buSzPct val="45000"/>
        <a:buFont typeface="Symbol" pitchFamily="18" charset="2"/>
        <a:defRPr sz="4400">
          <a:solidFill>
            <a:srgbClr val="000000"/>
          </a:solidFill>
          <a:latin typeface="Arial" charset="0"/>
          <a:cs typeface="Angsana New" pitchFamily="18" charset="-34"/>
        </a:defRPr>
      </a:lvl8pPr>
      <a:lvl9pPr marL="1828800" algn="ctr" defTabSz="457200" rtl="0" fontAlgn="base">
        <a:lnSpc>
          <a:spcPct val="70000"/>
        </a:lnSpc>
        <a:spcBef>
          <a:spcPct val="0"/>
        </a:spcBef>
        <a:spcAft>
          <a:spcPct val="0"/>
        </a:spcAft>
        <a:buClr>
          <a:srgbClr val="000000"/>
        </a:buClr>
        <a:buSzPct val="45000"/>
        <a:buFont typeface="Symbol" pitchFamily="18" charset="2"/>
        <a:defRPr sz="4400">
          <a:solidFill>
            <a:srgbClr val="000000"/>
          </a:solidFill>
          <a:latin typeface="Arial" charset="0"/>
          <a:cs typeface="Angsana New" pitchFamily="18" charset="-34"/>
        </a:defRPr>
      </a:lvl9pPr>
    </p:titleStyle>
    <p:bodyStyle>
      <a:lvl1pPr marL="423863" indent="-319088" algn="l" defTabSz="457200" rtl="0" eaLnBrk="0" fontAlgn="base" hangingPunct="0">
        <a:lnSpc>
          <a:spcPct val="70000"/>
        </a:lnSpc>
        <a:spcBef>
          <a:spcPct val="0"/>
        </a:spcBef>
        <a:spcAft>
          <a:spcPts val="1425"/>
        </a:spcAft>
        <a:buClr>
          <a:srgbClr val="000000"/>
        </a:buClr>
        <a:buSzPct val="45000"/>
        <a:buFont typeface="Wingdings" charset="0"/>
        <a:buChar char=""/>
        <a:defRPr sz="3200">
          <a:solidFill>
            <a:srgbClr val="000000"/>
          </a:solidFill>
          <a:latin typeface="+mn-lt"/>
          <a:ea typeface="ＭＳ Ｐゴシック" charset="0"/>
          <a:cs typeface="+mn-cs"/>
        </a:defRPr>
      </a:lvl1pPr>
      <a:lvl2pPr marL="855663" indent="-285750" algn="l" defTabSz="457200" rtl="0" eaLnBrk="0" fontAlgn="base" hangingPunct="0">
        <a:lnSpc>
          <a:spcPct val="70000"/>
        </a:lnSpc>
        <a:spcBef>
          <a:spcPct val="0"/>
        </a:spcBef>
        <a:spcAft>
          <a:spcPts val="1138"/>
        </a:spcAft>
        <a:buClr>
          <a:srgbClr val="000000"/>
        </a:buClr>
        <a:buSzPct val="75000"/>
        <a:buFont typeface="Symbol" charset="0"/>
        <a:buChar char=""/>
        <a:defRPr sz="2800">
          <a:solidFill>
            <a:srgbClr val="000000"/>
          </a:solidFill>
          <a:latin typeface="+mn-lt"/>
          <a:ea typeface="Angsana New" charset="0"/>
          <a:cs typeface="+mn-cs"/>
        </a:defRPr>
      </a:lvl2pPr>
      <a:lvl3pPr marL="1287463" indent="-212725" algn="l" defTabSz="457200" rtl="0" eaLnBrk="0" fontAlgn="base" hangingPunct="0">
        <a:lnSpc>
          <a:spcPct val="70000"/>
        </a:lnSpc>
        <a:spcBef>
          <a:spcPct val="0"/>
        </a:spcBef>
        <a:spcAft>
          <a:spcPts val="850"/>
        </a:spcAft>
        <a:buClr>
          <a:srgbClr val="000000"/>
        </a:buClr>
        <a:buSzPct val="45000"/>
        <a:buFont typeface="Wingdings" charset="0"/>
        <a:buChar char=""/>
        <a:defRPr sz="2400">
          <a:solidFill>
            <a:srgbClr val="000000"/>
          </a:solidFill>
          <a:latin typeface="+mn-lt"/>
          <a:ea typeface="Angsana New" charset="0"/>
          <a:cs typeface="+mn-cs"/>
        </a:defRPr>
      </a:lvl3pPr>
      <a:lvl4pPr marL="1719263" indent="-207963" algn="l" defTabSz="457200" rtl="0" eaLnBrk="0" fontAlgn="base" hangingPunct="0">
        <a:lnSpc>
          <a:spcPct val="70000"/>
        </a:lnSpc>
        <a:spcBef>
          <a:spcPct val="0"/>
        </a:spcBef>
        <a:spcAft>
          <a:spcPts val="575"/>
        </a:spcAft>
        <a:buClr>
          <a:srgbClr val="000000"/>
        </a:buClr>
        <a:buSzPct val="75000"/>
        <a:buFont typeface="Symbol" charset="0"/>
        <a:buChar char=""/>
        <a:defRPr sz="2000">
          <a:solidFill>
            <a:srgbClr val="000000"/>
          </a:solidFill>
          <a:latin typeface="+mn-lt"/>
          <a:ea typeface="Angsana New" charset="0"/>
          <a:cs typeface="+mn-cs"/>
        </a:defRPr>
      </a:lvl4pPr>
      <a:lvl5pPr marL="2151063" indent="-209550" algn="l" defTabSz="457200" rtl="0" eaLnBrk="0" fontAlgn="base" hangingPunct="0">
        <a:lnSpc>
          <a:spcPct val="70000"/>
        </a:lnSpc>
        <a:spcBef>
          <a:spcPct val="0"/>
        </a:spcBef>
        <a:spcAft>
          <a:spcPts val="288"/>
        </a:spcAft>
        <a:buClr>
          <a:srgbClr val="000000"/>
        </a:buClr>
        <a:buSzPct val="45000"/>
        <a:buFont typeface="Wingdings" charset="0"/>
        <a:buChar char=""/>
        <a:defRPr sz="2000">
          <a:solidFill>
            <a:srgbClr val="000000"/>
          </a:solidFill>
          <a:latin typeface="+mn-lt"/>
          <a:ea typeface="Angsana New" charset="0"/>
          <a:cs typeface="+mn-cs"/>
        </a:defRPr>
      </a:lvl5pPr>
      <a:lvl6pPr marL="2608263" indent="-209550" algn="l" defTabSz="457200" rtl="0" fontAlgn="base">
        <a:lnSpc>
          <a:spcPct val="70000"/>
        </a:lnSpc>
        <a:spcBef>
          <a:spcPct val="0"/>
        </a:spcBef>
        <a:spcAft>
          <a:spcPts val="288"/>
        </a:spcAft>
        <a:buClr>
          <a:srgbClr val="000000"/>
        </a:buClr>
        <a:buSzPct val="45000"/>
        <a:buFont typeface="Wingdings" pitchFamily="2" charset="2"/>
        <a:buChar char=""/>
        <a:defRPr sz="2000">
          <a:solidFill>
            <a:srgbClr val="000000"/>
          </a:solidFill>
          <a:latin typeface="+mn-lt"/>
          <a:cs typeface="+mn-cs"/>
        </a:defRPr>
      </a:lvl6pPr>
      <a:lvl7pPr marL="3065463" indent="-209550" algn="l" defTabSz="457200" rtl="0" fontAlgn="base">
        <a:lnSpc>
          <a:spcPct val="70000"/>
        </a:lnSpc>
        <a:spcBef>
          <a:spcPct val="0"/>
        </a:spcBef>
        <a:spcAft>
          <a:spcPts val="288"/>
        </a:spcAft>
        <a:buClr>
          <a:srgbClr val="000000"/>
        </a:buClr>
        <a:buSzPct val="45000"/>
        <a:buFont typeface="Wingdings" pitchFamily="2" charset="2"/>
        <a:buChar char=""/>
        <a:defRPr sz="2000">
          <a:solidFill>
            <a:srgbClr val="000000"/>
          </a:solidFill>
          <a:latin typeface="+mn-lt"/>
          <a:cs typeface="+mn-cs"/>
        </a:defRPr>
      </a:lvl7pPr>
      <a:lvl8pPr marL="3522663" indent="-209550" algn="l" defTabSz="457200" rtl="0" fontAlgn="base">
        <a:lnSpc>
          <a:spcPct val="70000"/>
        </a:lnSpc>
        <a:spcBef>
          <a:spcPct val="0"/>
        </a:spcBef>
        <a:spcAft>
          <a:spcPts val="288"/>
        </a:spcAft>
        <a:buClr>
          <a:srgbClr val="000000"/>
        </a:buClr>
        <a:buSzPct val="45000"/>
        <a:buFont typeface="Wingdings" pitchFamily="2" charset="2"/>
        <a:buChar char=""/>
        <a:defRPr sz="2000">
          <a:solidFill>
            <a:srgbClr val="000000"/>
          </a:solidFill>
          <a:latin typeface="+mn-lt"/>
          <a:cs typeface="+mn-cs"/>
        </a:defRPr>
      </a:lvl8pPr>
      <a:lvl9pPr marL="3979863" indent="-209550" algn="l" defTabSz="457200" rtl="0" fontAlgn="base">
        <a:lnSpc>
          <a:spcPct val="70000"/>
        </a:lnSpc>
        <a:spcBef>
          <a:spcPct val="0"/>
        </a:spcBef>
        <a:spcAft>
          <a:spcPts val="288"/>
        </a:spcAft>
        <a:buClr>
          <a:srgbClr val="000000"/>
        </a:buClr>
        <a:buSzPct val="45000"/>
        <a:buFont typeface="Wingdings" pitchFamily="2" charset="2"/>
        <a:buChar char=""/>
        <a:defRPr sz="2000">
          <a:solidFill>
            <a:srgbClr val="000000"/>
          </a:solidFill>
          <a:latin typeface="+mn-lt"/>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109570" name="Picture 1"/>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0" y="6761164"/>
            <a:ext cx="11160125" cy="798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109571" name="Rectangle 2"/>
          <p:cNvSpPr>
            <a:spLocks noGrp="1" noChangeArrowheads="1"/>
          </p:cNvSpPr>
          <p:nvPr>
            <p:ph type="title"/>
          </p:nvPr>
        </p:nvSpPr>
        <p:spPr bwMode="auto">
          <a:xfrm>
            <a:off x="557214" y="263526"/>
            <a:ext cx="10034587" cy="60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FAA26D3D-D897-4be2-8F04-BA451C77F1D7}">
              <ma14:placeholderFlag xmlns:ma14="http://schemas.microsoft.com/office/mac/drawingml/2011/main" val="1"/>
            </a:ext>
          </a:extLst>
        </p:spPr>
        <p:txBody>
          <a:bodyPr vert="horz" wrap="square" lIns="0" tIns="0" rIns="0" bIns="0" numCol="1" anchor="ctr" anchorCtr="0" compatLnSpc="1">
            <a:prstTxWarp prst="textNoShape">
              <a:avLst/>
            </a:prstTxWarp>
          </a:bodyPr>
          <a:lstStyle/>
          <a:p>
            <a:pPr lvl="0"/>
            <a:r>
              <a:rPr lang="en-GB"/>
              <a:t>Click to edit the title text format</a:t>
            </a:r>
          </a:p>
        </p:txBody>
      </p:sp>
      <p:sp>
        <p:nvSpPr>
          <p:cNvPr id="109572" name="Rectangle 3"/>
          <p:cNvSpPr>
            <a:spLocks noGrp="1" noChangeArrowheads="1"/>
          </p:cNvSpPr>
          <p:nvPr>
            <p:ph type="body" idx="1"/>
          </p:nvPr>
        </p:nvSpPr>
        <p:spPr bwMode="auto">
          <a:xfrm>
            <a:off x="557214" y="1358901"/>
            <a:ext cx="10034587" cy="4859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FAA26D3D-D897-4be2-8F04-BA451C77F1D7}">
              <ma14:placeholderFlag xmlns:ma14="http://schemas.microsoft.com/office/mac/drawingml/2011/main" val="1"/>
            </a:ext>
          </a:extLst>
        </p:spPr>
        <p:txBody>
          <a:bodyPr vert="horz" wrap="square" lIns="0" tIns="0" rIns="0" bIns="0" numCol="1" anchor="t" anchorCtr="0" compatLnSpc="1">
            <a:prstTxWarp prst="textNoShape">
              <a:avLst/>
            </a:prstTxWarp>
          </a:bodyPr>
          <a:lstStyle/>
          <a:p>
            <a:pPr lvl="0"/>
            <a:r>
              <a:rPr lang="en-GB"/>
              <a:t>Click to edit the outline text format</a:t>
            </a:r>
          </a:p>
          <a:p>
            <a:pPr lvl="1"/>
            <a:r>
              <a:rPr lang="en-GB"/>
              <a:t>Second Outline Level</a:t>
            </a:r>
          </a:p>
          <a:p>
            <a:pPr lvl="2"/>
            <a:r>
              <a:rPr lang="en-GB"/>
              <a:t>Third Outline Level</a:t>
            </a:r>
          </a:p>
          <a:p>
            <a:pPr lvl="2"/>
            <a:r>
              <a:rPr lang="en-GB"/>
              <a:t>Fourth Outline Level</a:t>
            </a:r>
          </a:p>
          <a:p>
            <a:pPr lvl="2"/>
            <a:r>
              <a:rPr lang="en-GB"/>
              <a:t>Fifth Outline Level</a:t>
            </a:r>
          </a:p>
          <a:p>
            <a:pPr lvl="2"/>
            <a:r>
              <a:rPr lang="en-GB"/>
              <a:t>Sixth Outline Level</a:t>
            </a:r>
          </a:p>
          <a:p>
            <a:pPr lvl="2"/>
            <a:r>
              <a:rPr lang="en-GB"/>
              <a:t>Seventh Outline Level</a:t>
            </a:r>
          </a:p>
          <a:p>
            <a:pPr lvl="2"/>
            <a:r>
              <a:rPr lang="en-GB"/>
              <a:t>Eighth Outline Level</a:t>
            </a:r>
          </a:p>
          <a:p>
            <a:pPr lvl="2"/>
            <a:r>
              <a:rPr lang="en-GB"/>
              <a:t>Ninth Outline Level</a:t>
            </a:r>
          </a:p>
        </p:txBody>
      </p:sp>
      <p:sp>
        <p:nvSpPr>
          <p:cNvPr id="7173" name="Text Box 4"/>
          <p:cNvSpPr txBox="1">
            <a:spLocks noChangeArrowheads="1"/>
          </p:cNvSpPr>
          <p:nvPr/>
        </p:nvSpPr>
        <p:spPr bwMode="auto">
          <a:xfrm>
            <a:off x="3657600" y="7086600"/>
            <a:ext cx="38862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400">
                <a:solidFill>
                  <a:srgbClr val="000000"/>
                </a:solidFill>
                <a:latin typeface="Helvetica Neue Light" charset="0"/>
                <a:ea typeface="ヒラギノ角ゴ ProN W3" charset="0"/>
                <a:cs typeface="ヒラギノ角ゴ ProN W3" charset="0"/>
                <a:sym typeface="Helvetica Neue Light" charset="0"/>
              </a:defRPr>
            </a:lvl1pPr>
            <a:lvl2pPr marL="742950" indent="-28575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400">
                <a:solidFill>
                  <a:srgbClr val="000000"/>
                </a:solidFill>
                <a:latin typeface="Helvetica Neue Light" charset="0"/>
                <a:ea typeface="ヒラギノ角ゴ ProN W3" charset="0"/>
                <a:cs typeface="ヒラギノ角ゴ ProN W3" charset="0"/>
                <a:sym typeface="Helvetica Neue Light" charset="0"/>
              </a:defRPr>
            </a:lvl2pPr>
            <a:lvl3pPr marL="11430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400">
                <a:solidFill>
                  <a:srgbClr val="000000"/>
                </a:solidFill>
                <a:latin typeface="Helvetica Neue Light" charset="0"/>
                <a:ea typeface="ヒラギノ角ゴ ProN W3" charset="0"/>
                <a:cs typeface="ヒラギノ角ゴ ProN W3" charset="0"/>
                <a:sym typeface="Helvetica Neue Light" charset="0"/>
              </a:defRPr>
            </a:lvl3pPr>
            <a:lvl4pPr marL="16002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400">
                <a:solidFill>
                  <a:srgbClr val="000000"/>
                </a:solidFill>
                <a:latin typeface="Helvetica Neue Light" charset="0"/>
                <a:ea typeface="ヒラギノ角ゴ ProN W3" charset="0"/>
                <a:cs typeface="ヒラギノ角ゴ ProN W3" charset="0"/>
                <a:sym typeface="Helvetica Neue Light" charset="0"/>
              </a:defRPr>
            </a:lvl4pPr>
            <a:lvl5pPr marL="20574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400">
                <a:solidFill>
                  <a:srgbClr val="000000"/>
                </a:solidFill>
                <a:latin typeface="Helvetica Neue Light" charset="0"/>
                <a:ea typeface="ヒラギノ角ゴ ProN W3" charset="0"/>
                <a:cs typeface="ヒラギノ角ゴ ProN W3" charset="0"/>
                <a:sym typeface="Helvetica Neue Light" charset="0"/>
              </a:defRPr>
            </a:lvl5pPr>
            <a:lvl6pPr marL="2514600" indent="-228600" algn="ctr"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400">
                <a:solidFill>
                  <a:srgbClr val="000000"/>
                </a:solidFill>
                <a:latin typeface="Helvetica Neue Light" charset="0"/>
                <a:ea typeface="ヒラギノ角ゴ ProN W3" charset="0"/>
                <a:cs typeface="ヒラギノ角ゴ ProN W3" charset="0"/>
                <a:sym typeface="Helvetica Neue Light" charset="0"/>
              </a:defRPr>
            </a:lvl6pPr>
            <a:lvl7pPr marL="2971800" indent="-228600" algn="ctr"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400">
                <a:solidFill>
                  <a:srgbClr val="000000"/>
                </a:solidFill>
                <a:latin typeface="Helvetica Neue Light" charset="0"/>
                <a:ea typeface="ヒラギノ角ゴ ProN W3" charset="0"/>
                <a:cs typeface="ヒラギノ角ゴ ProN W3" charset="0"/>
                <a:sym typeface="Helvetica Neue Light" charset="0"/>
              </a:defRPr>
            </a:lvl7pPr>
            <a:lvl8pPr marL="3429000" indent="-228600" algn="ctr"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400">
                <a:solidFill>
                  <a:srgbClr val="000000"/>
                </a:solidFill>
                <a:latin typeface="Helvetica Neue Light" charset="0"/>
                <a:ea typeface="ヒラギノ角ゴ ProN W3" charset="0"/>
                <a:cs typeface="ヒラギノ角ゴ ProN W3" charset="0"/>
                <a:sym typeface="Helvetica Neue Light" charset="0"/>
              </a:defRPr>
            </a:lvl8pPr>
            <a:lvl9pPr marL="3886200" indent="-228600" algn="ctr"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400">
                <a:solidFill>
                  <a:srgbClr val="000000"/>
                </a:solidFill>
                <a:latin typeface="Helvetica Neue Light" charset="0"/>
                <a:ea typeface="ヒラギノ角ゴ ProN W3" charset="0"/>
                <a:cs typeface="ヒラギノ角ゴ ProN W3" charset="0"/>
                <a:sym typeface="Helvetica Neue Light" charset="0"/>
              </a:defRPr>
            </a:lvl9pPr>
          </a:lstStyle>
          <a:p>
            <a:pPr algn="ctr" defTabSz="914400" eaLnBrk="1" hangingPunct="1">
              <a:lnSpc>
                <a:spcPct val="98000"/>
              </a:lnSpc>
              <a:buClrTx/>
              <a:buSzTx/>
              <a:buFont typeface="Wingdings" charset="0"/>
              <a:buNone/>
              <a:defRPr/>
            </a:pPr>
            <a:fld id="{42BAE36C-41C3-6E42-BBE2-FCA3F60F6F6C}" type="slidenum">
              <a:rPr lang="en-GB" sz="1400" smtClean="0">
                <a:solidFill>
                  <a:srgbClr val="FFFF00"/>
                </a:solidFill>
                <a:latin typeface="Times New Roman" charset="0"/>
                <a:cs typeface="Arial Unicode MS" charset="0"/>
              </a:rPr>
              <a:pPr algn="ctr" defTabSz="914400" eaLnBrk="1" hangingPunct="1">
                <a:lnSpc>
                  <a:spcPct val="98000"/>
                </a:lnSpc>
                <a:buClrTx/>
                <a:buSzTx/>
                <a:buFont typeface="Wingdings" charset="0"/>
                <a:buNone/>
                <a:defRPr/>
              </a:pPr>
              <a:t>‹#›</a:t>
            </a:fld>
            <a:endParaRPr lang="en-GB" sz="1400" smtClean="0">
              <a:solidFill>
                <a:srgbClr val="FFFF00"/>
              </a:solidFill>
              <a:latin typeface="Times New Roman" charset="0"/>
              <a:cs typeface="Arial Unicode MS" charset="0"/>
            </a:endParaRPr>
          </a:p>
        </p:txBody>
      </p:sp>
      <p:pic>
        <p:nvPicPr>
          <p:cNvPr id="109574" name="Picture 5"/>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0" y="915988"/>
            <a:ext cx="11160125"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Tree>
  </p:cSld>
  <p:clrMap bg1="lt1" tx1="dk1" bg2="lt2" tx2="dk2" accent1="accent1" accent2="accent2" accent3="accent3" accent4="accent4" accent5="accent5" accent6="accent6" hlink="hlink" folHlink="folHlink"/>
  <p:sldLayoutIdLst>
    <p:sldLayoutId id="2147487616" r:id="rId1"/>
    <p:sldLayoutId id="2147487617" r:id="rId2"/>
    <p:sldLayoutId id="2147487618" r:id="rId3"/>
    <p:sldLayoutId id="2147487619" r:id="rId4"/>
    <p:sldLayoutId id="2147487751" r:id="rId5"/>
    <p:sldLayoutId id="2147487752" r:id="rId6"/>
    <p:sldLayoutId id="2147487753" r:id="rId7"/>
    <p:sldLayoutId id="2147487754" r:id="rId8"/>
    <p:sldLayoutId id="2147487755" r:id="rId9"/>
    <p:sldLayoutId id="2147487756" r:id="rId10"/>
    <p:sldLayoutId id="2147487620" r:id="rId11"/>
    <p:sldLayoutId id="2147487621" r:id="rId12"/>
    <p:sldLayoutId id="2147487622" r:id="rId13"/>
    <p:sldLayoutId id="2147487623" r:id="rId14"/>
    <p:sldLayoutId id="2147487624" r:id="rId15"/>
    <p:sldLayoutId id="2147487625" r:id="rId16"/>
    <p:sldLayoutId id="2147487626" r:id="rId17"/>
  </p:sldLayoutIdLst>
  <p:txStyles>
    <p:titleStyle>
      <a:lvl1pPr algn="l" defTabSz="457200" rtl="0" eaLnBrk="0" fontAlgn="base" hangingPunct="0">
        <a:lnSpc>
          <a:spcPct val="70000"/>
        </a:lnSpc>
        <a:spcBef>
          <a:spcPct val="0"/>
        </a:spcBef>
        <a:spcAft>
          <a:spcPct val="0"/>
        </a:spcAft>
        <a:buClr>
          <a:srgbClr val="000000"/>
        </a:buClr>
        <a:buSzPct val="45000"/>
        <a:buFont typeface="Symbol" charset="0"/>
        <a:defRPr sz="3500">
          <a:solidFill>
            <a:srgbClr val="FFA300"/>
          </a:solidFill>
          <a:latin typeface="+mj-lt"/>
          <a:ea typeface="+mj-ea"/>
          <a:cs typeface="+mj-cs"/>
        </a:defRPr>
      </a:lvl1pPr>
      <a:lvl2pPr algn="l" defTabSz="457200" rtl="0" eaLnBrk="0" fontAlgn="base" hangingPunct="0">
        <a:lnSpc>
          <a:spcPct val="70000"/>
        </a:lnSpc>
        <a:spcBef>
          <a:spcPct val="0"/>
        </a:spcBef>
        <a:spcAft>
          <a:spcPct val="0"/>
        </a:spcAft>
        <a:buClr>
          <a:srgbClr val="000000"/>
        </a:buClr>
        <a:buSzPct val="45000"/>
        <a:buFont typeface="Symbol" charset="0"/>
        <a:defRPr sz="3500">
          <a:solidFill>
            <a:srgbClr val="FFA300"/>
          </a:solidFill>
          <a:latin typeface="Arial" charset="0"/>
          <a:ea typeface="MS Gothic" charset="0"/>
          <a:cs typeface="MS Gothic" charset="0"/>
        </a:defRPr>
      </a:lvl2pPr>
      <a:lvl3pPr algn="l" defTabSz="457200" rtl="0" eaLnBrk="0" fontAlgn="base" hangingPunct="0">
        <a:lnSpc>
          <a:spcPct val="70000"/>
        </a:lnSpc>
        <a:spcBef>
          <a:spcPct val="0"/>
        </a:spcBef>
        <a:spcAft>
          <a:spcPct val="0"/>
        </a:spcAft>
        <a:buClr>
          <a:srgbClr val="000000"/>
        </a:buClr>
        <a:buSzPct val="45000"/>
        <a:buFont typeface="Symbol" charset="0"/>
        <a:defRPr sz="3500">
          <a:solidFill>
            <a:srgbClr val="FFA300"/>
          </a:solidFill>
          <a:latin typeface="Arial" charset="0"/>
          <a:ea typeface="MS Gothic" charset="0"/>
          <a:cs typeface="MS Gothic" charset="0"/>
        </a:defRPr>
      </a:lvl3pPr>
      <a:lvl4pPr algn="l" defTabSz="457200" rtl="0" eaLnBrk="0" fontAlgn="base" hangingPunct="0">
        <a:lnSpc>
          <a:spcPct val="70000"/>
        </a:lnSpc>
        <a:spcBef>
          <a:spcPct val="0"/>
        </a:spcBef>
        <a:spcAft>
          <a:spcPct val="0"/>
        </a:spcAft>
        <a:buClr>
          <a:srgbClr val="000000"/>
        </a:buClr>
        <a:buSzPct val="45000"/>
        <a:buFont typeface="Symbol" charset="0"/>
        <a:defRPr sz="3500">
          <a:solidFill>
            <a:srgbClr val="FFA300"/>
          </a:solidFill>
          <a:latin typeface="Arial" charset="0"/>
          <a:ea typeface="MS Gothic" charset="0"/>
          <a:cs typeface="MS Gothic" charset="0"/>
        </a:defRPr>
      </a:lvl4pPr>
      <a:lvl5pPr algn="l" defTabSz="457200" rtl="0" eaLnBrk="0" fontAlgn="base" hangingPunct="0">
        <a:lnSpc>
          <a:spcPct val="70000"/>
        </a:lnSpc>
        <a:spcBef>
          <a:spcPct val="0"/>
        </a:spcBef>
        <a:spcAft>
          <a:spcPct val="0"/>
        </a:spcAft>
        <a:buClr>
          <a:srgbClr val="000000"/>
        </a:buClr>
        <a:buSzPct val="45000"/>
        <a:buFont typeface="Symbol" charset="0"/>
        <a:defRPr sz="3500">
          <a:solidFill>
            <a:srgbClr val="FFA300"/>
          </a:solidFill>
          <a:latin typeface="Arial" charset="0"/>
          <a:ea typeface="MS Gothic" charset="0"/>
          <a:cs typeface="MS Gothic" charset="0"/>
        </a:defRPr>
      </a:lvl5pPr>
      <a:lvl6pPr marL="457200" algn="l" defTabSz="457200" rtl="0" eaLnBrk="0" fontAlgn="base" hangingPunct="0">
        <a:lnSpc>
          <a:spcPct val="70000"/>
        </a:lnSpc>
        <a:spcBef>
          <a:spcPct val="0"/>
        </a:spcBef>
        <a:spcAft>
          <a:spcPct val="0"/>
        </a:spcAft>
        <a:buClr>
          <a:srgbClr val="000000"/>
        </a:buClr>
        <a:buSzPct val="45000"/>
        <a:buFont typeface="Symbol" charset="2"/>
        <a:defRPr sz="3500">
          <a:solidFill>
            <a:srgbClr val="FFA300"/>
          </a:solidFill>
          <a:latin typeface="Arial" charset="0"/>
          <a:ea typeface="MS Gothic" charset="0"/>
          <a:cs typeface="MS Gothic" charset="0"/>
        </a:defRPr>
      </a:lvl6pPr>
      <a:lvl7pPr marL="914400" algn="l" defTabSz="457200" rtl="0" eaLnBrk="0" fontAlgn="base" hangingPunct="0">
        <a:lnSpc>
          <a:spcPct val="70000"/>
        </a:lnSpc>
        <a:spcBef>
          <a:spcPct val="0"/>
        </a:spcBef>
        <a:spcAft>
          <a:spcPct val="0"/>
        </a:spcAft>
        <a:buClr>
          <a:srgbClr val="000000"/>
        </a:buClr>
        <a:buSzPct val="45000"/>
        <a:buFont typeface="Symbol" charset="2"/>
        <a:defRPr sz="3500">
          <a:solidFill>
            <a:srgbClr val="FFA300"/>
          </a:solidFill>
          <a:latin typeface="Arial" charset="0"/>
          <a:ea typeface="MS Gothic" charset="0"/>
          <a:cs typeface="MS Gothic" charset="0"/>
        </a:defRPr>
      </a:lvl7pPr>
      <a:lvl8pPr marL="1371600" algn="l" defTabSz="457200" rtl="0" eaLnBrk="0" fontAlgn="base" hangingPunct="0">
        <a:lnSpc>
          <a:spcPct val="70000"/>
        </a:lnSpc>
        <a:spcBef>
          <a:spcPct val="0"/>
        </a:spcBef>
        <a:spcAft>
          <a:spcPct val="0"/>
        </a:spcAft>
        <a:buClr>
          <a:srgbClr val="000000"/>
        </a:buClr>
        <a:buSzPct val="45000"/>
        <a:buFont typeface="Symbol" charset="2"/>
        <a:defRPr sz="3500">
          <a:solidFill>
            <a:srgbClr val="FFA300"/>
          </a:solidFill>
          <a:latin typeface="Arial" charset="0"/>
          <a:ea typeface="MS Gothic" charset="0"/>
          <a:cs typeface="MS Gothic" charset="0"/>
        </a:defRPr>
      </a:lvl8pPr>
      <a:lvl9pPr marL="1828800" algn="l" defTabSz="457200" rtl="0" eaLnBrk="0" fontAlgn="base" hangingPunct="0">
        <a:lnSpc>
          <a:spcPct val="70000"/>
        </a:lnSpc>
        <a:spcBef>
          <a:spcPct val="0"/>
        </a:spcBef>
        <a:spcAft>
          <a:spcPct val="0"/>
        </a:spcAft>
        <a:buClr>
          <a:srgbClr val="000000"/>
        </a:buClr>
        <a:buSzPct val="45000"/>
        <a:buFont typeface="Symbol" charset="2"/>
        <a:defRPr sz="3500">
          <a:solidFill>
            <a:srgbClr val="FFA300"/>
          </a:solidFill>
          <a:latin typeface="Arial" charset="0"/>
          <a:ea typeface="MS Gothic" charset="0"/>
          <a:cs typeface="MS Gothic" charset="0"/>
        </a:defRPr>
      </a:lvl9pPr>
    </p:titleStyle>
    <p:bodyStyle>
      <a:lvl1pPr marL="258763" indent="-255588" algn="l" defTabSz="457200" rtl="0" eaLnBrk="0" fontAlgn="base" hangingPunct="0">
        <a:lnSpc>
          <a:spcPct val="67000"/>
        </a:lnSpc>
        <a:spcBef>
          <a:spcPct val="0"/>
        </a:spcBef>
        <a:spcAft>
          <a:spcPts val="1425"/>
        </a:spcAft>
        <a:buClr>
          <a:srgbClr val="000000"/>
        </a:buClr>
        <a:buSzPct val="70000"/>
        <a:buFont typeface="Symbol" charset="0"/>
        <a:buChar char="•"/>
        <a:defRPr sz="2600" b="1" i="1">
          <a:solidFill>
            <a:srgbClr val="333333"/>
          </a:solidFill>
          <a:latin typeface="+mn-lt"/>
          <a:ea typeface="+mn-ea"/>
          <a:cs typeface="+mn-cs"/>
        </a:defRPr>
      </a:lvl1pPr>
      <a:lvl2pPr marL="261938" indent="-261938" algn="l" defTabSz="457200" rtl="0" eaLnBrk="0" fontAlgn="base" hangingPunct="0">
        <a:lnSpc>
          <a:spcPct val="74000"/>
        </a:lnSpc>
        <a:spcBef>
          <a:spcPct val="0"/>
        </a:spcBef>
        <a:spcAft>
          <a:spcPts val="1425"/>
        </a:spcAft>
        <a:buClr>
          <a:srgbClr val="FFA300"/>
        </a:buClr>
        <a:buSzPct val="120000"/>
        <a:buFont typeface="Segoe UI" charset="0"/>
        <a:buChar char="»"/>
        <a:defRPr sz="2200" b="1" i="1">
          <a:solidFill>
            <a:srgbClr val="4C4C4C"/>
          </a:solidFill>
          <a:latin typeface="+mn-lt"/>
          <a:ea typeface="+mn-ea"/>
          <a:cs typeface="+mn-cs"/>
        </a:defRPr>
      </a:lvl2pPr>
      <a:lvl3pPr marL="1287463" indent="-212725" algn="l" defTabSz="457200" rtl="0" eaLnBrk="0" fontAlgn="base" hangingPunct="0">
        <a:lnSpc>
          <a:spcPct val="70000"/>
        </a:lnSpc>
        <a:spcBef>
          <a:spcPct val="0"/>
        </a:spcBef>
        <a:spcAft>
          <a:spcPts val="850"/>
        </a:spcAft>
        <a:buClr>
          <a:srgbClr val="000000"/>
        </a:buClr>
        <a:buSzPct val="45000"/>
        <a:buFont typeface="Wingdings" charset="0"/>
        <a:buChar char=""/>
        <a:defRPr sz="2200" b="1" i="1">
          <a:solidFill>
            <a:srgbClr val="4C4C4C"/>
          </a:solidFill>
          <a:latin typeface="+mn-lt"/>
          <a:ea typeface="+mn-ea"/>
          <a:cs typeface="+mn-cs"/>
        </a:defRPr>
      </a:lvl3pPr>
      <a:lvl4pPr marL="4772025" indent="-3695700" algn="l" defTabSz="457200" rtl="0" eaLnBrk="0" fontAlgn="base" hangingPunct="0">
        <a:lnSpc>
          <a:spcPct val="70000"/>
        </a:lnSpc>
        <a:spcBef>
          <a:spcPct val="0"/>
        </a:spcBef>
        <a:spcAft>
          <a:spcPts val="850"/>
        </a:spcAft>
        <a:buClr>
          <a:srgbClr val="4C4C4C"/>
        </a:buClr>
        <a:buSzPct val="45000"/>
        <a:buFont typeface="Times New Roman" charset="0"/>
        <a:buChar char=""/>
        <a:defRPr sz="2200" i="1" baseline="20000">
          <a:solidFill>
            <a:srgbClr val="4C4C4C"/>
          </a:solidFill>
          <a:effectLst>
            <a:outerShdw blurRad="38100" dist="38100" dir="2700000" algn="tl">
              <a:srgbClr val="DDDDDD"/>
            </a:outerShdw>
          </a:effectLst>
          <a:latin typeface="+mn-lt"/>
          <a:ea typeface="ＭＳ Ｐゴシック" charset="0"/>
          <a:cs typeface="Symbol" charset="2"/>
        </a:defRPr>
      </a:lvl4pPr>
      <a:lvl5pPr marL="2057400" indent="-228600" algn="l" defTabSz="457200" rtl="0" eaLnBrk="0" fontAlgn="base" hangingPunct="0">
        <a:lnSpc>
          <a:spcPct val="73000"/>
        </a:lnSpc>
        <a:spcBef>
          <a:spcPts val="800"/>
        </a:spcBef>
        <a:spcAft>
          <a:spcPct val="0"/>
        </a:spcAft>
        <a:buClr>
          <a:srgbClr val="4C4C4C"/>
        </a:buClr>
        <a:buSzPct val="100000"/>
        <a:buFont typeface="Arial" charset="0"/>
        <a:buChar char="•"/>
        <a:defRPr sz="3200">
          <a:solidFill>
            <a:srgbClr val="000000"/>
          </a:solidFill>
          <a:latin typeface="+mn-lt"/>
          <a:ea typeface="Symbol" charset="0"/>
          <a:cs typeface="Symbol" charset="2"/>
        </a:defRPr>
      </a:lvl5pPr>
      <a:lvl6pPr marL="457200" algn="l" defTabSz="457200" rtl="0" fontAlgn="base">
        <a:lnSpc>
          <a:spcPct val="73000"/>
        </a:lnSpc>
        <a:spcBef>
          <a:spcPts val="800"/>
        </a:spcBef>
        <a:spcAft>
          <a:spcPct val="0"/>
        </a:spcAft>
        <a:buClr>
          <a:srgbClr val="4C4C4C"/>
        </a:buClr>
        <a:buSzPct val="100000"/>
        <a:buFont typeface="Arial" charset="0"/>
        <a:buChar char="•"/>
        <a:defRPr sz="3200">
          <a:solidFill>
            <a:srgbClr val="000000"/>
          </a:solidFill>
          <a:latin typeface="+mn-lt"/>
          <a:ea typeface="Symbol" charset="2"/>
          <a:cs typeface="Symbol" charset="2"/>
        </a:defRPr>
      </a:lvl6pPr>
      <a:lvl7pPr marL="914400" algn="l" defTabSz="457200" rtl="0" fontAlgn="base">
        <a:lnSpc>
          <a:spcPct val="73000"/>
        </a:lnSpc>
        <a:spcBef>
          <a:spcPts val="800"/>
        </a:spcBef>
        <a:spcAft>
          <a:spcPct val="0"/>
        </a:spcAft>
        <a:buClr>
          <a:srgbClr val="4C4C4C"/>
        </a:buClr>
        <a:buSzPct val="100000"/>
        <a:buFont typeface="Arial" charset="0"/>
        <a:buChar char="•"/>
        <a:defRPr sz="3200">
          <a:solidFill>
            <a:srgbClr val="000000"/>
          </a:solidFill>
          <a:latin typeface="+mn-lt"/>
          <a:ea typeface="Symbol" charset="2"/>
          <a:cs typeface="Symbol" charset="2"/>
        </a:defRPr>
      </a:lvl7pPr>
      <a:lvl8pPr marL="1371600" algn="l" defTabSz="457200" rtl="0" fontAlgn="base">
        <a:lnSpc>
          <a:spcPct val="73000"/>
        </a:lnSpc>
        <a:spcBef>
          <a:spcPts val="800"/>
        </a:spcBef>
        <a:spcAft>
          <a:spcPct val="0"/>
        </a:spcAft>
        <a:buClr>
          <a:srgbClr val="4C4C4C"/>
        </a:buClr>
        <a:buSzPct val="100000"/>
        <a:buFont typeface="Arial" charset="0"/>
        <a:buChar char="•"/>
        <a:defRPr sz="3200">
          <a:solidFill>
            <a:srgbClr val="000000"/>
          </a:solidFill>
          <a:latin typeface="+mn-lt"/>
          <a:ea typeface="Symbol" charset="2"/>
          <a:cs typeface="Symbol" charset="2"/>
        </a:defRPr>
      </a:lvl8pPr>
      <a:lvl9pPr marL="1828800" algn="l" defTabSz="457200" rtl="0" fontAlgn="base">
        <a:lnSpc>
          <a:spcPct val="73000"/>
        </a:lnSpc>
        <a:spcBef>
          <a:spcPts val="800"/>
        </a:spcBef>
        <a:spcAft>
          <a:spcPct val="0"/>
        </a:spcAft>
        <a:buClr>
          <a:srgbClr val="4C4C4C"/>
        </a:buClr>
        <a:buSzPct val="100000"/>
        <a:buFont typeface="Arial" charset="0"/>
        <a:buChar char="•"/>
        <a:defRPr sz="3200">
          <a:solidFill>
            <a:srgbClr val="000000"/>
          </a:solidFill>
          <a:latin typeface="+mn-lt"/>
          <a:ea typeface="Symbol" charset="2"/>
          <a:cs typeface="Symbol" charset="2"/>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17410" name="Picture 1"/>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0" y="6761164"/>
            <a:ext cx="11160125" cy="798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17411" name="Rectangle 2"/>
          <p:cNvSpPr>
            <a:spLocks noGrp="1" noChangeArrowheads="1"/>
          </p:cNvSpPr>
          <p:nvPr>
            <p:ph type="title"/>
          </p:nvPr>
        </p:nvSpPr>
        <p:spPr bwMode="auto">
          <a:xfrm>
            <a:off x="557214" y="263526"/>
            <a:ext cx="10034587" cy="60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FAA26D3D-D897-4be2-8F04-BA451C77F1D7}">
              <ma14:placeholderFlag xmlns:ma14="http://schemas.microsoft.com/office/mac/drawingml/2011/main" val="1"/>
            </a:ext>
          </a:extLst>
        </p:spPr>
        <p:txBody>
          <a:bodyPr vert="horz" wrap="square" lIns="0" tIns="0" rIns="0" bIns="0" numCol="1" anchor="ctr" anchorCtr="0" compatLnSpc="1">
            <a:prstTxWarp prst="textNoShape">
              <a:avLst/>
            </a:prstTxWarp>
          </a:bodyPr>
          <a:lstStyle/>
          <a:p>
            <a:pPr lvl="0"/>
            <a:r>
              <a:rPr lang="en-GB"/>
              <a:t>Click to edit the title text format</a:t>
            </a:r>
          </a:p>
        </p:txBody>
      </p:sp>
      <p:sp>
        <p:nvSpPr>
          <p:cNvPr id="17412" name="Rectangle 3"/>
          <p:cNvSpPr>
            <a:spLocks noGrp="1" noChangeArrowheads="1"/>
          </p:cNvSpPr>
          <p:nvPr>
            <p:ph type="body" idx="1"/>
          </p:nvPr>
        </p:nvSpPr>
        <p:spPr bwMode="auto">
          <a:xfrm>
            <a:off x="557214" y="1358901"/>
            <a:ext cx="10034587" cy="4859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FAA26D3D-D897-4be2-8F04-BA451C77F1D7}">
              <ma14:placeholderFlag xmlns:ma14="http://schemas.microsoft.com/office/mac/drawingml/2011/main" val="1"/>
            </a:ext>
          </a:extLst>
        </p:spPr>
        <p:txBody>
          <a:bodyPr vert="horz" wrap="square" lIns="0" tIns="0" rIns="0" bIns="0" numCol="1" anchor="t" anchorCtr="0" compatLnSpc="1">
            <a:prstTxWarp prst="textNoShape">
              <a:avLst/>
            </a:prstTxWarp>
          </a:bodyPr>
          <a:lstStyle/>
          <a:p>
            <a:pPr lvl="0"/>
            <a:r>
              <a:rPr lang="en-GB"/>
              <a:t>Click to edit the outline text format</a:t>
            </a:r>
          </a:p>
          <a:p>
            <a:pPr lvl="1"/>
            <a:r>
              <a:rPr lang="en-GB"/>
              <a:t>Second Outline Level</a:t>
            </a:r>
          </a:p>
          <a:p>
            <a:pPr lvl="2"/>
            <a:r>
              <a:rPr lang="en-GB"/>
              <a:t>Third Outline Level</a:t>
            </a:r>
          </a:p>
          <a:p>
            <a:pPr lvl="2"/>
            <a:r>
              <a:rPr lang="en-GB"/>
              <a:t>Fourth Outline Level</a:t>
            </a:r>
          </a:p>
          <a:p>
            <a:pPr lvl="2"/>
            <a:r>
              <a:rPr lang="en-GB"/>
              <a:t>Fifth Outline Level</a:t>
            </a:r>
          </a:p>
          <a:p>
            <a:pPr lvl="2"/>
            <a:r>
              <a:rPr lang="en-GB"/>
              <a:t>Sixth Outline Level</a:t>
            </a:r>
          </a:p>
          <a:p>
            <a:pPr lvl="2"/>
            <a:r>
              <a:rPr lang="en-GB"/>
              <a:t>Seventh Outline Level</a:t>
            </a:r>
          </a:p>
          <a:p>
            <a:pPr lvl="2"/>
            <a:r>
              <a:rPr lang="en-GB"/>
              <a:t>Eighth Outline Level</a:t>
            </a:r>
          </a:p>
          <a:p>
            <a:pPr lvl="2"/>
            <a:r>
              <a:rPr lang="en-GB"/>
              <a:t>Ninth Outline Level</a:t>
            </a:r>
          </a:p>
        </p:txBody>
      </p:sp>
      <p:sp>
        <p:nvSpPr>
          <p:cNvPr id="2053" name="Text Box 4"/>
          <p:cNvSpPr txBox="1">
            <a:spLocks noChangeArrowheads="1"/>
          </p:cNvSpPr>
          <p:nvPr/>
        </p:nvSpPr>
        <p:spPr bwMode="auto">
          <a:xfrm>
            <a:off x="3657600" y="7086600"/>
            <a:ext cx="38862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5pPr>
            <a:lvl6pPr marL="25146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6pPr>
            <a:lvl7pPr marL="29718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7pPr>
            <a:lvl8pPr marL="34290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8pPr>
            <a:lvl9pPr marL="38862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9pPr>
          </a:lstStyle>
          <a:p>
            <a:pPr algn="ctr" defTabSz="455976" eaLnBrk="1">
              <a:lnSpc>
                <a:spcPct val="98000"/>
              </a:lnSpc>
              <a:buFont typeface="Wingdings" charset="0"/>
              <a:buNone/>
              <a:defRPr/>
            </a:pPr>
            <a:fld id="{95BDED4C-03DF-3A47-8F9C-90B24A8FD478}" type="slidenum">
              <a:rPr lang="en-GB" sz="1500" smtClean="0">
                <a:solidFill>
                  <a:srgbClr val="FFFF00"/>
                </a:solidFill>
                <a:latin typeface="Times New Roman" charset="0"/>
                <a:cs typeface="Arial Unicode MS" charset="0"/>
              </a:rPr>
              <a:pPr algn="ctr" defTabSz="455976" eaLnBrk="1">
                <a:lnSpc>
                  <a:spcPct val="98000"/>
                </a:lnSpc>
                <a:buFont typeface="Wingdings" charset="0"/>
                <a:buNone/>
                <a:defRPr/>
              </a:pPr>
              <a:t>‹#›</a:t>
            </a:fld>
            <a:endParaRPr lang="en-GB" sz="1500" smtClean="0">
              <a:solidFill>
                <a:srgbClr val="FFFF00"/>
              </a:solidFill>
              <a:latin typeface="Times New Roman" charset="0"/>
              <a:cs typeface="Arial Unicode MS" charset="0"/>
            </a:endParaRPr>
          </a:p>
        </p:txBody>
      </p:sp>
      <p:pic>
        <p:nvPicPr>
          <p:cNvPr id="17414" name="Picture 5"/>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0" y="915988"/>
            <a:ext cx="11160125"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Tree>
  </p:cSld>
  <p:clrMap bg1="lt1" tx1="dk1" bg2="lt2" tx2="dk2" accent1="accent1" accent2="accent2" accent3="accent3" accent4="accent4" accent5="accent5" accent6="accent6" hlink="hlink" folHlink="folHlink"/>
  <p:sldLayoutIdLst>
    <p:sldLayoutId id="2147487540" r:id="rId1"/>
    <p:sldLayoutId id="2147487541" r:id="rId2"/>
    <p:sldLayoutId id="2147487542" r:id="rId3"/>
    <p:sldLayoutId id="2147487543" r:id="rId4"/>
    <p:sldLayoutId id="2147487642" r:id="rId5"/>
    <p:sldLayoutId id="2147487643" r:id="rId6"/>
    <p:sldLayoutId id="2147487644" r:id="rId7"/>
    <p:sldLayoutId id="2147487645" r:id="rId8"/>
    <p:sldLayoutId id="2147487646" r:id="rId9"/>
    <p:sldLayoutId id="2147487647" r:id="rId10"/>
    <p:sldLayoutId id="2147487544" r:id="rId11"/>
    <p:sldLayoutId id="2147487545" r:id="rId12"/>
    <p:sldLayoutId id="2147487546" r:id="rId13"/>
    <p:sldLayoutId id="2147487547" r:id="rId14"/>
    <p:sldLayoutId id="2147487548" r:id="rId15"/>
    <p:sldLayoutId id="2147487549" r:id="rId16"/>
    <p:sldLayoutId id="2147487550" r:id="rId17"/>
  </p:sldLayoutIdLst>
  <p:txStyles>
    <p:titleStyle>
      <a:lvl1pPr algn="l" defTabSz="454025" rtl="0" eaLnBrk="0" fontAlgn="base" hangingPunct="0">
        <a:lnSpc>
          <a:spcPct val="70000"/>
        </a:lnSpc>
        <a:spcBef>
          <a:spcPct val="0"/>
        </a:spcBef>
        <a:spcAft>
          <a:spcPct val="0"/>
        </a:spcAft>
        <a:buClr>
          <a:srgbClr val="000000"/>
        </a:buClr>
        <a:buSzPct val="45000"/>
        <a:buFont typeface="Symbol" charset="0"/>
        <a:defRPr sz="3500">
          <a:solidFill>
            <a:srgbClr val="FFA300"/>
          </a:solidFill>
          <a:latin typeface="+mj-lt"/>
          <a:ea typeface="+mj-ea"/>
          <a:cs typeface="+mj-cs"/>
        </a:defRPr>
      </a:lvl1pPr>
      <a:lvl2pPr algn="l" defTabSz="454025" rtl="0" eaLnBrk="0" fontAlgn="base" hangingPunct="0">
        <a:lnSpc>
          <a:spcPct val="70000"/>
        </a:lnSpc>
        <a:spcBef>
          <a:spcPct val="0"/>
        </a:spcBef>
        <a:spcAft>
          <a:spcPct val="0"/>
        </a:spcAft>
        <a:buClr>
          <a:srgbClr val="000000"/>
        </a:buClr>
        <a:buSzPct val="45000"/>
        <a:buFont typeface="Symbol" charset="0"/>
        <a:defRPr sz="3500">
          <a:solidFill>
            <a:srgbClr val="FFA300"/>
          </a:solidFill>
          <a:latin typeface="Arial" charset="0"/>
          <a:ea typeface="MS Gothic" charset="0"/>
          <a:cs typeface="MS Gothic" charset="0"/>
        </a:defRPr>
      </a:lvl2pPr>
      <a:lvl3pPr algn="l" defTabSz="454025" rtl="0" eaLnBrk="0" fontAlgn="base" hangingPunct="0">
        <a:lnSpc>
          <a:spcPct val="70000"/>
        </a:lnSpc>
        <a:spcBef>
          <a:spcPct val="0"/>
        </a:spcBef>
        <a:spcAft>
          <a:spcPct val="0"/>
        </a:spcAft>
        <a:buClr>
          <a:srgbClr val="000000"/>
        </a:buClr>
        <a:buSzPct val="45000"/>
        <a:buFont typeface="Symbol" charset="0"/>
        <a:defRPr sz="3500">
          <a:solidFill>
            <a:srgbClr val="FFA300"/>
          </a:solidFill>
          <a:latin typeface="Arial" charset="0"/>
          <a:ea typeface="MS Gothic" charset="0"/>
          <a:cs typeface="MS Gothic" charset="0"/>
        </a:defRPr>
      </a:lvl3pPr>
      <a:lvl4pPr algn="l" defTabSz="454025" rtl="0" eaLnBrk="0" fontAlgn="base" hangingPunct="0">
        <a:lnSpc>
          <a:spcPct val="70000"/>
        </a:lnSpc>
        <a:spcBef>
          <a:spcPct val="0"/>
        </a:spcBef>
        <a:spcAft>
          <a:spcPct val="0"/>
        </a:spcAft>
        <a:buClr>
          <a:srgbClr val="000000"/>
        </a:buClr>
        <a:buSzPct val="45000"/>
        <a:buFont typeface="Symbol" charset="0"/>
        <a:defRPr sz="3500">
          <a:solidFill>
            <a:srgbClr val="FFA300"/>
          </a:solidFill>
          <a:latin typeface="Arial" charset="0"/>
          <a:ea typeface="MS Gothic" charset="0"/>
          <a:cs typeface="MS Gothic" charset="0"/>
        </a:defRPr>
      </a:lvl4pPr>
      <a:lvl5pPr algn="l" defTabSz="454025" rtl="0" eaLnBrk="0" fontAlgn="base" hangingPunct="0">
        <a:lnSpc>
          <a:spcPct val="70000"/>
        </a:lnSpc>
        <a:spcBef>
          <a:spcPct val="0"/>
        </a:spcBef>
        <a:spcAft>
          <a:spcPct val="0"/>
        </a:spcAft>
        <a:buClr>
          <a:srgbClr val="000000"/>
        </a:buClr>
        <a:buSzPct val="45000"/>
        <a:buFont typeface="Symbol" charset="0"/>
        <a:defRPr sz="3500">
          <a:solidFill>
            <a:srgbClr val="FFA300"/>
          </a:solidFill>
          <a:latin typeface="Arial" charset="0"/>
          <a:ea typeface="MS Gothic" charset="0"/>
          <a:cs typeface="MS Gothic" charset="0"/>
        </a:defRPr>
      </a:lvl5pPr>
      <a:lvl6pPr marL="455976" algn="l" defTabSz="455976" rtl="0" eaLnBrk="0" fontAlgn="base" hangingPunct="0">
        <a:lnSpc>
          <a:spcPct val="70000"/>
        </a:lnSpc>
        <a:spcBef>
          <a:spcPct val="0"/>
        </a:spcBef>
        <a:spcAft>
          <a:spcPct val="0"/>
        </a:spcAft>
        <a:buClr>
          <a:srgbClr val="000000"/>
        </a:buClr>
        <a:buSzPct val="45000"/>
        <a:buFont typeface="Symbol" charset="2"/>
        <a:defRPr sz="3500">
          <a:solidFill>
            <a:srgbClr val="FFA300"/>
          </a:solidFill>
          <a:latin typeface="Arial" charset="0"/>
          <a:ea typeface="MS Gothic" charset="0"/>
          <a:cs typeface="MS Gothic" charset="0"/>
        </a:defRPr>
      </a:lvl6pPr>
      <a:lvl7pPr marL="911931" algn="l" defTabSz="455976" rtl="0" eaLnBrk="0" fontAlgn="base" hangingPunct="0">
        <a:lnSpc>
          <a:spcPct val="70000"/>
        </a:lnSpc>
        <a:spcBef>
          <a:spcPct val="0"/>
        </a:spcBef>
        <a:spcAft>
          <a:spcPct val="0"/>
        </a:spcAft>
        <a:buClr>
          <a:srgbClr val="000000"/>
        </a:buClr>
        <a:buSzPct val="45000"/>
        <a:buFont typeface="Symbol" charset="2"/>
        <a:defRPr sz="3500">
          <a:solidFill>
            <a:srgbClr val="FFA300"/>
          </a:solidFill>
          <a:latin typeface="Arial" charset="0"/>
          <a:ea typeface="MS Gothic" charset="0"/>
          <a:cs typeface="MS Gothic" charset="0"/>
        </a:defRPr>
      </a:lvl7pPr>
      <a:lvl8pPr marL="1367889" algn="l" defTabSz="455976" rtl="0" eaLnBrk="0" fontAlgn="base" hangingPunct="0">
        <a:lnSpc>
          <a:spcPct val="70000"/>
        </a:lnSpc>
        <a:spcBef>
          <a:spcPct val="0"/>
        </a:spcBef>
        <a:spcAft>
          <a:spcPct val="0"/>
        </a:spcAft>
        <a:buClr>
          <a:srgbClr val="000000"/>
        </a:buClr>
        <a:buSzPct val="45000"/>
        <a:buFont typeface="Symbol" charset="2"/>
        <a:defRPr sz="3500">
          <a:solidFill>
            <a:srgbClr val="FFA300"/>
          </a:solidFill>
          <a:latin typeface="Arial" charset="0"/>
          <a:ea typeface="MS Gothic" charset="0"/>
          <a:cs typeface="MS Gothic" charset="0"/>
        </a:defRPr>
      </a:lvl8pPr>
      <a:lvl9pPr marL="1823854" algn="l" defTabSz="455976" rtl="0" eaLnBrk="0" fontAlgn="base" hangingPunct="0">
        <a:lnSpc>
          <a:spcPct val="70000"/>
        </a:lnSpc>
        <a:spcBef>
          <a:spcPct val="0"/>
        </a:spcBef>
        <a:spcAft>
          <a:spcPct val="0"/>
        </a:spcAft>
        <a:buClr>
          <a:srgbClr val="000000"/>
        </a:buClr>
        <a:buSzPct val="45000"/>
        <a:buFont typeface="Symbol" charset="2"/>
        <a:defRPr sz="3500">
          <a:solidFill>
            <a:srgbClr val="FFA300"/>
          </a:solidFill>
          <a:latin typeface="Arial" charset="0"/>
          <a:ea typeface="MS Gothic" charset="0"/>
          <a:cs typeface="MS Gothic" charset="0"/>
        </a:defRPr>
      </a:lvl9pPr>
    </p:titleStyle>
    <p:bodyStyle>
      <a:lvl1pPr marL="255588" indent="-252413" algn="l" defTabSz="454025" rtl="0" eaLnBrk="0" fontAlgn="base" hangingPunct="0">
        <a:lnSpc>
          <a:spcPct val="67000"/>
        </a:lnSpc>
        <a:spcBef>
          <a:spcPct val="0"/>
        </a:spcBef>
        <a:spcAft>
          <a:spcPts val="1425"/>
        </a:spcAft>
        <a:buClr>
          <a:srgbClr val="000000"/>
        </a:buClr>
        <a:buSzPct val="70000"/>
        <a:buFont typeface="Symbol" charset="0"/>
        <a:buChar char="•"/>
        <a:defRPr sz="2600" b="1" i="1">
          <a:solidFill>
            <a:srgbClr val="333333"/>
          </a:solidFill>
          <a:latin typeface="+mn-lt"/>
          <a:ea typeface="+mn-ea"/>
          <a:cs typeface="+mn-cs"/>
        </a:defRPr>
      </a:lvl1pPr>
      <a:lvl2pPr marL="258763" indent="-258763" algn="l" defTabSz="454025" rtl="0" eaLnBrk="0" fontAlgn="base" hangingPunct="0">
        <a:lnSpc>
          <a:spcPct val="74000"/>
        </a:lnSpc>
        <a:spcBef>
          <a:spcPct val="0"/>
        </a:spcBef>
        <a:spcAft>
          <a:spcPts val="1425"/>
        </a:spcAft>
        <a:buClr>
          <a:srgbClr val="FFA300"/>
        </a:buClr>
        <a:buSzPct val="120000"/>
        <a:buFont typeface="Segoe UI" charset="0"/>
        <a:buChar char="»"/>
        <a:defRPr sz="2200" b="1" i="1">
          <a:solidFill>
            <a:srgbClr val="4C4C4C"/>
          </a:solidFill>
          <a:latin typeface="+mn-lt"/>
          <a:ea typeface="+mn-ea"/>
          <a:cs typeface="+mn-cs"/>
        </a:defRPr>
      </a:lvl2pPr>
      <a:lvl3pPr marL="1282700" indent="-209550" algn="l" defTabSz="454025" rtl="0" eaLnBrk="0" fontAlgn="base" hangingPunct="0">
        <a:lnSpc>
          <a:spcPct val="70000"/>
        </a:lnSpc>
        <a:spcBef>
          <a:spcPct val="0"/>
        </a:spcBef>
        <a:spcAft>
          <a:spcPts val="850"/>
        </a:spcAft>
        <a:buClr>
          <a:srgbClr val="000000"/>
        </a:buClr>
        <a:buSzPct val="45000"/>
        <a:buFont typeface="Wingdings" charset="0"/>
        <a:buChar char=""/>
        <a:defRPr sz="2200" b="1" i="1">
          <a:solidFill>
            <a:srgbClr val="4C4C4C"/>
          </a:solidFill>
          <a:latin typeface="+mn-lt"/>
          <a:ea typeface="+mn-ea"/>
          <a:cs typeface="+mn-cs"/>
        </a:defRPr>
      </a:lvl3pPr>
      <a:lvl4pPr marL="4757738" indent="-3684588" algn="l" defTabSz="454025" rtl="0" eaLnBrk="0" fontAlgn="base" hangingPunct="0">
        <a:lnSpc>
          <a:spcPct val="70000"/>
        </a:lnSpc>
        <a:spcBef>
          <a:spcPct val="0"/>
        </a:spcBef>
        <a:spcAft>
          <a:spcPts val="850"/>
        </a:spcAft>
        <a:buClr>
          <a:srgbClr val="4C4C4C"/>
        </a:buClr>
        <a:buSzPct val="45000"/>
        <a:buFont typeface="Times New Roman" charset="0"/>
        <a:buChar char=""/>
        <a:defRPr sz="2200" i="1" baseline="20000">
          <a:solidFill>
            <a:srgbClr val="4C4C4C"/>
          </a:solidFill>
          <a:effectLst>
            <a:outerShdw blurRad="38100" dist="38100" dir="2700000" algn="tl">
              <a:srgbClr val="DDDDDD"/>
            </a:outerShdw>
          </a:effectLst>
          <a:latin typeface="+mn-lt"/>
          <a:ea typeface="ＭＳ Ｐゴシック" charset="0"/>
          <a:cs typeface="Symbol" charset="2"/>
        </a:defRPr>
      </a:lvl4pPr>
      <a:lvl5pPr marL="2051050" indent="-225425" algn="l" defTabSz="454025" rtl="0" eaLnBrk="0" fontAlgn="base" hangingPunct="0">
        <a:lnSpc>
          <a:spcPct val="73000"/>
        </a:lnSpc>
        <a:spcBef>
          <a:spcPts val="800"/>
        </a:spcBef>
        <a:spcAft>
          <a:spcPct val="0"/>
        </a:spcAft>
        <a:buClr>
          <a:srgbClr val="4C4C4C"/>
        </a:buClr>
        <a:buSzPct val="100000"/>
        <a:buFont typeface="Arial" charset="0"/>
        <a:buChar char="•"/>
        <a:defRPr sz="3200">
          <a:solidFill>
            <a:srgbClr val="000000"/>
          </a:solidFill>
          <a:latin typeface="+mn-lt"/>
          <a:ea typeface="Symbol" charset="0"/>
          <a:cs typeface="Symbol" charset="2"/>
        </a:defRPr>
      </a:lvl5pPr>
      <a:lvl6pPr marL="455976" algn="l" defTabSz="455976" rtl="0" fontAlgn="base">
        <a:lnSpc>
          <a:spcPct val="73000"/>
        </a:lnSpc>
        <a:spcBef>
          <a:spcPts val="799"/>
        </a:spcBef>
        <a:spcAft>
          <a:spcPct val="0"/>
        </a:spcAft>
        <a:buClr>
          <a:srgbClr val="4C4C4C"/>
        </a:buClr>
        <a:buSzPct val="100000"/>
        <a:buFont typeface="Arial" charset="0"/>
        <a:buChar char="•"/>
        <a:defRPr sz="3200">
          <a:solidFill>
            <a:srgbClr val="000000"/>
          </a:solidFill>
          <a:latin typeface="+mn-lt"/>
          <a:ea typeface="Symbol" charset="2"/>
          <a:cs typeface="Symbol" charset="2"/>
        </a:defRPr>
      </a:lvl6pPr>
      <a:lvl7pPr marL="911931" algn="l" defTabSz="455976" rtl="0" fontAlgn="base">
        <a:lnSpc>
          <a:spcPct val="73000"/>
        </a:lnSpc>
        <a:spcBef>
          <a:spcPts val="799"/>
        </a:spcBef>
        <a:spcAft>
          <a:spcPct val="0"/>
        </a:spcAft>
        <a:buClr>
          <a:srgbClr val="4C4C4C"/>
        </a:buClr>
        <a:buSzPct val="100000"/>
        <a:buFont typeface="Arial" charset="0"/>
        <a:buChar char="•"/>
        <a:defRPr sz="3200">
          <a:solidFill>
            <a:srgbClr val="000000"/>
          </a:solidFill>
          <a:latin typeface="+mn-lt"/>
          <a:ea typeface="Symbol" charset="2"/>
          <a:cs typeface="Symbol" charset="2"/>
        </a:defRPr>
      </a:lvl7pPr>
      <a:lvl8pPr marL="1367889" algn="l" defTabSz="455976" rtl="0" fontAlgn="base">
        <a:lnSpc>
          <a:spcPct val="73000"/>
        </a:lnSpc>
        <a:spcBef>
          <a:spcPts val="799"/>
        </a:spcBef>
        <a:spcAft>
          <a:spcPct val="0"/>
        </a:spcAft>
        <a:buClr>
          <a:srgbClr val="4C4C4C"/>
        </a:buClr>
        <a:buSzPct val="100000"/>
        <a:buFont typeface="Arial" charset="0"/>
        <a:buChar char="•"/>
        <a:defRPr sz="3200">
          <a:solidFill>
            <a:srgbClr val="000000"/>
          </a:solidFill>
          <a:latin typeface="+mn-lt"/>
          <a:ea typeface="Symbol" charset="2"/>
          <a:cs typeface="Symbol" charset="2"/>
        </a:defRPr>
      </a:lvl8pPr>
      <a:lvl9pPr marL="1823854" algn="l" defTabSz="455976" rtl="0" fontAlgn="base">
        <a:lnSpc>
          <a:spcPct val="73000"/>
        </a:lnSpc>
        <a:spcBef>
          <a:spcPts val="799"/>
        </a:spcBef>
        <a:spcAft>
          <a:spcPct val="0"/>
        </a:spcAft>
        <a:buClr>
          <a:srgbClr val="4C4C4C"/>
        </a:buClr>
        <a:buSzPct val="100000"/>
        <a:buFont typeface="Arial" charset="0"/>
        <a:buChar char="•"/>
        <a:defRPr sz="3200">
          <a:solidFill>
            <a:srgbClr val="000000"/>
          </a:solidFill>
          <a:latin typeface="+mn-lt"/>
          <a:ea typeface="Symbol" charset="2"/>
          <a:cs typeface="Symbol" charset="2"/>
        </a:defRPr>
      </a:lvl9pPr>
    </p:bodyStyle>
    <p:otherStyle>
      <a:defPPr>
        <a:defRPr lang="en-US"/>
      </a:defPPr>
      <a:lvl1pPr marL="0" algn="l" defTabSz="455976" rtl="0" eaLnBrk="1" latinLnBrk="0" hangingPunct="1">
        <a:defRPr sz="1800" kern="1200">
          <a:solidFill>
            <a:schemeClr val="tx1"/>
          </a:solidFill>
          <a:latin typeface="+mn-lt"/>
          <a:ea typeface="+mn-ea"/>
          <a:cs typeface="+mn-cs"/>
        </a:defRPr>
      </a:lvl1pPr>
      <a:lvl2pPr marL="455976" algn="l" defTabSz="455976" rtl="0" eaLnBrk="1" latinLnBrk="0" hangingPunct="1">
        <a:defRPr sz="1800" kern="1200">
          <a:solidFill>
            <a:schemeClr val="tx1"/>
          </a:solidFill>
          <a:latin typeface="+mn-lt"/>
          <a:ea typeface="+mn-ea"/>
          <a:cs typeface="+mn-cs"/>
        </a:defRPr>
      </a:lvl2pPr>
      <a:lvl3pPr marL="911931" algn="l" defTabSz="455976" rtl="0" eaLnBrk="1" latinLnBrk="0" hangingPunct="1">
        <a:defRPr sz="1800" kern="1200">
          <a:solidFill>
            <a:schemeClr val="tx1"/>
          </a:solidFill>
          <a:latin typeface="+mn-lt"/>
          <a:ea typeface="+mn-ea"/>
          <a:cs typeface="+mn-cs"/>
        </a:defRPr>
      </a:lvl3pPr>
      <a:lvl4pPr marL="1367889" algn="l" defTabSz="455976" rtl="0" eaLnBrk="1" latinLnBrk="0" hangingPunct="1">
        <a:defRPr sz="1800" kern="1200">
          <a:solidFill>
            <a:schemeClr val="tx1"/>
          </a:solidFill>
          <a:latin typeface="+mn-lt"/>
          <a:ea typeface="+mn-ea"/>
          <a:cs typeface="+mn-cs"/>
        </a:defRPr>
      </a:lvl4pPr>
      <a:lvl5pPr marL="1823854" algn="l" defTabSz="455976" rtl="0" eaLnBrk="1" latinLnBrk="0" hangingPunct="1">
        <a:defRPr sz="1800" kern="1200">
          <a:solidFill>
            <a:schemeClr val="tx1"/>
          </a:solidFill>
          <a:latin typeface="+mn-lt"/>
          <a:ea typeface="+mn-ea"/>
          <a:cs typeface="+mn-cs"/>
        </a:defRPr>
      </a:lvl5pPr>
      <a:lvl6pPr marL="2279812" algn="l" defTabSz="455976" rtl="0" eaLnBrk="1" latinLnBrk="0" hangingPunct="1">
        <a:defRPr sz="1800" kern="1200">
          <a:solidFill>
            <a:schemeClr val="tx1"/>
          </a:solidFill>
          <a:latin typeface="+mn-lt"/>
          <a:ea typeface="+mn-ea"/>
          <a:cs typeface="+mn-cs"/>
        </a:defRPr>
      </a:lvl6pPr>
      <a:lvl7pPr marL="2735775" algn="l" defTabSz="455976" rtl="0" eaLnBrk="1" latinLnBrk="0" hangingPunct="1">
        <a:defRPr sz="1800" kern="1200">
          <a:solidFill>
            <a:schemeClr val="tx1"/>
          </a:solidFill>
          <a:latin typeface="+mn-lt"/>
          <a:ea typeface="+mn-ea"/>
          <a:cs typeface="+mn-cs"/>
        </a:defRPr>
      </a:lvl7pPr>
      <a:lvl8pPr marL="3191737" algn="l" defTabSz="455976" rtl="0" eaLnBrk="1" latinLnBrk="0" hangingPunct="1">
        <a:defRPr sz="1800" kern="1200">
          <a:solidFill>
            <a:schemeClr val="tx1"/>
          </a:solidFill>
          <a:latin typeface="+mn-lt"/>
          <a:ea typeface="+mn-ea"/>
          <a:cs typeface="+mn-cs"/>
        </a:defRPr>
      </a:lvl8pPr>
      <a:lvl9pPr marL="3647697" algn="l" defTabSz="455976"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18434" name="Picture 1"/>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0" y="6761164"/>
            <a:ext cx="11160125" cy="798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18435" name="Picture 2"/>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0" y="1"/>
            <a:ext cx="11160125" cy="6784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18436" name="Rectangle 3"/>
          <p:cNvSpPr>
            <a:spLocks noGrp="1" noChangeArrowheads="1"/>
          </p:cNvSpPr>
          <p:nvPr>
            <p:ph type="title"/>
          </p:nvPr>
        </p:nvSpPr>
        <p:spPr bwMode="auto">
          <a:xfrm>
            <a:off x="557214" y="301625"/>
            <a:ext cx="10034587" cy="1254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FAA26D3D-D897-4be2-8F04-BA451C77F1D7}">
              <ma14:placeholderFlag xmlns:ma14="http://schemas.microsoft.com/office/mac/drawingml/2011/main" val="1"/>
            </a:ext>
          </a:extLst>
        </p:spPr>
        <p:txBody>
          <a:bodyPr vert="horz" wrap="square" lIns="0" tIns="0" rIns="0" bIns="0" numCol="1" anchor="ctr" anchorCtr="0" compatLnSpc="1">
            <a:prstTxWarp prst="textNoShape">
              <a:avLst/>
            </a:prstTxWarp>
          </a:bodyPr>
          <a:lstStyle/>
          <a:p>
            <a:pPr lvl="0"/>
            <a:r>
              <a:rPr lang="en-GB"/>
              <a:t>Click to edit the title text format</a:t>
            </a:r>
          </a:p>
        </p:txBody>
      </p:sp>
      <p:sp>
        <p:nvSpPr>
          <p:cNvPr id="18437" name="Rectangle 4"/>
          <p:cNvSpPr>
            <a:spLocks noGrp="1" noChangeArrowheads="1"/>
          </p:cNvSpPr>
          <p:nvPr>
            <p:ph type="body" idx="1"/>
          </p:nvPr>
        </p:nvSpPr>
        <p:spPr bwMode="auto">
          <a:xfrm>
            <a:off x="557214" y="1768476"/>
            <a:ext cx="10034587" cy="4981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FAA26D3D-D897-4be2-8F04-BA451C77F1D7}">
              <ma14:placeholderFlag xmlns:ma14="http://schemas.microsoft.com/office/mac/drawingml/2011/main" val="1"/>
            </a:ext>
          </a:extLst>
        </p:spPr>
        <p:txBody>
          <a:bodyPr vert="horz" wrap="square" lIns="0" tIns="0" rIns="0" bIns="0" numCol="1" anchor="t" anchorCtr="0" compatLnSpc="1">
            <a:prstTxWarp prst="textNoShape">
              <a:avLst/>
            </a:prstTxWarp>
          </a:bodyPr>
          <a:lstStyle/>
          <a:p>
            <a:pPr lvl="0"/>
            <a:r>
              <a:rPr lang="en-GB"/>
              <a:t>Click to edit the outline text format</a:t>
            </a:r>
          </a:p>
          <a:p>
            <a:pPr lvl="1"/>
            <a:r>
              <a:rPr lang="en-GB"/>
              <a:t>Second Outline Level</a:t>
            </a:r>
          </a:p>
          <a:p>
            <a:pPr lvl="2"/>
            <a:r>
              <a:rPr lang="en-GB"/>
              <a:t>Third Outline Level</a:t>
            </a:r>
          </a:p>
          <a:p>
            <a:pPr lvl="3"/>
            <a:r>
              <a:rPr lang="en-GB"/>
              <a:t>Fourth Outline Level</a:t>
            </a:r>
          </a:p>
          <a:p>
            <a:pPr lvl="4"/>
            <a:r>
              <a:rPr lang="en-GB"/>
              <a:t>Fifth Outline Level</a:t>
            </a:r>
          </a:p>
          <a:p>
            <a:pPr lvl="4"/>
            <a:r>
              <a:rPr lang="en-GB"/>
              <a:t>Sixth Outline Level</a:t>
            </a:r>
          </a:p>
          <a:p>
            <a:pPr lvl="4"/>
            <a:r>
              <a:rPr lang="en-GB"/>
              <a:t>Seventh Outline Level</a:t>
            </a:r>
          </a:p>
          <a:p>
            <a:pPr lvl="4"/>
            <a:r>
              <a:rPr lang="en-GB"/>
              <a:t>Eighth Outline Level</a:t>
            </a:r>
          </a:p>
          <a:p>
            <a:pPr lvl="4"/>
            <a:r>
              <a:rPr lang="en-GB"/>
              <a:t>Ninth Outline Level</a:t>
            </a:r>
          </a:p>
        </p:txBody>
      </p:sp>
      <p:sp>
        <p:nvSpPr>
          <p:cNvPr id="3078" name="Text Box 5"/>
          <p:cNvSpPr txBox="1">
            <a:spLocks noChangeArrowheads="1"/>
          </p:cNvSpPr>
          <p:nvPr/>
        </p:nvSpPr>
        <p:spPr bwMode="auto">
          <a:xfrm>
            <a:off x="557214" y="6886575"/>
            <a:ext cx="2598737"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1190" tIns="45599" rIns="91190" bIns="45599" anchor="ctr"/>
          <a:lstStyle>
            <a:lvl1pPr eaLnBrk="0">
              <a:defRPr sz="2400">
                <a:solidFill>
                  <a:schemeClr val="bg1"/>
                </a:solidFill>
                <a:latin typeface="Arial" charset="0"/>
                <a:ea typeface="MS Gothic" pitchFamily="49" charset="-128"/>
              </a:defRPr>
            </a:lvl1pPr>
            <a:lvl2pPr marL="742950" indent="-285750" eaLnBrk="0">
              <a:defRPr sz="2400">
                <a:solidFill>
                  <a:schemeClr val="bg1"/>
                </a:solidFill>
                <a:latin typeface="Arial" charset="0"/>
                <a:ea typeface="MS Gothic" pitchFamily="49" charset="-128"/>
              </a:defRPr>
            </a:lvl2pPr>
            <a:lvl3pPr marL="1143000" indent="-228600" eaLnBrk="0">
              <a:defRPr sz="2400">
                <a:solidFill>
                  <a:schemeClr val="bg1"/>
                </a:solidFill>
                <a:latin typeface="Arial" charset="0"/>
                <a:ea typeface="MS Gothic" pitchFamily="49" charset="-128"/>
              </a:defRPr>
            </a:lvl3pPr>
            <a:lvl4pPr marL="1600200" indent="-228600" eaLnBrk="0">
              <a:defRPr sz="2400">
                <a:solidFill>
                  <a:schemeClr val="bg1"/>
                </a:solidFill>
                <a:latin typeface="Arial" charset="0"/>
                <a:ea typeface="MS Gothic" pitchFamily="49" charset="-128"/>
              </a:defRPr>
            </a:lvl4pPr>
            <a:lvl5pPr marL="2057400" indent="-228600" eaLnBrk="0">
              <a:defRPr sz="2400">
                <a:solidFill>
                  <a:schemeClr val="bg1"/>
                </a:solidFill>
                <a:latin typeface="Arial" charset="0"/>
                <a:ea typeface="MS Gothic" pitchFamily="49" charset="-128"/>
              </a:defRPr>
            </a:lvl5pPr>
            <a:lvl6pPr marL="2514600" indent="-228600" defTabSz="457200" eaLnBrk="0" fontAlgn="base" hangingPunct="0">
              <a:lnSpc>
                <a:spcPct val="70000"/>
              </a:lnSpc>
              <a:spcBef>
                <a:spcPct val="0"/>
              </a:spcBef>
              <a:spcAft>
                <a:spcPct val="0"/>
              </a:spcAft>
              <a:buClr>
                <a:srgbClr val="000000"/>
              </a:buClr>
              <a:buSzPct val="45000"/>
              <a:buFont typeface="Symbol" pitchFamily="18" charset="2"/>
              <a:defRPr sz="2400">
                <a:solidFill>
                  <a:schemeClr val="bg1"/>
                </a:solidFill>
                <a:latin typeface="Arial" charset="0"/>
                <a:ea typeface="MS Gothic" pitchFamily="49" charset="-128"/>
              </a:defRPr>
            </a:lvl6pPr>
            <a:lvl7pPr marL="2971800" indent="-228600" defTabSz="457200" eaLnBrk="0" fontAlgn="base" hangingPunct="0">
              <a:lnSpc>
                <a:spcPct val="70000"/>
              </a:lnSpc>
              <a:spcBef>
                <a:spcPct val="0"/>
              </a:spcBef>
              <a:spcAft>
                <a:spcPct val="0"/>
              </a:spcAft>
              <a:buClr>
                <a:srgbClr val="000000"/>
              </a:buClr>
              <a:buSzPct val="45000"/>
              <a:buFont typeface="Symbol" pitchFamily="18" charset="2"/>
              <a:defRPr sz="2400">
                <a:solidFill>
                  <a:schemeClr val="bg1"/>
                </a:solidFill>
                <a:latin typeface="Arial" charset="0"/>
                <a:ea typeface="MS Gothic" pitchFamily="49" charset="-128"/>
              </a:defRPr>
            </a:lvl7pPr>
            <a:lvl8pPr marL="3429000" indent="-228600" defTabSz="457200" eaLnBrk="0" fontAlgn="base" hangingPunct="0">
              <a:lnSpc>
                <a:spcPct val="70000"/>
              </a:lnSpc>
              <a:spcBef>
                <a:spcPct val="0"/>
              </a:spcBef>
              <a:spcAft>
                <a:spcPct val="0"/>
              </a:spcAft>
              <a:buClr>
                <a:srgbClr val="000000"/>
              </a:buClr>
              <a:buSzPct val="45000"/>
              <a:buFont typeface="Symbol" pitchFamily="18" charset="2"/>
              <a:defRPr sz="2400">
                <a:solidFill>
                  <a:schemeClr val="bg1"/>
                </a:solidFill>
                <a:latin typeface="Arial" charset="0"/>
                <a:ea typeface="MS Gothic" pitchFamily="49" charset="-128"/>
              </a:defRPr>
            </a:lvl8pPr>
            <a:lvl9pPr marL="3886200" indent="-228600" defTabSz="457200" eaLnBrk="0" fontAlgn="base" hangingPunct="0">
              <a:lnSpc>
                <a:spcPct val="70000"/>
              </a:lnSpc>
              <a:spcBef>
                <a:spcPct val="0"/>
              </a:spcBef>
              <a:spcAft>
                <a:spcPct val="0"/>
              </a:spcAft>
              <a:buClr>
                <a:srgbClr val="000000"/>
              </a:buClr>
              <a:buSzPct val="45000"/>
              <a:buFont typeface="Symbol" pitchFamily="18" charset="2"/>
              <a:defRPr sz="2400">
                <a:solidFill>
                  <a:schemeClr val="bg1"/>
                </a:solidFill>
                <a:latin typeface="Arial" charset="0"/>
                <a:ea typeface="MS Gothic" pitchFamily="49" charset="-128"/>
              </a:defRPr>
            </a:lvl9pPr>
          </a:lstStyle>
          <a:p>
            <a:pPr defTabSz="455976" eaLnBrk="1">
              <a:buFont typeface="Symbol" pitchFamily="18" charset="2"/>
              <a:buNone/>
              <a:defRPr/>
            </a:pPr>
            <a:endParaRPr lang="en-US" smtClean="0">
              <a:cs typeface="+mn-cs"/>
            </a:endParaRPr>
          </a:p>
        </p:txBody>
      </p:sp>
      <p:sp>
        <p:nvSpPr>
          <p:cNvPr id="3079" name="Text Box 6"/>
          <p:cNvSpPr txBox="1">
            <a:spLocks noChangeArrowheads="1"/>
          </p:cNvSpPr>
          <p:nvPr/>
        </p:nvSpPr>
        <p:spPr bwMode="auto">
          <a:xfrm>
            <a:off x="3816351" y="6886575"/>
            <a:ext cx="3535363"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1190" tIns="45599" rIns="91190" bIns="45599" anchor="ctr"/>
          <a:lstStyle>
            <a:lvl1pPr eaLnBrk="0">
              <a:defRPr sz="2400">
                <a:solidFill>
                  <a:schemeClr val="bg1"/>
                </a:solidFill>
                <a:latin typeface="Arial" charset="0"/>
                <a:ea typeface="MS Gothic" pitchFamily="49" charset="-128"/>
              </a:defRPr>
            </a:lvl1pPr>
            <a:lvl2pPr marL="742950" indent="-285750" eaLnBrk="0">
              <a:defRPr sz="2400">
                <a:solidFill>
                  <a:schemeClr val="bg1"/>
                </a:solidFill>
                <a:latin typeface="Arial" charset="0"/>
                <a:ea typeface="MS Gothic" pitchFamily="49" charset="-128"/>
              </a:defRPr>
            </a:lvl2pPr>
            <a:lvl3pPr marL="1143000" indent="-228600" eaLnBrk="0">
              <a:defRPr sz="2400">
                <a:solidFill>
                  <a:schemeClr val="bg1"/>
                </a:solidFill>
                <a:latin typeface="Arial" charset="0"/>
                <a:ea typeface="MS Gothic" pitchFamily="49" charset="-128"/>
              </a:defRPr>
            </a:lvl3pPr>
            <a:lvl4pPr marL="1600200" indent="-228600" eaLnBrk="0">
              <a:defRPr sz="2400">
                <a:solidFill>
                  <a:schemeClr val="bg1"/>
                </a:solidFill>
                <a:latin typeface="Arial" charset="0"/>
                <a:ea typeface="MS Gothic" pitchFamily="49" charset="-128"/>
              </a:defRPr>
            </a:lvl4pPr>
            <a:lvl5pPr marL="2057400" indent="-228600" eaLnBrk="0">
              <a:defRPr sz="2400">
                <a:solidFill>
                  <a:schemeClr val="bg1"/>
                </a:solidFill>
                <a:latin typeface="Arial" charset="0"/>
                <a:ea typeface="MS Gothic" pitchFamily="49" charset="-128"/>
              </a:defRPr>
            </a:lvl5pPr>
            <a:lvl6pPr marL="2514600" indent="-228600" defTabSz="457200" eaLnBrk="0" fontAlgn="base" hangingPunct="0">
              <a:lnSpc>
                <a:spcPct val="70000"/>
              </a:lnSpc>
              <a:spcBef>
                <a:spcPct val="0"/>
              </a:spcBef>
              <a:spcAft>
                <a:spcPct val="0"/>
              </a:spcAft>
              <a:buClr>
                <a:srgbClr val="000000"/>
              </a:buClr>
              <a:buSzPct val="45000"/>
              <a:buFont typeface="Symbol" pitchFamily="18" charset="2"/>
              <a:defRPr sz="2400">
                <a:solidFill>
                  <a:schemeClr val="bg1"/>
                </a:solidFill>
                <a:latin typeface="Arial" charset="0"/>
                <a:ea typeface="MS Gothic" pitchFamily="49" charset="-128"/>
              </a:defRPr>
            </a:lvl6pPr>
            <a:lvl7pPr marL="2971800" indent="-228600" defTabSz="457200" eaLnBrk="0" fontAlgn="base" hangingPunct="0">
              <a:lnSpc>
                <a:spcPct val="70000"/>
              </a:lnSpc>
              <a:spcBef>
                <a:spcPct val="0"/>
              </a:spcBef>
              <a:spcAft>
                <a:spcPct val="0"/>
              </a:spcAft>
              <a:buClr>
                <a:srgbClr val="000000"/>
              </a:buClr>
              <a:buSzPct val="45000"/>
              <a:buFont typeface="Symbol" pitchFamily="18" charset="2"/>
              <a:defRPr sz="2400">
                <a:solidFill>
                  <a:schemeClr val="bg1"/>
                </a:solidFill>
                <a:latin typeface="Arial" charset="0"/>
                <a:ea typeface="MS Gothic" pitchFamily="49" charset="-128"/>
              </a:defRPr>
            </a:lvl7pPr>
            <a:lvl8pPr marL="3429000" indent="-228600" defTabSz="457200" eaLnBrk="0" fontAlgn="base" hangingPunct="0">
              <a:lnSpc>
                <a:spcPct val="70000"/>
              </a:lnSpc>
              <a:spcBef>
                <a:spcPct val="0"/>
              </a:spcBef>
              <a:spcAft>
                <a:spcPct val="0"/>
              </a:spcAft>
              <a:buClr>
                <a:srgbClr val="000000"/>
              </a:buClr>
              <a:buSzPct val="45000"/>
              <a:buFont typeface="Symbol" pitchFamily="18" charset="2"/>
              <a:defRPr sz="2400">
                <a:solidFill>
                  <a:schemeClr val="bg1"/>
                </a:solidFill>
                <a:latin typeface="Arial" charset="0"/>
                <a:ea typeface="MS Gothic" pitchFamily="49" charset="-128"/>
              </a:defRPr>
            </a:lvl8pPr>
            <a:lvl9pPr marL="3886200" indent="-228600" defTabSz="457200" eaLnBrk="0" fontAlgn="base" hangingPunct="0">
              <a:lnSpc>
                <a:spcPct val="70000"/>
              </a:lnSpc>
              <a:spcBef>
                <a:spcPct val="0"/>
              </a:spcBef>
              <a:spcAft>
                <a:spcPct val="0"/>
              </a:spcAft>
              <a:buClr>
                <a:srgbClr val="000000"/>
              </a:buClr>
              <a:buSzPct val="45000"/>
              <a:buFont typeface="Symbol" pitchFamily="18" charset="2"/>
              <a:defRPr sz="2400">
                <a:solidFill>
                  <a:schemeClr val="bg1"/>
                </a:solidFill>
                <a:latin typeface="Arial" charset="0"/>
                <a:ea typeface="MS Gothic" pitchFamily="49" charset="-128"/>
              </a:defRPr>
            </a:lvl9pPr>
          </a:lstStyle>
          <a:p>
            <a:pPr defTabSz="455976" eaLnBrk="1">
              <a:buFont typeface="Symbol" pitchFamily="18" charset="2"/>
              <a:buNone/>
              <a:defRPr/>
            </a:pPr>
            <a:endParaRPr lang="en-US" smtClean="0">
              <a:cs typeface="+mn-cs"/>
            </a:endParaRPr>
          </a:p>
        </p:txBody>
      </p:sp>
    </p:spTree>
  </p:cSld>
  <p:clrMap bg1="lt1" tx1="dk1" bg2="lt2" tx2="dk2" accent1="accent1" accent2="accent2" accent3="accent3" accent4="accent4" accent5="accent5" accent6="accent6" hlink="hlink" folHlink="folHlink"/>
  <p:sldLayoutIdLst>
    <p:sldLayoutId id="2147487551" r:id="rId1"/>
    <p:sldLayoutId id="2147487648" r:id="rId2"/>
    <p:sldLayoutId id="2147487552" r:id="rId3"/>
    <p:sldLayoutId id="2147487649" r:id="rId4"/>
    <p:sldLayoutId id="2147487650" r:id="rId5"/>
    <p:sldLayoutId id="2147487651" r:id="rId6"/>
    <p:sldLayoutId id="2147487652" r:id="rId7"/>
    <p:sldLayoutId id="2147487653" r:id="rId8"/>
    <p:sldLayoutId id="2147487654" r:id="rId9"/>
    <p:sldLayoutId id="2147487655" r:id="rId10"/>
    <p:sldLayoutId id="2147487656" r:id="rId11"/>
    <p:sldLayoutId id="2147487657" r:id="rId12"/>
    <p:sldLayoutId id="2147487658" r:id="rId13"/>
    <p:sldLayoutId id="2147487659" r:id="rId14"/>
    <p:sldLayoutId id="2147487660" r:id="rId15"/>
    <p:sldLayoutId id="2147487661" r:id="rId16"/>
  </p:sldLayoutIdLst>
  <p:txStyles>
    <p:titleStyle>
      <a:lvl1pPr algn="ctr" defTabSz="454025" rtl="0" eaLnBrk="0" fontAlgn="base" hangingPunct="0">
        <a:lnSpc>
          <a:spcPct val="70000"/>
        </a:lnSpc>
        <a:spcBef>
          <a:spcPct val="0"/>
        </a:spcBef>
        <a:spcAft>
          <a:spcPct val="0"/>
        </a:spcAft>
        <a:buClr>
          <a:srgbClr val="000000"/>
        </a:buClr>
        <a:buSzPct val="45000"/>
        <a:buFont typeface="Symbol" charset="0"/>
        <a:defRPr sz="4400">
          <a:solidFill>
            <a:srgbClr val="000000"/>
          </a:solidFill>
          <a:latin typeface="+mj-lt"/>
          <a:ea typeface="+mj-ea"/>
          <a:cs typeface="+mj-cs"/>
        </a:defRPr>
      </a:lvl1pPr>
      <a:lvl2pPr algn="ctr" defTabSz="454025" rtl="0" eaLnBrk="0" fontAlgn="base" hangingPunct="0">
        <a:lnSpc>
          <a:spcPct val="70000"/>
        </a:lnSpc>
        <a:spcBef>
          <a:spcPct val="0"/>
        </a:spcBef>
        <a:spcAft>
          <a:spcPct val="0"/>
        </a:spcAft>
        <a:buClr>
          <a:srgbClr val="000000"/>
        </a:buClr>
        <a:buSzPct val="45000"/>
        <a:buFont typeface="Symbol" charset="0"/>
        <a:defRPr sz="4400">
          <a:solidFill>
            <a:srgbClr val="000000"/>
          </a:solidFill>
          <a:latin typeface="Arial" charset="0"/>
          <a:ea typeface="MS Gothic" charset="0"/>
          <a:cs typeface="MS Gothic" charset="0"/>
        </a:defRPr>
      </a:lvl2pPr>
      <a:lvl3pPr algn="ctr" defTabSz="454025" rtl="0" eaLnBrk="0" fontAlgn="base" hangingPunct="0">
        <a:lnSpc>
          <a:spcPct val="70000"/>
        </a:lnSpc>
        <a:spcBef>
          <a:spcPct val="0"/>
        </a:spcBef>
        <a:spcAft>
          <a:spcPct val="0"/>
        </a:spcAft>
        <a:buClr>
          <a:srgbClr val="000000"/>
        </a:buClr>
        <a:buSzPct val="45000"/>
        <a:buFont typeface="Symbol" charset="0"/>
        <a:defRPr sz="4400">
          <a:solidFill>
            <a:srgbClr val="000000"/>
          </a:solidFill>
          <a:latin typeface="Arial" charset="0"/>
          <a:ea typeface="MS Gothic" charset="0"/>
          <a:cs typeface="MS Gothic" charset="0"/>
        </a:defRPr>
      </a:lvl3pPr>
      <a:lvl4pPr algn="ctr" defTabSz="454025" rtl="0" eaLnBrk="0" fontAlgn="base" hangingPunct="0">
        <a:lnSpc>
          <a:spcPct val="70000"/>
        </a:lnSpc>
        <a:spcBef>
          <a:spcPct val="0"/>
        </a:spcBef>
        <a:spcAft>
          <a:spcPct val="0"/>
        </a:spcAft>
        <a:buClr>
          <a:srgbClr val="000000"/>
        </a:buClr>
        <a:buSzPct val="45000"/>
        <a:buFont typeface="Symbol" charset="0"/>
        <a:defRPr sz="4400">
          <a:solidFill>
            <a:srgbClr val="000000"/>
          </a:solidFill>
          <a:latin typeface="Arial" charset="0"/>
          <a:ea typeface="MS Gothic" charset="0"/>
          <a:cs typeface="MS Gothic" charset="0"/>
        </a:defRPr>
      </a:lvl4pPr>
      <a:lvl5pPr algn="ctr" defTabSz="454025" rtl="0" eaLnBrk="0" fontAlgn="base" hangingPunct="0">
        <a:lnSpc>
          <a:spcPct val="70000"/>
        </a:lnSpc>
        <a:spcBef>
          <a:spcPct val="0"/>
        </a:spcBef>
        <a:spcAft>
          <a:spcPct val="0"/>
        </a:spcAft>
        <a:buClr>
          <a:srgbClr val="000000"/>
        </a:buClr>
        <a:buSzPct val="45000"/>
        <a:buFont typeface="Symbol" charset="0"/>
        <a:defRPr sz="4400">
          <a:solidFill>
            <a:srgbClr val="000000"/>
          </a:solidFill>
          <a:latin typeface="Arial" charset="0"/>
          <a:ea typeface="MS Gothic" charset="0"/>
          <a:cs typeface="MS Gothic" charset="0"/>
        </a:defRPr>
      </a:lvl5pPr>
      <a:lvl6pPr marL="455976" algn="ctr" defTabSz="455976" rtl="0" eaLnBrk="0" fontAlgn="base" hangingPunct="0">
        <a:lnSpc>
          <a:spcPct val="70000"/>
        </a:lnSpc>
        <a:spcBef>
          <a:spcPct val="0"/>
        </a:spcBef>
        <a:spcAft>
          <a:spcPct val="0"/>
        </a:spcAft>
        <a:buClr>
          <a:srgbClr val="000000"/>
        </a:buClr>
        <a:buSzPct val="45000"/>
        <a:buFont typeface="Symbol" charset="2"/>
        <a:defRPr sz="4400">
          <a:solidFill>
            <a:srgbClr val="000000"/>
          </a:solidFill>
          <a:latin typeface="Arial" charset="0"/>
          <a:ea typeface="MS Gothic" charset="0"/>
          <a:cs typeface="MS Gothic" charset="0"/>
        </a:defRPr>
      </a:lvl6pPr>
      <a:lvl7pPr marL="911931" algn="ctr" defTabSz="455976" rtl="0" eaLnBrk="0" fontAlgn="base" hangingPunct="0">
        <a:lnSpc>
          <a:spcPct val="70000"/>
        </a:lnSpc>
        <a:spcBef>
          <a:spcPct val="0"/>
        </a:spcBef>
        <a:spcAft>
          <a:spcPct val="0"/>
        </a:spcAft>
        <a:buClr>
          <a:srgbClr val="000000"/>
        </a:buClr>
        <a:buSzPct val="45000"/>
        <a:buFont typeface="Symbol" charset="2"/>
        <a:defRPr sz="4400">
          <a:solidFill>
            <a:srgbClr val="000000"/>
          </a:solidFill>
          <a:latin typeface="Arial" charset="0"/>
          <a:ea typeface="MS Gothic" charset="0"/>
          <a:cs typeface="MS Gothic" charset="0"/>
        </a:defRPr>
      </a:lvl7pPr>
      <a:lvl8pPr marL="1367889" algn="ctr" defTabSz="455976" rtl="0" eaLnBrk="0" fontAlgn="base" hangingPunct="0">
        <a:lnSpc>
          <a:spcPct val="70000"/>
        </a:lnSpc>
        <a:spcBef>
          <a:spcPct val="0"/>
        </a:spcBef>
        <a:spcAft>
          <a:spcPct val="0"/>
        </a:spcAft>
        <a:buClr>
          <a:srgbClr val="000000"/>
        </a:buClr>
        <a:buSzPct val="45000"/>
        <a:buFont typeface="Symbol" charset="2"/>
        <a:defRPr sz="4400">
          <a:solidFill>
            <a:srgbClr val="000000"/>
          </a:solidFill>
          <a:latin typeface="Arial" charset="0"/>
          <a:ea typeface="MS Gothic" charset="0"/>
          <a:cs typeface="MS Gothic" charset="0"/>
        </a:defRPr>
      </a:lvl8pPr>
      <a:lvl9pPr marL="1823854" algn="ctr" defTabSz="455976" rtl="0" eaLnBrk="0" fontAlgn="base" hangingPunct="0">
        <a:lnSpc>
          <a:spcPct val="70000"/>
        </a:lnSpc>
        <a:spcBef>
          <a:spcPct val="0"/>
        </a:spcBef>
        <a:spcAft>
          <a:spcPct val="0"/>
        </a:spcAft>
        <a:buClr>
          <a:srgbClr val="000000"/>
        </a:buClr>
        <a:buSzPct val="45000"/>
        <a:buFont typeface="Symbol" charset="2"/>
        <a:defRPr sz="4400">
          <a:solidFill>
            <a:srgbClr val="000000"/>
          </a:solidFill>
          <a:latin typeface="Arial" charset="0"/>
          <a:ea typeface="MS Gothic" charset="0"/>
          <a:cs typeface="MS Gothic" charset="0"/>
        </a:defRPr>
      </a:lvl9pPr>
    </p:titleStyle>
    <p:bodyStyle>
      <a:lvl1pPr marL="420688" indent="-315913" algn="l" defTabSz="454025" rtl="0" eaLnBrk="0" fontAlgn="base" hangingPunct="0">
        <a:lnSpc>
          <a:spcPct val="70000"/>
        </a:lnSpc>
        <a:spcBef>
          <a:spcPct val="0"/>
        </a:spcBef>
        <a:spcAft>
          <a:spcPts val="1425"/>
        </a:spcAft>
        <a:buClr>
          <a:srgbClr val="000000"/>
        </a:buClr>
        <a:buSzPct val="45000"/>
        <a:buFont typeface="Wingdings" charset="0"/>
        <a:buChar char=""/>
        <a:defRPr sz="3200">
          <a:solidFill>
            <a:srgbClr val="000000"/>
          </a:solidFill>
          <a:latin typeface="+mn-lt"/>
          <a:ea typeface="+mn-ea"/>
          <a:cs typeface="+mn-cs"/>
        </a:defRPr>
      </a:lvl1pPr>
      <a:lvl2pPr marL="852488" indent="-282575" algn="l" defTabSz="454025" rtl="0" eaLnBrk="0" fontAlgn="base" hangingPunct="0">
        <a:lnSpc>
          <a:spcPct val="70000"/>
        </a:lnSpc>
        <a:spcBef>
          <a:spcPct val="0"/>
        </a:spcBef>
        <a:spcAft>
          <a:spcPts val="1138"/>
        </a:spcAft>
        <a:buClr>
          <a:srgbClr val="000000"/>
        </a:buClr>
        <a:buSzPct val="75000"/>
        <a:buFont typeface="Symbol" charset="0"/>
        <a:buChar char=""/>
        <a:defRPr sz="2800">
          <a:solidFill>
            <a:srgbClr val="000000"/>
          </a:solidFill>
          <a:latin typeface="+mn-lt"/>
          <a:ea typeface="+mn-ea"/>
          <a:cs typeface="+mn-cs"/>
        </a:defRPr>
      </a:lvl2pPr>
      <a:lvl3pPr marL="1282700" indent="-209550" algn="l" defTabSz="454025" rtl="0" eaLnBrk="0" fontAlgn="base" hangingPunct="0">
        <a:lnSpc>
          <a:spcPct val="70000"/>
        </a:lnSpc>
        <a:spcBef>
          <a:spcPct val="0"/>
        </a:spcBef>
        <a:spcAft>
          <a:spcPts val="850"/>
        </a:spcAft>
        <a:buClr>
          <a:srgbClr val="000000"/>
        </a:buClr>
        <a:buSzPct val="45000"/>
        <a:buFont typeface="Wingdings" charset="0"/>
        <a:buChar char=""/>
        <a:defRPr sz="2300">
          <a:solidFill>
            <a:srgbClr val="000000"/>
          </a:solidFill>
          <a:latin typeface="+mn-lt"/>
          <a:ea typeface="+mn-ea"/>
          <a:cs typeface="+mn-cs"/>
        </a:defRPr>
      </a:lvl3pPr>
      <a:lvl4pPr marL="1712913" indent="-204788" algn="l" defTabSz="454025" rtl="0" eaLnBrk="0" fontAlgn="base" hangingPunct="0">
        <a:lnSpc>
          <a:spcPct val="70000"/>
        </a:lnSpc>
        <a:spcBef>
          <a:spcPct val="0"/>
        </a:spcBef>
        <a:spcAft>
          <a:spcPts val="575"/>
        </a:spcAft>
        <a:buClr>
          <a:srgbClr val="000000"/>
        </a:buClr>
        <a:buSzPct val="75000"/>
        <a:buFont typeface="Symbol" charset="0"/>
        <a:buChar char=""/>
        <a:defRPr sz="2000">
          <a:solidFill>
            <a:srgbClr val="000000"/>
          </a:solidFill>
          <a:latin typeface="+mn-lt"/>
          <a:ea typeface="+mn-ea"/>
          <a:cs typeface="+mn-cs"/>
        </a:defRPr>
      </a:lvl4pPr>
      <a:lvl5pPr marL="2143125" indent="-206375" algn="l" defTabSz="454025" rtl="0" eaLnBrk="0" fontAlgn="base" hangingPunct="0">
        <a:lnSpc>
          <a:spcPct val="70000"/>
        </a:lnSpc>
        <a:spcBef>
          <a:spcPct val="0"/>
        </a:spcBef>
        <a:spcAft>
          <a:spcPts val="288"/>
        </a:spcAft>
        <a:buClr>
          <a:srgbClr val="000000"/>
        </a:buClr>
        <a:buSzPct val="45000"/>
        <a:buFont typeface="Wingdings" charset="0"/>
        <a:buChar char=""/>
        <a:defRPr sz="2000">
          <a:solidFill>
            <a:srgbClr val="000000"/>
          </a:solidFill>
          <a:latin typeface="+mn-lt"/>
          <a:ea typeface="+mn-ea"/>
          <a:cs typeface="+mn-cs"/>
        </a:defRPr>
      </a:lvl5pPr>
      <a:lvl6pPr marL="2601220" indent="-208981" algn="l" defTabSz="455976" rtl="0" eaLnBrk="0" fontAlgn="base" hangingPunct="0">
        <a:lnSpc>
          <a:spcPct val="70000"/>
        </a:lnSpc>
        <a:spcBef>
          <a:spcPct val="0"/>
        </a:spcBef>
        <a:spcAft>
          <a:spcPts val="288"/>
        </a:spcAft>
        <a:buClr>
          <a:srgbClr val="000000"/>
        </a:buClr>
        <a:buSzPct val="45000"/>
        <a:buFont typeface="Wingdings" charset="2"/>
        <a:buChar char=""/>
        <a:defRPr sz="2000">
          <a:solidFill>
            <a:srgbClr val="000000"/>
          </a:solidFill>
          <a:latin typeface="+mn-lt"/>
          <a:ea typeface="+mn-ea"/>
          <a:cs typeface="+mn-cs"/>
        </a:defRPr>
      </a:lvl6pPr>
      <a:lvl7pPr marL="3057168" indent="-208981" algn="l" defTabSz="455976" rtl="0" eaLnBrk="0" fontAlgn="base" hangingPunct="0">
        <a:lnSpc>
          <a:spcPct val="70000"/>
        </a:lnSpc>
        <a:spcBef>
          <a:spcPct val="0"/>
        </a:spcBef>
        <a:spcAft>
          <a:spcPts val="288"/>
        </a:spcAft>
        <a:buClr>
          <a:srgbClr val="000000"/>
        </a:buClr>
        <a:buSzPct val="45000"/>
        <a:buFont typeface="Wingdings" charset="2"/>
        <a:buChar char=""/>
        <a:defRPr sz="2000">
          <a:solidFill>
            <a:srgbClr val="000000"/>
          </a:solidFill>
          <a:latin typeface="+mn-lt"/>
          <a:ea typeface="+mn-ea"/>
          <a:cs typeface="+mn-cs"/>
        </a:defRPr>
      </a:lvl7pPr>
      <a:lvl8pPr marL="3513132" indent="-208981" algn="l" defTabSz="455976" rtl="0" eaLnBrk="0" fontAlgn="base" hangingPunct="0">
        <a:lnSpc>
          <a:spcPct val="70000"/>
        </a:lnSpc>
        <a:spcBef>
          <a:spcPct val="0"/>
        </a:spcBef>
        <a:spcAft>
          <a:spcPts val="288"/>
        </a:spcAft>
        <a:buClr>
          <a:srgbClr val="000000"/>
        </a:buClr>
        <a:buSzPct val="45000"/>
        <a:buFont typeface="Wingdings" charset="2"/>
        <a:buChar char=""/>
        <a:defRPr sz="2000">
          <a:solidFill>
            <a:srgbClr val="000000"/>
          </a:solidFill>
          <a:latin typeface="+mn-lt"/>
          <a:ea typeface="+mn-ea"/>
          <a:cs typeface="+mn-cs"/>
        </a:defRPr>
      </a:lvl8pPr>
      <a:lvl9pPr marL="3969092" indent="-208981" algn="l" defTabSz="455976" rtl="0" eaLnBrk="0" fontAlgn="base" hangingPunct="0">
        <a:lnSpc>
          <a:spcPct val="70000"/>
        </a:lnSpc>
        <a:spcBef>
          <a:spcPct val="0"/>
        </a:spcBef>
        <a:spcAft>
          <a:spcPts val="288"/>
        </a:spcAft>
        <a:buClr>
          <a:srgbClr val="000000"/>
        </a:buClr>
        <a:buSzPct val="45000"/>
        <a:buFont typeface="Wingdings" charset="2"/>
        <a:buChar char=""/>
        <a:defRPr sz="2000">
          <a:solidFill>
            <a:srgbClr val="000000"/>
          </a:solidFill>
          <a:latin typeface="+mn-lt"/>
          <a:ea typeface="+mn-ea"/>
          <a:cs typeface="+mn-cs"/>
        </a:defRPr>
      </a:lvl9pPr>
    </p:bodyStyle>
    <p:otherStyle>
      <a:defPPr>
        <a:defRPr lang="en-US"/>
      </a:defPPr>
      <a:lvl1pPr marL="0" algn="l" defTabSz="455976" rtl="0" eaLnBrk="1" latinLnBrk="0" hangingPunct="1">
        <a:defRPr sz="1800" kern="1200">
          <a:solidFill>
            <a:schemeClr val="tx1"/>
          </a:solidFill>
          <a:latin typeface="+mn-lt"/>
          <a:ea typeface="+mn-ea"/>
          <a:cs typeface="+mn-cs"/>
        </a:defRPr>
      </a:lvl1pPr>
      <a:lvl2pPr marL="455976" algn="l" defTabSz="455976" rtl="0" eaLnBrk="1" latinLnBrk="0" hangingPunct="1">
        <a:defRPr sz="1800" kern="1200">
          <a:solidFill>
            <a:schemeClr val="tx1"/>
          </a:solidFill>
          <a:latin typeface="+mn-lt"/>
          <a:ea typeface="+mn-ea"/>
          <a:cs typeface="+mn-cs"/>
        </a:defRPr>
      </a:lvl2pPr>
      <a:lvl3pPr marL="911931" algn="l" defTabSz="455976" rtl="0" eaLnBrk="1" latinLnBrk="0" hangingPunct="1">
        <a:defRPr sz="1800" kern="1200">
          <a:solidFill>
            <a:schemeClr val="tx1"/>
          </a:solidFill>
          <a:latin typeface="+mn-lt"/>
          <a:ea typeface="+mn-ea"/>
          <a:cs typeface="+mn-cs"/>
        </a:defRPr>
      </a:lvl3pPr>
      <a:lvl4pPr marL="1367889" algn="l" defTabSz="455976" rtl="0" eaLnBrk="1" latinLnBrk="0" hangingPunct="1">
        <a:defRPr sz="1800" kern="1200">
          <a:solidFill>
            <a:schemeClr val="tx1"/>
          </a:solidFill>
          <a:latin typeface="+mn-lt"/>
          <a:ea typeface="+mn-ea"/>
          <a:cs typeface="+mn-cs"/>
        </a:defRPr>
      </a:lvl4pPr>
      <a:lvl5pPr marL="1823854" algn="l" defTabSz="455976" rtl="0" eaLnBrk="1" latinLnBrk="0" hangingPunct="1">
        <a:defRPr sz="1800" kern="1200">
          <a:solidFill>
            <a:schemeClr val="tx1"/>
          </a:solidFill>
          <a:latin typeface="+mn-lt"/>
          <a:ea typeface="+mn-ea"/>
          <a:cs typeface="+mn-cs"/>
        </a:defRPr>
      </a:lvl5pPr>
      <a:lvl6pPr marL="2279812" algn="l" defTabSz="455976" rtl="0" eaLnBrk="1" latinLnBrk="0" hangingPunct="1">
        <a:defRPr sz="1800" kern="1200">
          <a:solidFill>
            <a:schemeClr val="tx1"/>
          </a:solidFill>
          <a:latin typeface="+mn-lt"/>
          <a:ea typeface="+mn-ea"/>
          <a:cs typeface="+mn-cs"/>
        </a:defRPr>
      </a:lvl6pPr>
      <a:lvl7pPr marL="2735775" algn="l" defTabSz="455976" rtl="0" eaLnBrk="1" latinLnBrk="0" hangingPunct="1">
        <a:defRPr sz="1800" kern="1200">
          <a:solidFill>
            <a:schemeClr val="tx1"/>
          </a:solidFill>
          <a:latin typeface="+mn-lt"/>
          <a:ea typeface="+mn-ea"/>
          <a:cs typeface="+mn-cs"/>
        </a:defRPr>
      </a:lvl7pPr>
      <a:lvl8pPr marL="3191737" algn="l" defTabSz="455976" rtl="0" eaLnBrk="1" latinLnBrk="0" hangingPunct="1">
        <a:defRPr sz="1800" kern="1200">
          <a:solidFill>
            <a:schemeClr val="tx1"/>
          </a:solidFill>
          <a:latin typeface="+mn-lt"/>
          <a:ea typeface="+mn-ea"/>
          <a:cs typeface="+mn-cs"/>
        </a:defRPr>
      </a:lvl8pPr>
      <a:lvl9pPr marL="3647697" algn="l" defTabSz="455976"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33794" name="Picture 1"/>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0" y="6761164"/>
            <a:ext cx="11160125" cy="798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33795" name="Picture 2"/>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0" y="1"/>
            <a:ext cx="11160125" cy="6784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33796" name="Rectangle 3"/>
          <p:cNvSpPr>
            <a:spLocks noGrp="1" noChangeArrowheads="1"/>
          </p:cNvSpPr>
          <p:nvPr>
            <p:ph type="title"/>
          </p:nvPr>
        </p:nvSpPr>
        <p:spPr bwMode="auto">
          <a:xfrm>
            <a:off x="557214" y="301625"/>
            <a:ext cx="10034587" cy="1254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FAA26D3D-D897-4be2-8F04-BA451C77F1D7}">
              <ma14:placeholderFlag xmlns:ma14="http://schemas.microsoft.com/office/mac/drawingml/2011/main" val="1"/>
            </a:ext>
          </a:extLst>
        </p:spPr>
        <p:txBody>
          <a:bodyPr vert="horz" wrap="square" lIns="0" tIns="0" rIns="0" bIns="0" numCol="1" anchor="ctr" anchorCtr="0" compatLnSpc="1">
            <a:prstTxWarp prst="textNoShape">
              <a:avLst/>
            </a:prstTxWarp>
          </a:bodyPr>
          <a:lstStyle/>
          <a:p>
            <a:pPr lvl="0"/>
            <a:r>
              <a:rPr lang="en-GB"/>
              <a:t>Click to edit the title text format</a:t>
            </a:r>
          </a:p>
        </p:txBody>
      </p:sp>
      <p:sp>
        <p:nvSpPr>
          <p:cNvPr id="33797" name="Rectangle 4"/>
          <p:cNvSpPr>
            <a:spLocks noGrp="1" noChangeArrowheads="1"/>
          </p:cNvSpPr>
          <p:nvPr>
            <p:ph type="body" idx="1"/>
          </p:nvPr>
        </p:nvSpPr>
        <p:spPr bwMode="auto">
          <a:xfrm>
            <a:off x="557214" y="1768476"/>
            <a:ext cx="10034587" cy="4981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FAA26D3D-D897-4be2-8F04-BA451C77F1D7}">
              <ma14:placeholderFlag xmlns:ma14="http://schemas.microsoft.com/office/mac/drawingml/2011/main" val="1"/>
            </a:ext>
          </a:extLst>
        </p:spPr>
        <p:txBody>
          <a:bodyPr vert="horz" wrap="square" lIns="0" tIns="0" rIns="0" bIns="0" numCol="1" anchor="t" anchorCtr="0" compatLnSpc="1">
            <a:prstTxWarp prst="textNoShape">
              <a:avLst/>
            </a:prstTxWarp>
          </a:bodyPr>
          <a:lstStyle/>
          <a:p>
            <a:pPr lvl="0"/>
            <a:r>
              <a:rPr lang="en-GB"/>
              <a:t>Click to edit the outline text format</a:t>
            </a:r>
          </a:p>
          <a:p>
            <a:pPr lvl="1"/>
            <a:r>
              <a:rPr lang="en-GB"/>
              <a:t>Second Outline Level</a:t>
            </a:r>
          </a:p>
          <a:p>
            <a:pPr lvl="2"/>
            <a:r>
              <a:rPr lang="en-GB"/>
              <a:t>Third Outline Level</a:t>
            </a:r>
          </a:p>
          <a:p>
            <a:pPr lvl="3"/>
            <a:r>
              <a:rPr lang="en-GB"/>
              <a:t>Fourth Outline Level</a:t>
            </a:r>
          </a:p>
          <a:p>
            <a:pPr lvl="4"/>
            <a:r>
              <a:rPr lang="en-GB"/>
              <a:t>Fifth Outline Level</a:t>
            </a:r>
          </a:p>
          <a:p>
            <a:pPr lvl="4"/>
            <a:r>
              <a:rPr lang="en-GB"/>
              <a:t>Sixth Outline Level</a:t>
            </a:r>
          </a:p>
          <a:p>
            <a:pPr lvl="4"/>
            <a:r>
              <a:rPr lang="en-GB"/>
              <a:t>Seventh Outline Level</a:t>
            </a:r>
          </a:p>
          <a:p>
            <a:pPr lvl="4"/>
            <a:r>
              <a:rPr lang="en-GB"/>
              <a:t>Eighth Outline Level</a:t>
            </a:r>
          </a:p>
          <a:p>
            <a:pPr lvl="4"/>
            <a:r>
              <a:rPr lang="en-GB"/>
              <a:t>Ninth Outline Level</a:t>
            </a:r>
          </a:p>
        </p:txBody>
      </p:sp>
    </p:spTree>
  </p:cSld>
  <p:clrMap bg1="lt1" tx1="dk1" bg2="lt2" tx2="dk2" accent1="accent1" accent2="accent2" accent3="accent3" accent4="accent4" accent5="accent5" accent6="accent6" hlink="hlink" folHlink="folHlink"/>
  <p:sldLayoutIdLst>
    <p:sldLayoutId id="2147487553" r:id="rId1"/>
    <p:sldLayoutId id="2147487662" r:id="rId2"/>
    <p:sldLayoutId id="2147487554" r:id="rId3"/>
    <p:sldLayoutId id="2147487663" r:id="rId4"/>
    <p:sldLayoutId id="2147487664" r:id="rId5"/>
    <p:sldLayoutId id="2147487665" r:id="rId6"/>
    <p:sldLayoutId id="2147487666" r:id="rId7"/>
    <p:sldLayoutId id="2147487667" r:id="rId8"/>
    <p:sldLayoutId id="2147487668" r:id="rId9"/>
    <p:sldLayoutId id="2147487669" r:id="rId10"/>
    <p:sldLayoutId id="2147487670" r:id="rId11"/>
    <p:sldLayoutId id="2147487671" r:id="rId12"/>
    <p:sldLayoutId id="2147487672" r:id="rId13"/>
    <p:sldLayoutId id="2147487673" r:id="rId14"/>
    <p:sldLayoutId id="2147487674" r:id="rId15"/>
    <p:sldLayoutId id="2147487675" r:id="rId16"/>
  </p:sldLayoutIdLst>
  <p:txStyles>
    <p:titleStyle>
      <a:lvl1pPr algn="r" defTabSz="454025" rtl="0" eaLnBrk="0" fontAlgn="base" hangingPunct="0">
        <a:lnSpc>
          <a:spcPct val="70000"/>
        </a:lnSpc>
        <a:spcBef>
          <a:spcPct val="0"/>
        </a:spcBef>
        <a:spcAft>
          <a:spcPct val="0"/>
        </a:spcAft>
        <a:buClr>
          <a:srgbClr val="000000"/>
        </a:buClr>
        <a:buSzPct val="45000"/>
        <a:buFont typeface="Symbol" charset="0"/>
        <a:defRPr sz="4400">
          <a:solidFill>
            <a:srgbClr val="FFFFFF"/>
          </a:solidFill>
          <a:latin typeface="+mj-lt"/>
          <a:ea typeface="+mj-ea"/>
          <a:cs typeface="+mj-cs"/>
        </a:defRPr>
      </a:lvl1pPr>
      <a:lvl2pPr algn="r" defTabSz="454025" rtl="0" eaLnBrk="0" fontAlgn="base" hangingPunct="0">
        <a:lnSpc>
          <a:spcPct val="70000"/>
        </a:lnSpc>
        <a:spcBef>
          <a:spcPct val="0"/>
        </a:spcBef>
        <a:spcAft>
          <a:spcPct val="0"/>
        </a:spcAft>
        <a:buClr>
          <a:srgbClr val="000000"/>
        </a:buClr>
        <a:buSzPct val="45000"/>
        <a:buFont typeface="Symbol" charset="0"/>
        <a:defRPr sz="4400">
          <a:solidFill>
            <a:srgbClr val="FFFFFF"/>
          </a:solidFill>
          <a:latin typeface="Arial" charset="0"/>
          <a:ea typeface="MS Gothic" charset="0"/>
          <a:cs typeface="MS Gothic" charset="0"/>
        </a:defRPr>
      </a:lvl2pPr>
      <a:lvl3pPr algn="r" defTabSz="454025" rtl="0" eaLnBrk="0" fontAlgn="base" hangingPunct="0">
        <a:lnSpc>
          <a:spcPct val="70000"/>
        </a:lnSpc>
        <a:spcBef>
          <a:spcPct val="0"/>
        </a:spcBef>
        <a:spcAft>
          <a:spcPct val="0"/>
        </a:spcAft>
        <a:buClr>
          <a:srgbClr val="000000"/>
        </a:buClr>
        <a:buSzPct val="45000"/>
        <a:buFont typeface="Symbol" charset="0"/>
        <a:defRPr sz="4400">
          <a:solidFill>
            <a:srgbClr val="FFFFFF"/>
          </a:solidFill>
          <a:latin typeface="Arial" charset="0"/>
          <a:ea typeface="MS Gothic" charset="0"/>
          <a:cs typeface="MS Gothic" charset="0"/>
        </a:defRPr>
      </a:lvl3pPr>
      <a:lvl4pPr algn="r" defTabSz="454025" rtl="0" eaLnBrk="0" fontAlgn="base" hangingPunct="0">
        <a:lnSpc>
          <a:spcPct val="70000"/>
        </a:lnSpc>
        <a:spcBef>
          <a:spcPct val="0"/>
        </a:spcBef>
        <a:spcAft>
          <a:spcPct val="0"/>
        </a:spcAft>
        <a:buClr>
          <a:srgbClr val="000000"/>
        </a:buClr>
        <a:buSzPct val="45000"/>
        <a:buFont typeface="Symbol" charset="0"/>
        <a:defRPr sz="4400">
          <a:solidFill>
            <a:srgbClr val="FFFFFF"/>
          </a:solidFill>
          <a:latin typeface="Arial" charset="0"/>
          <a:ea typeface="MS Gothic" charset="0"/>
          <a:cs typeface="MS Gothic" charset="0"/>
        </a:defRPr>
      </a:lvl4pPr>
      <a:lvl5pPr algn="r" defTabSz="454025" rtl="0" eaLnBrk="0" fontAlgn="base" hangingPunct="0">
        <a:lnSpc>
          <a:spcPct val="70000"/>
        </a:lnSpc>
        <a:spcBef>
          <a:spcPct val="0"/>
        </a:spcBef>
        <a:spcAft>
          <a:spcPct val="0"/>
        </a:spcAft>
        <a:buClr>
          <a:srgbClr val="000000"/>
        </a:buClr>
        <a:buSzPct val="45000"/>
        <a:buFont typeface="Symbol" charset="0"/>
        <a:defRPr sz="4400">
          <a:solidFill>
            <a:srgbClr val="FFFFFF"/>
          </a:solidFill>
          <a:latin typeface="Arial" charset="0"/>
          <a:ea typeface="MS Gothic" charset="0"/>
          <a:cs typeface="MS Gothic" charset="0"/>
        </a:defRPr>
      </a:lvl5pPr>
      <a:lvl6pPr marL="455976" algn="r" defTabSz="455976" rtl="0" eaLnBrk="0" fontAlgn="base" hangingPunct="0">
        <a:lnSpc>
          <a:spcPct val="70000"/>
        </a:lnSpc>
        <a:spcBef>
          <a:spcPct val="0"/>
        </a:spcBef>
        <a:spcAft>
          <a:spcPct val="0"/>
        </a:spcAft>
        <a:buClr>
          <a:srgbClr val="000000"/>
        </a:buClr>
        <a:buSzPct val="45000"/>
        <a:buFont typeface="Symbol" charset="2"/>
        <a:defRPr sz="4400">
          <a:solidFill>
            <a:srgbClr val="FFFFFF"/>
          </a:solidFill>
          <a:latin typeface="Arial" charset="0"/>
          <a:ea typeface="MS Gothic" charset="0"/>
          <a:cs typeface="MS Gothic" charset="0"/>
        </a:defRPr>
      </a:lvl6pPr>
      <a:lvl7pPr marL="911931" algn="r" defTabSz="455976" rtl="0" eaLnBrk="0" fontAlgn="base" hangingPunct="0">
        <a:lnSpc>
          <a:spcPct val="70000"/>
        </a:lnSpc>
        <a:spcBef>
          <a:spcPct val="0"/>
        </a:spcBef>
        <a:spcAft>
          <a:spcPct val="0"/>
        </a:spcAft>
        <a:buClr>
          <a:srgbClr val="000000"/>
        </a:buClr>
        <a:buSzPct val="45000"/>
        <a:buFont typeface="Symbol" charset="2"/>
        <a:defRPr sz="4400">
          <a:solidFill>
            <a:srgbClr val="FFFFFF"/>
          </a:solidFill>
          <a:latin typeface="Arial" charset="0"/>
          <a:ea typeface="MS Gothic" charset="0"/>
          <a:cs typeface="MS Gothic" charset="0"/>
        </a:defRPr>
      </a:lvl7pPr>
      <a:lvl8pPr marL="1367889" algn="r" defTabSz="455976" rtl="0" eaLnBrk="0" fontAlgn="base" hangingPunct="0">
        <a:lnSpc>
          <a:spcPct val="70000"/>
        </a:lnSpc>
        <a:spcBef>
          <a:spcPct val="0"/>
        </a:spcBef>
        <a:spcAft>
          <a:spcPct val="0"/>
        </a:spcAft>
        <a:buClr>
          <a:srgbClr val="000000"/>
        </a:buClr>
        <a:buSzPct val="45000"/>
        <a:buFont typeface="Symbol" charset="2"/>
        <a:defRPr sz="4400">
          <a:solidFill>
            <a:srgbClr val="FFFFFF"/>
          </a:solidFill>
          <a:latin typeface="Arial" charset="0"/>
          <a:ea typeface="MS Gothic" charset="0"/>
          <a:cs typeface="MS Gothic" charset="0"/>
        </a:defRPr>
      </a:lvl8pPr>
      <a:lvl9pPr marL="1823854" algn="r" defTabSz="455976" rtl="0" eaLnBrk="0" fontAlgn="base" hangingPunct="0">
        <a:lnSpc>
          <a:spcPct val="70000"/>
        </a:lnSpc>
        <a:spcBef>
          <a:spcPct val="0"/>
        </a:spcBef>
        <a:spcAft>
          <a:spcPct val="0"/>
        </a:spcAft>
        <a:buClr>
          <a:srgbClr val="000000"/>
        </a:buClr>
        <a:buSzPct val="45000"/>
        <a:buFont typeface="Symbol" charset="2"/>
        <a:defRPr sz="4400">
          <a:solidFill>
            <a:srgbClr val="FFFFFF"/>
          </a:solidFill>
          <a:latin typeface="Arial" charset="0"/>
          <a:ea typeface="MS Gothic" charset="0"/>
          <a:cs typeface="MS Gothic" charset="0"/>
        </a:defRPr>
      </a:lvl9pPr>
    </p:titleStyle>
    <p:bodyStyle>
      <a:lvl1pPr marL="420688" indent="-315913" algn="l" defTabSz="454025" rtl="0" eaLnBrk="0" fontAlgn="base" hangingPunct="0">
        <a:lnSpc>
          <a:spcPct val="70000"/>
        </a:lnSpc>
        <a:spcBef>
          <a:spcPct val="0"/>
        </a:spcBef>
        <a:spcAft>
          <a:spcPts val="1425"/>
        </a:spcAft>
        <a:buClr>
          <a:srgbClr val="000000"/>
        </a:buClr>
        <a:buSzPct val="45000"/>
        <a:buFont typeface="Wingdings" charset="0"/>
        <a:buChar char=""/>
        <a:defRPr sz="3200">
          <a:solidFill>
            <a:srgbClr val="000000"/>
          </a:solidFill>
          <a:latin typeface="+mn-lt"/>
          <a:ea typeface="+mn-ea"/>
          <a:cs typeface="+mn-cs"/>
        </a:defRPr>
      </a:lvl1pPr>
      <a:lvl2pPr marL="852488" indent="-282575" algn="l" defTabSz="454025" rtl="0" eaLnBrk="0" fontAlgn="base" hangingPunct="0">
        <a:lnSpc>
          <a:spcPct val="70000"/>
        </a:lnSpc>
        <a:spcBef>
          <a:spcPct val="0"/>
        </a:spcBef>
        <a:spcAft>
          <a:spcPts val="1138"/>
        </a:spcAft>
        <a:buClr>
          <a:srgbClr val="000000"/>
        </a:buClr>
        <a:buSzPct val="75000"/>
        <a:buFont typeface="Symbol" charset="0"/>
        <a:buChar char=""/>
        <a:defRPr sz="2800">
          <a:solidFill>
            <a:srgbClr val="000000"/>
          </a:solidFill>
          <a:latin typeface="+mn-lt"/>
          <a:ea typeface="+mn-ea"/>
          <a:cs typeface="+mn-cs"/>
        </a:defRPr>
      </a:lvl2pPr>
      <a:lvl3pPr marL="1282700" indent="-209550" algn="l" defTabSz="454025" rtl="0" eaLnBrk="0" fontAlgn="base" hangingPunct="0">
        <a:lnSpc>
          <a:spcPct val="70000"/>
        </a:lnSpc>
        <a:spcBef>
          <a:spcPct val="0"/>
        </a:spcBef>
        <a:spcAft>
          <a:spcPts val="850"/>
        </a:spcAft>
        <a:buClr>
          <a:srgbClr val="000000"/>
        </a:buClr>
        <a:buSzPct val="45000"/>
        <a:buFont typeface="Wingdings" charset="0"/>
        <a:buChar char=""/>
        <a:defRPr sz="2300">
          <a:solidFill>
            <a:srgbClr val="000000"/>
          </a:solidFill>
          <a:latin typeface="+mn-lt"/>
          <a:ea typeface="+mn-ea"/>
          <a:cs typeface="+mn-cs"/>
        </a:defRPr>
      </a:lvl3pPr>
      <a:lvl4pPr marL="1712913" indent="-204788" algn="l" defTabSz="454025" rtl="0" eaLnBrk="0" fontAlgn="base" hangingPunct="0">
        <a:lnSpc>
          <a:spcPct val="70000"/>
        </a:lnSpc>
        <a:spcBef>
          <a:spcPct val="0"/>
        </a:spcBef>
        <a:spcAft>
          <a:spcPts val="575"/>
        </a:spcAft>
        <a:buClr>
          <a:srgbClr val="000000"/>
        </a:buClr>
        <a:buSzPct val="75000"/>
        <a:buFont typeface="Symbol" charset="0"/>
        <a:buChar char=""/>
        <a:defRPr sz="2000">
          <a:solidFill>
            <a:srgbClr val="000000"/>
          </a:solidFill>
          <a:latin typeface="+mn-lt"/>
          <a:ea typeface="+mn-ea"/>
          <a:cs typeface="+mn-cs"/>
        </a:defRPr>
      </a:lvl4pPr>
      <a:lvl5pPr marL="2143125" indent="-206375" algn="l" defTabSz="454025" rtl="0" eaLnBrk="0" fontAlgn="base" hangingPunct="0">
        <a:lnSpc>
          <a:spcPct val="70000"/>
        </a:lnSpc>
        <a:spcBef>
          <a:spcPct val="0"/>
        </a:spcBef>
        <a:spcAft>
          <a:spcPts val="288"/>
        </a:spcAft>
        <a:buClr>
          <a:srgbClr val="000000"/>
        </a:buClr>
        <a:buSzPct val="45000"/>
        <a:buFont typeface="Wingdings" charset="0"/>
        <a:buChar char=""/>
        <a:defRPr sz="2000">
          <a:solidFill>
            <a:srgbClr val="000000"/>
          </a:solidFill>
          <a:latin typeface="+mn-lt"/>
          <a:ea typeface="+mn-ea"/>
          <a:cs typeface="+mn-cs"/>
        </a:defRPr>
      </a:lvl5pPr>
      <a:lvl6pPr marL="2601220" indent="-208981" algn="l" defTabSz="455976" rtl="0" eaLnBrk="0" fontAlgn="base" hangingPunct="0">
        <a:lnSpc>
          <a:spcPct val="70000"/>
        </a:lnSpc>
        <a:spcBef>
          <a:spcPct val="0"/>
        </a:spcBef>
        <a:spcAft>
          <a:spcPts val="288"/>
        </a:spcAft>
        <a:buClr>
          <a:srgbClr val="000000"/>
        </a:buClr>
        <a:buSzPct val="45000"/>
        <a:buFont typeface="Wingdings" charset="2"/>
        <a:buChar char=""/>
        <a:defRPr sz="2000">
          <a:solidFill>
            <a:srgbClr val="000000"/>
          </a:solidFill>
          <a:latin typeface="+mn-lt"/>
          <a:ea typeface="+mn-ea"/>
          <a:cs typeface="+mn-cs"/>
        </a:defRPr>
      </a:lvl6pPr>
      <a:lvl7pPr marL="3057168" indent="-208981" algn="l" defTabSz="455976" rtl="0" eaLnBrk="0" fontAlgn="base" hangingPunct="0">
        <a:lnSpc>
          <a:spcPct val="70000"/>
        </a:lnSpc>
        <a:spcBef>
          <a:spcPct val="0"/>
        </a:spcBef>
        <a:spcAft>
          <a:spcPts val="288"/>
        </a:spcAft>
        <a:buClr>
          <a:srgbClr val="000000"/>
        </a:buClr>
        <a:buSzPct val="45000"/>
        <a:buFont typeface="Wingdings" charset="2"/>
        <a:buChar char=""/>
        <a:defRPr sz="2000">
          <a:solidFill>
            <a:srgbClr val="000000"/>
          </a:solidFill>
          <a:latin typeface="+mn-lt"/>
          <a:ea typeface="+mn-ea"/>
          <a:cs typeface="+mn-cs"/>
        </a:defRPr>
      </a:lvl7pPr>
      <a:lvl8pPr marL="3513132" indent="-208981" algn="l" defTabSz="455976" rtl="0" eaLnBrk="0" fontAlgn="base" hangingPunct="0">
        <a:lnSpc>
          <a:spcPct val="70000"/>
        </a:lnSpc>
        <a:spcBef>
          <a:spcPct val="0"/>
        </a:spcBef>
        <a:spcAft>
          <a:spcPts val="288"/>
        </a:spcAft>
        <a:buClr>
          <a:srgbClr val="000000"/>
        </a:buClr>
        <a:buSzPct val="45000"/>
        <a:buFont typeface="Wingdings" charset="2"/>
        <a:buChar char=""/>
        <a:defRPr sz="2000">
          <a:solidFill>
            <a:srgbClr val="000000"/>
          </a:solidFill>
          <a:latin typeface="+mn-lt"/>
          <a:ea typeface="+mn-ea"/>
          <a:cs typeface="+mn-cs"/>
        </a:defRPr>
      </a:lvl8pPr>
      <a:lvl9pPr marL="3969092" indent="-208981" algn="l" defTabSz="455976" rtl="0" eaLnBrk="0" fontAlgn="base" hangingPunct="0">
        <a:lnSpc>
          <a:spcPct val="70000"/>
        </a:lnSpc>
        <a:spcBef>
          <a:spcPct val="0"/>
        </a:spcBef>
        <a:spcAft>
          <a:spcPts val="288"/>
        </a:spcAft>
        <a:buClr>
          <a:srgbClr val="000000"/>
        </a:buClr>
        <a:buSzPct val="45000"/>
        <a:buFont typeface="Wingdings" charset="2"/>
        <a:buChar char=""/>
        <a:defRPr sz="2000">
          <a:solidFill>
            <a:srgbClr val="000000"/>
          </a:solidFill>
          <a:latin typeface="+mn-lt"/>
          <a:ea typeface="+mn-ea"/>
          <a:cs typeface="+mn-cs"/>
        </a:defRPr>
      </a:lvl9pPr>
    </p:bodyStyle>
    <p:otherStyle>
      <a:defPPr>
        <a:defRPr lang="en-US"/>
      </a:defPPr>
      <a:lvl1pPr marL="0" algn="l" defTabSz="455976" rtl="0" eaLnBrk="1" latinLnBrk="0" hangingPunct="1">
        <a:defRPr sz="1800" kern="1200">
          <a:solidFill>
            <a:schemeClr val="tx1"/>
          </a:solidFill>
          <a:latin typeface="+mn-lt"/>
          <a:ea typeface="+mn-ea"/>
          <a:cs typeface="+mn-cs"/>
        </a:defRPr>
      </a:lvl1pPr>
      <a:lvl2pPr marL="455976" algn="l" defTabSz="455976" rtl="0" eaLnBrk="1" latinLnBrk="0" hangingPunct="1">
        <a:defRPr sz="1800" kern="1200">
          <a:solidFill>
            <a:schemeClr val="tx1"/>
          </a:solidFill>
          <a:latin typeface="+mn-lt"/>
          <a:ea typeface="+mn-ea"/>
          <a:cs typeface="+mn-cs"/>
        </a:defRPr>
      </a:lvl2pPr>
      <a:lvl3pPr marL="911931" algn="l" defTabSz="455976" rtl="0" eaLnBrk="1" latinLnBrk="0" hangingPunct="1">
        <a:defRPr sz="1800" kern="1200">
          <a:solidFill>
            <a:schemeClr val="tx1"/>
          </a:solidFill>
          <a:latin typeface="+mn-lt"/>
          <a:ea typeface="+mn-ea"/>
          <a:cs typeface="+mn-cs"/>
        </a:defRPr>
      </a:lvl3pPr>
      <a:lvl4pPr marL="1367889" algn="l" defTabSz="455976" rtl="0" eaLnBrk="1" latinLnBrk="0" hangingPunct="1">
        <a:defRPr sz="1800" kern="1200">
          <a:solidFill>
            <a:schemeClr val="tx1"/>
          </a:solidFill>
          <a:latin typeface="+mn-lt"/>
          <a:ea typeface="+mn-ea"/>
          <a:cs typeface="+mn-cs"/>
        </a:defRPr>
      </a:lvl4pPr>
      <a:lvl5pPr marL="1823854" algn="l" defTabSz="455976" rtl="0" eaLnBrk="1" latinLnBrk="0" hangingPunct="1">
        <a:defRPr sz="1800" kern="1200">
          <a:solidFill>
            <a:schemeClr val="tx1"/>
          </a:solidFill>
          <a:latin typeface="+mn-lt"/>
          <a:ea typeface="+mn-ea"/>
          <a:cs typeface="+mn-cs"/>
        </a:defRPr>
      </a:lvl5pPr>
      <a:lvl6pPr marL="2279812" algn="l" defTabSz="455976" rtl="0" eaLnBrk="1" latinLnBrk="0" hangingPunct="1">
        <a:defRPr sz="1800" kern="1200">
          <a:solidFill>
            <a:schemeClr val="tx1"/>
          </a:solidFill>
          <a:latin typeface="+mn-lt"/>
          <a:ea typeface="+mn-ea"/>
          <a:cs typeface="+mn-cs"/>
        </a:defRPr>
      </a:lvl6pPr>
      <a:lvl7pPr marL="2735775" algn="l" defTabSz="455976" rtl="0" eaLnBrk="1" latinLnBrk="0" hangingPunct="1">
        <a:defRPr sz="1800" kern="1200">
          <a:solidFill>
            <a:schemeClr val="tx1"/>
          </a:solidFill>
          <a:latin typeface="+mn-lt"/>
          <a:ea typeface="+mn-ea"/>
          <a:cs typeface="+mn-cs"/>
        </a:defRPr>
      </a:lvl7pPr>
      <a:lvl8pPr marL="3191737" algn="l" defTabSz="455976" rtl="0" eaLnBrk="1" latinLnBrk="0" hangingPunct="1">
        <a:defRPr sz="1800" kern="1200">
          <a:solidFill>
            <a:schemeClr val="tx1"/>
          </a:solidFill>
          <a:latin typeface="+mn-lt"/>
          <a:ea typeface="+mn-ea"/>
          <a:cs typeface="+mn-cs"/>
        </a:defRPr>
      </a:lvl8pPr>
      <a:lvl9pPr marL="3647697" algn="l" defTabSz="455976"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49154" name="Picture 1"/>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0" y="6761164"/>
            <a:ext cx="11160125" cy="798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49155" name="Picture 2"/>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0" y="1"/>
            <a:ext cx="11160125" cy="6784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49156" name="Rectangle 3"/>
          <p:cNvSpPr>
            <a:spLocks noGrp="1" noChangeArrowheads="1"/>
          </p:cNvSpPr>
          <p:nvPr>
            <p:ph type="title"/>
          </p:nvPr>
        </p:nvSpPr>
        <p:spPr bwMode="auto">
          <a:xfrm>
            <a:off x="557214" y="301625"/>
            <a:ext cx="10034587" cy="1254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FAA26D3D-D897-4be2-8F04-BA451C77F1D7}">
              <ma14:placeholderFlag xmlns:ma14="http://schemas.microsoft.com/office/mac/drawingml/2011/main" val="1"/>
            </a:ext>
          </a:extLst>
        </p:spPr>
        <p:txBody>
          <a:bodyPr vert="horz" wrap="square" lIns="0" tIns="0" rIns="0" bIns="0" numCol="1" anchor="ctr" anchorCtr="0" compatLnSpc="1">
            <a:prstTxWarp prst="textNoShape">
              <a:avLst/>
            </a:prstTxWarp>
          </a:bodyPr>
          <a:lstStyle/>
          <a:p>
            <a:pPr lvl="0"/>
            <a:r>
              <a:rPr lang="en-GB"/>
              <a:t>Click to edit the title text format</a:t>
            </a:r>
          </a:p>
        </p:txBody>
      </p:sp>
      <p:sp>
        <p:nvSpPr>
          <p:cNvPr id="49157" name="Rectangle 4"/>
          <p:cNvSpPr>
            <a:spLocks noGrp="1" noChangeArrowheads="1"/>
          </p:cNvSpPr>
          <p:nvPr>
            <p:ph type="body" idx="1"/>
          </p:nvPr>
        </p:nvSpPr>
        <p:spPr bwMode="auto">
          <a:xfrm>
            <a:off x="557214" y="1768476"/>
            <a:ext cx="10034587" cy="4981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FAA26D3D-D897-4be2-8F04-BA451C77F1D7}">
              <ma14:placeholderFlag xmlns:ma14="http://schemas.microsoft.com/office/mac/drawingml/2011/main" val="1"/>
            </a:ext>
          </a:extLst>
        </p:spPr>
        <p:txBody>
          <a:bodyPr vert="horz" wrap="square" lIns="0" tIns="0" rIns="0" bIns="0" numCol="1" anchor="t" anchorCtr="0" compatLnSpc="1">
            <a:prstTxWarp prst="textNoShape">
              <a:avLst/>
            </a:prstTxWarp>
          </a:bodyPr>
          <a:lstStyle/>
          <a:p>
            <a:pPr lvl="0"/>
            <a:r>
              <a:rPr lang="en-GB"/>
              <a:t>Click to edit the outline text format</a:t>
            </a:r>
          </a:p>
          <a:p>
            <a:pPr lvl="1"/>
            <a:r>
              <a:rPr lang="en-GB"/>
              <a:t>Second Outline Level</a:t>
            </a:r>
          </a:p>
          <a:p>
            <a:pPr lvl="2"/>
            <a:r>
              <a:rPr lang="en-GB"/>
              <a:t>Third Outline Level</a:t>
            </a:r>
          </a:p>
          <a:p>
            <a:pPr lvl="3"/>
            <a:r>
              <a:rPr lang="en-GB"/>
              <a:t>Fourth Outline Level</a:t>
            </a:r>
          </a:p>
          <a:p>
            <a:pPr lvl="4"/>
            <a:r>
              <a:rPr lang="en-GB"/>
              <a:t>Fifth Outline Level</a:t>
            </a:r>
          </a:p>
          <a:p>
            <a:pPr lvl="4"/>
            <a:r>
              <a:rPr lang="en-GB"/>
              <a:t>Sixth Outline Level</a:t>
            </a:r>
          </a:p>
          <a:p>
            <a:pPr lvl="4"/>
            <a:r>
              <a:rPr lang="en-GB"/>
              <a:t>Seventh Outline Level</a:t>
            </a:r>
          </a:p>
          <a:p>
            <a:pPr lvl="4"/>
            <a:r>
              <a:rPr lang="en-GB"/>
              <a:t>Eighth Outline Level</a:t>
            </a:r>
          </a:p>
          <a:p>
            <a:pPr lvl="4"/>
            <a:r>
              <a:rPr lang="en-GB"/>
              <a:t>Ninth Outline Level</a:t>
            </a:r>
          </a:p>
        </p:txBody>
      </p:sp>
      <p:sp>
        <p:nvSpPr>
          <p:cNvPr id="5126" name="Text Box 5"/>
          <p:cNvSpPr txBox="1">
            <a:spLocks noChangeArrowheads="1"/>
          </p:cNvSpPr>
          <p:nvPr/>
        </p:nvSpPr>
        <p:spPr bwMode="auto">
          <a:xfrm>
            <a:off x="557214" y="6886575"/>
            <a:ext cx="2598737"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1190" tIns="45599" rIns="91190" bIns="45599" anchor="ctr"/>
          <a:lstStyle>
            <a:lvl1pPr eaLnBrk="0">
              <a:defRPr sz="2400">
                <a:solidFill>
                  <a:schemeClr val="bg1"/>
                </a:solidFill>
                <a:latin typeface="Arial" charset="0"/>
                <a:ea typeface="MS Gothic" pitchFamily="49" charset="-128"/>
              </a:defRPr>
            </a:lvl1pPr>
            <a:lvl2pPr marL="742950" indent="-285750" eaLnBrk="0">
              <a:defRPr sz="2400">
                <a:solidFill>
                  <a:schemeClr val="bg1"/>
                </a:solidFill>
                <a:latin typeface="Arial" charset="0"/>
                <a:ea typeface="MS Gothic" pitchFamily="49" charset="-128"/>
              </a:defRPr>
            </a:lvl2pPr>
            <a:lvl3pPr marL="1143000" indent="-228600" eaLnBrk="0">
              <a:defRPr sz="2400">
                <a:solidFill>
                  <a:schemeClr val="bg1"/>
                </a:solidFill>
                <a:latin typeface="Arial" charset="0"/>
                <a:ea typeface="MS Gothic" pitchFamily="49" charset="-128"/>
              </a:defRPr>
            </a:lvl3pPr>
            <a:lvl4pPr marL="1600200" indent="-228600" eaLnBrk="0">
              <a:defRPr sz="2400">
                <a:solidFill>
                  <a:schemeClr val="bg1"/>
                </a:solidFill>
                <a:latin typeface="Arial" charset="0"/>
                <a:ea typeface="MS Gothic" pitchFamily="49" charset="-128"/>
              </a:defRPr>
            </a:lvl4pPr>
            <a:lvl5pPr marL="2057400" indent="-228600" eaLnBrk="0">
              <a:defRPr sz="2400">
                <a:solidFill>
                  <a:schemeClr val="bg1"/>
                </a:solidFill>
                <a:latin typeface="Arial" charset="0"/>
                <a:ea typeface="MS Gothic" pitchFamily="49" charset="-128"/>
              </a:defRPr>
            </a:lvl5pPr>
            <a:lvl6pPr marL="2514600" indent="-228600" defTabSz="457200" eaLnBrk="0" fontAlgn="base" hangingPunct="0">
              <a:lnSpc>
                <a:spcPct val="70000"/>
              </a:lnSpc>
              <a:spcBef>
                <a:spcPct val="0"/>
              </a:spcBef>
              <a:spcAft>
                <a:spcPct val="0"/>
              </a:spcAft>
              <a:buClr>
                <a:srgbClr val="000000"/>
              </a:buClr>
              <a:buSzPct val="45000"/>
              <a:buFont typeface="Symbol" pitchFamily="18" charset="2"/>
              <a:defRPr sz="2400">
                <a:solidFill>
                  <a:schemeClr val="bg1"/>
                </a:solidFill>
                <a:latin typeface="Arial" charset="0"/>
                <a:ea typeface="MS Gothic" pitchFamily="49" charset="-128"/>
              </a:defRPr>
            </a:lvl6pPr>
            <a:lvl7pPr marL="2971800" indent="-228600" defTabSz="457200" eaLnBrk="0" fontAlgn="base" hangingPunct="0">
              <a:lnSpc>
                <a:spcPct val="70000"/>
              </a:lnSpc>
              <a:spcBef>
                <a:spcPct val="0"/>
              </a:spcBef>
              <a:spcAft>
                <a:spcPct val="0"/>
              </a:spcAft>
              <a:buClr>
                <a:srgbClr val="000000"/>
              </a:buClr>
              <a:buSzPct val="45000"/>
              <a:buFont typeface="Symbol" pitchFamily="18" charset="2"/>
              <a:defRPr sz="2400">
                <a:solidFill>
                  <a:schemeClr val="bg1"/>
                </a:solidFill>
                <a:latin typeface="Arial" charset="0"/>
                <a:ea typeface="MS Gothic" pitchFamily="49" charset="-128"/>
              </a:defRPr>
            </a:lvl7pPr>
            <a:lvl8pPr marL="3429000" indent="-228600" defTabSz="457200" eaLnBrk="0" fontAlgn="base" hangingPunct="0">
              <a:lnSpc>
                <a:spcPct val="70000"/>
              </a:lnSpc>
              <a:spcBef>
                <a:spcPct val="0"/>
              </a:spcBef>
              <a:spcAft>
                <a:spcPct val="0"/>
              </a:spcAft>
              <a:buClr>
                <a:srgbClr val="000000"/>
              </a:buClr>
              <a:buSzPct val="45000"/>
              <a:buFont typeface="Symbol" pitchFamily="18" charset="2"/>
              <a:defRPr sz="2400">
                <a:solidFill>
                  <a:schemeClr val="bg1"/>
                </a:solidFill>
                <a:latin typeface="Arial" charset="0"/>
                <a:ea typeface="MS Gothic" pitchFamily="49" charset="-128"/>
              </a:defRPr>
            </a:lvl8pPr>
            <a:lvl9pPr marL="3886200" indent="-228600" defTabSz="457200" eaLnBrk="0" fontAlgn="base" hangingPunct="0">
              <a:lnSpc>
                <a:spcPct val="70000"/>
              </a:lnSpc>
              <a:spcBef>
                <a:spcPct val="0"/>
              </a:spcBef>
              <a:spcAft>
                <a:spcPct val="0"/>
              </a:spcAft>
              <a:buClr>
                <a:srgbClr val="000000"/>
              </a:buClr>
              <a:buSzPct val="45000"/>
              <a:buFont typeface="Symbol" pitchFamily="18" charset="2"/>
              <a:defRPr sz="2400">
                <a:solidFill>
                  <a:schemeClr val="bg1"/>
                </a:solidFill>
                <a:latin typeface="Arial" charset="0"/>
                <a:ea typeface="MS Gothic" pitchFamily="49" charset="-128"/>
              </a:defRPr>
            </a:lvl9pPr>
          </a:lstStyle>
          <a:p>
            <a:pPr defTabSz="455976" eaLnBrk="1">
              <a:buFont typeface="Symbol" pitchFamily="18" charset="2"/>
              <a:buNone/>
              <a:defRPr/>
            </a:pPr>
            <a:endParaRPr lang="en-US" smtClean="0">
              <a:cs typeface="+mn-cs"/>
            </a:endParaRPr>
          </a:p>
        </p:txBody>
      </p:sp>
      <p:sp>
        <p:nvSpPr>
          <p:cNvPr id="5127" name="Text Box 6"/>
          <p:cNvSpPr txBox="1">
            <a:spLocks noChangeArrowheads="1"/>
          </p:cNvSpPr>
          <p:nvPr/>
        </p:nvSpPr>
        <p:spPr bwMode="auto">
          <a:xfrm>
            <a:off x="3816351" y="6886575"/>
            <a:ext cx="3535363"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1190" tIns="45599" rIns="91190" bIns="45599" anchor="ctr"/>
          <a:lstStyle>
            <a:lvl1pPr eaLnBrk="0">
              <a:defRPr sz="2400">
                <a:solidFill>
                  <a:schemeClr val="bg1"/>
                </a:solidFill>
                <a:latin typeface="Arial" charset="0"/>
                <a:ea typeface="MS Gothic" pitchFamily="49" charset="-128"/>
              </a:defRPr>
            </a:lvl1pPr>
            <a:lvl2pPr marL="742950" indent="-285750" eaLnBrk="0">
              <a:defRPr sz="2400">
                <a:solidFill>
                  <a:schemeClr val="bg1"/>
                </a:solidFill>
                <a:latin typeface="Arial" charset="0"/>
                <a:ea typeface="MS Gothic" pitchFamily="49" charset="-128"/>
              </a:defRPr>
            </a:lvl2pPr>
            <a:lvl3pPr marL="1143000" indent="-228600" eaLnBrk="0">
              <a:defRPr sz="2400">
                <a:solidFill>
                  <a:schemeClr val="bg1"/>
                </a:solidFill>
                <a:latin typeface="Arial" charset="0"/>
                <a:ea typeface="MS Gothic" pitchFamily="49" charset="-128"/>
              </a:defRPr>
            </a:lvl3pPr>
            <a:lvl4pPr marL="1600200" indent="-228600" eaLnBrk="0">
              <a:defRPr sz="2400">
                <a:solidFill>
                  <a:schemeClr val="bg1"/>
                </a:solidFill>
                <a:latin typeface="Arial" charset="0"/>
                <a:ea typeface="MS Gothic" pitchFamily="49" charset="-128"/>
              </a:defRPr>
            </a:lvl4pPr>
            <a:lvl5pPr marL="2057400" indent="-228600" eaLnBrk="0">
              <a:defRPr sz="2400">
                <a:solidFill>
                  <a:schemeClr val="bg1"/>
                </a:solidFill>
                <a:latin typeface="Arial" charset="0"/>
                <a:ea typeface="MS Gothic" pitchFamily="49" charset="-128"/>
              </a:defRPr>
            </a:lvl5pPr>
            <a:lvl6pPr marL="2514600" indent="-228600" defTabSz="457200" eaLnBrk="0" fontAlgn="base" hangingPunct="0">
              <a:lnSpc>
                <a:spcPct val="70000"/>
              </a:lnSpc>
              <a:spcBef>
                <a:spcPct val="0"/>
              </a:spcBef>
              <a:spcAft>
                <a:spcPct val="0"/>
              </a:spcAft>
              <a:buClr>
                <a:srgbClr val="000000"/>
              </a:buClr>
              <a:buSzPct val="45000"/>
              <a:buFont typeface="Symbol" pitchFamily="18" charset="2"/>
              <a:defRPr sz="2400">
                <a:solidFill>
                  <a:schemeClr val="bg1"/>
                </a:solidFill>
                <a:latin typeface="Arial" charset="0"/>
                <a:ea typeface="MS Gothic" pitchFamily="49" charset="-128"/>
              </a:defRPr>
            </a:lvl6pPr>
            <a:lvl7pPr marL="2971800" indent="-228600" defTabSz="457200" eaLnBrk="0" fontAlgn="base" hangingPunct="0">
              <a:lnSpc>
                <a:spcPct val="70000"/>
              </a:lnSpc>
              <a:spcBef>
                <a:spcPct val="0"/>
              </a:spcBef>
              <a:spcAft>
                <a:spcPct val="0"/>
              </a:spcAft>
              <a:buClr>
                <a:srgbClr val="000000"/>
              </a:buClr>
              <a:buSzPct val="45000"/>
              <a:buFont typeface="Symbol" pitchFamily="18" charset="2"/>
              <a:defRPr sz="2400">
                <a:solidFill>
                  <a:schemeClr val="bg1"/>
                </a:solidFill>
                <a:latin typeface="Arial" charset="0"/>
                <a:ea typeface="MS Gothic" pitchFamily="49" charset="-128"/>
              </a:defRPr>
            </a:lvl7pPr>
            <a:lvl8pPr marL="3429000" indent="-228600" defTabSz="457200" eaLnBrk="0" fontAlgn="base" hangingPunct="0">
              <a:lnSpc>
                <a:spcPct val="70000"/>
              </a:lnSpc>
              <a:spcBef>
                <a:spcPct val="0"/>
              </a:spcBef>
              <a:spcAft>
                <a:spcPct val="0"/>
              </a:spcAft>
              <a:buClr>
                <a:srgbClr val="000000"/>
              </a:buClr>
              <a:buSzPct val="45000"/>
              <a:buFont typeface="Symbol" pitchFamily="18" charset="2"/>
              <a:defRPr sz="2400">
                <a:solidFill>
                  <a:schemeClr val="bg1"/>
                </a:solidFill>
                <a:latin typeface="Arial" charset="0"/>
                <a:ea typeface="MS Gothic" pitchFamily="49" charset="-128"/>
              </a:defRPr>
            </a:lvl8pPr>
            <a:lvl9pPr marL="3886200" indent="-228600" defTabSz="457200" eaLnBrk="0" fontAlgn="base" hangingPunct="0">
              <a:lnSpc>
                <a:spcPct val="70000"/>
              </a:lnSpc>
              <a:spcBef>
                <a:spcPct val="0"/>
              </a:spcBef>
              <a:spcAft>
                <a:spcPct val="0"/>
              </a:spcAft>
              <a:buClr>
                <a:srgbClr val="000000"/>
              </a:buClr>
              <a:buSzPct val="45000"/>
              <a:buFont typeface="Symbol" pitchFamily="18" charset="2"/>
              <a:defRPr sz="2400">
                <a:solidFill>
                  <a:schemeClr val="bg1"/>
                </a:solidFill>
                <a:latin typeface="Arial" charset="0"/>
                <a:ea typeface="MS Gothic" pitchFamily="49" charset="-128"/>
              </a:defRPr>
            </a:lvl9pPr>
          </a:lstStyle>
          <a:p>
            <a:pPr defTabSz="455976" eaLnBrk="1">
              <a:buFont typeface="Symbol" pitchFamily="18" charset="2"/>
              <a:buNone/>
              <a:defRPr/>
            </a:pPr>
            <a:endParaRPr lang="en-US" smtClean="0">
              <a:cs typeface="+mn-cs"/>
            </a:endParaRPr>
          </a:p>
        </p:txBody>
      </p:sp>
    </p:spTree>
  </p:cSld>
  <p:clrMap bg1="lt1" tx1="dk1" bg2="lt2" tx2="dk2" accent1="accent1" accent2="accent2" accent3="accent3" accent4="accent4" accent5="accent5" accent6="accent6" hlink="hlink" folHlink="folHlink"/>
  <p:sldLayoutIdLst>
    <p:sldLayoutId id="2147487555" r:id="rId1"/>
    <p:sldLayoutId id="2147487676" r:id="rId2"/>
    <p:sldLayoutId id="2147487556" r:id="rId3"/>
    <p:sldLayoutId id="2147487677" r:id="rId4"/>
    <p:sldLayoutId id="2147487678" r:id="rId5"/>
    <p:sldLayoutId id="2147487679" r:id="rId6"/>
    <p:sldLayoutId id="2147487680" r:id="rId7"/>
    <p:sldLayoutId id="2147487681" r:id="rId8"/>
    <p:sldLayoutId id="2147487682" r:id="rId9"/>
    <p:sldLayoutId id="2147487683" r:id="rId10"/>
    <p:sldLayoutId id="2147487684" r:id="rId11"/>
    <p:sldLayoutId id="2147487685" r:id="rId12"/>
    <p:sldLayoutId id="2147487686" r:id="rId13"/>
    <p:sldLayoutId id="2147487687" r:id="rId14"/>
    <p:sldLayoutId id="2147487688" r:id="rId15"/>
    <p:sldLayoutId id="2147487689" r:id="rId16"/>
    <p:sldLayoutId id="2147487690" r:id="rId17"/>
    <p:sldLayoutId id="2147487691" r:id="rId18"/>
    <p:sldLayoutId id="2147487692" r:id="rId19"/>
    <p:sldLayoutId id="2147487693" r:id="rId20"/>
    <p:sldLayoutId id="2147487694" r:id="rId21"/>
    <p:sldLayoutId id="2147487695" r:id="rId22"/>
    <p:sldLayoutId id="2147487696" r:id="rId23"/>
  </p:sldLayoutIdLst>
  <p:txStyles>
    <p:titleStyle>
      <a:lvl1pPr algn="ctr" defTabSz="454025" rtl="0" eaLnBrk="0" fontAlgn="base" hangingPunct="0">
        <a:lnSpc>
          <a:spcPct val="70000"/>
        </a:lnSpc>
        <a:spcBef>
          <a:spcPct val="0"/>
        </a:spcBef>
        <a:spcAft>
          <a:spcPct val="0"/>
        </a:spcAft>
        <a:buClr>
          <a:srgbClr val="000000"/>
        </a:buClr>
        <a:buSzPct val="45000"/>
        <a:buFont typeface="Symbol" charset="0"/>
        <a:defRPr sz="4400">
          <a:solidFill>
            <a:srgbClr val="000000"/>
          </a:solidFill>
          <a:latin typeface="+mj-lt"/>
          <a:ea typeface="+mj-ea"/>
          <a:cs typeface="+mj-cs"/>
        </a:defRPr>
      </a:lvl1pPr>
      <a:lvl2pPr algn="ctr" defTabSz="454025" rtl="0" eaLnBrk="0" fontAlgn="base" hangingPunct="0">
        <a:lnSpc>
          <a:spcPct val="70000"/>
        </a:lnSpc>
        <a:spcBef>
          <a:spcPct val="0"/>
        </a:spcBef>
        <a:spcAft>
          <a:spcPct val="0"/>
        </a:spcAft>
        <a:buClr>
          <a:srgbClr val="000000"/>
        </a:buClr>
        <a:buSzPct val="45000"/>
        <a:buFont typeface="Symbol" charset="0"/>
        <a:defRPr sz="4400">
          <a:solidFill>
            <a:srgbClr val="000000"/>
          </a:solidFill>
          <a:latin typeface="Arial" charset="0"/>
          <a:ea typeface="MS Gothic" charset="0"/>
          <a:cs typeface="MS Gothic" charset="0"/>
        </a:defRPr>
      </a:lvl2pPr>
      <a:lvl3pPr algn="ctr" defTabSz="454025" rtl="0" eaLnBrk="0" fontAlgn="base" hangingPunct="0">
        <a:lnSpc>
          <a:spcPct val="70000"/>
        </a:lnSpc>
        <a:spcBef>
          <a:spcPct val="0"/>
        </a:spcBef>
        <a:spcAft>
          <a:spcPct val="0"/>
        </a:spcAft>
        <a:buClr>
          <a:srgbClr val="000000"/>
        </a:buClr>
        <a:buSzPct val="45000"/>
        <a:buFont typeface="Symbol" charset="0"/>
        <a:defRPr sz="4400">
          <a:solidFill>
            <a:srgbClr val="000000"/>
          </a:solidFill>
          <a:latin typeface="Arial" charset="0"/>
          <a:ea typeface="MS Gothic" charset="0"/>
          <a:cs typeface="MS Gothic" charset="0"/>
        </a:defRPr>
      </a:lvl3pPr>
      <a:lvl4pPr algn="ctr" defTabSz="454025" rtl="0" eaLnBrk="0" fontAlgn="base" hangingPunct="0">
        <a:lnSpc>
          <a:spcPct val="70000"/>
        </a:lnSpc>
        <a:spcBef>
          <a:spcPct val="0"/>
        </a:spcBef>
        <a:spcAft>
          <a:spcPct val="0"/>
        </a:spcAft>
        <a:buClr>
          <a:srgbClr val="000000"/>
        </a:buClr>
        <a:buSzPct val="45000"/>
        <a:buFont typeface="Symbol" charset="0"/>
        <a:defRPr sz="4400">
          <a:solidFill>
            <a:srgbClr val="000000"/>
          </a:solidFill>
          <a:latin typeface="Arial" charset="0"/>
          <a:ea typeface="MS Gothic" charset="0"/>
          <a:cs typeface="MS Gothic" charset="0"/>
        </a:defRPr>
      </a:lvl4pPr>
      <a:lvl5pPr algn="ctr" defTabSz="454025" rtl="0" eaLnBrk="0" fontAlgn="base" hangingPunct="0">
        <a:lnSpc>
          <a:spcPct val="70000"/>
        </a:lnSpc>
        <a:spcBef>
          <a:spcPct val="0"/>
        </a:spcBef>
        <a:spcAft>
          <a:spcPct val="0"/>
        </a:spcAft>
        <a:buClr>
          <a:srgbClr val="000000"/>
        </a:buClr>
        <a:buSzPct val="45000"/>
        <a:buFont typeface="Symbol" charset="0"/>
        <a:defRPr sz="4400">
          <a:solidFill>
            <a:srgbClr val="000000"/>
          </a:solidFill>
          <a:latin typeface="Arial" charset="0"/>
          <a:ea typeface="MS Gothic" charset="0"/>
          <a:cs typeface="MS Gothic" charset="0"/>
        </a:defRPr>
      </a:lvl5pPr>
      <a:lvl6pPr marL="455976" algn="ctr" defTabSz="455976" rtl="0" eaLnBrk="0" fontAlgn="base" hangingPunct="0">
        <a:lnSpc>
          <a:spcPct val="70000"/>
        </a:lnSpc>
        <a:spcBef>
          <a:spcPct val="0"/>
        </a:spcBef>
        <a:spcAft>
          <a:spcPct val="0"/>
        </a:spcAft>
        <a:buClr>
          <a:srgbClr val="000000"/>
        </a:buClr>
        <a:buSzPct val="45000"/>
        <a:buFont typeface="Symbol" charset="2"/>
        <a:defRPr sz="4400">
          <a:solidFill>
            <a:srgbClr val="000000"/>
          </a:solidFill>
          <a:latin typeface="Arial" charset="0"/>
          <a:ea typeface="MS Gothic" charset="0"/>
          <a:cs typeface="MS Gothic" charset="0"/>
        </a:defRPr>
      </a:lvl6pPr>
      <a:lvl7pPr marL="911931" algn="ctr" defTabSz="455976" rtl="0" eaLnBrk="0" fontAlgn="base" hangingPunct="0">
        <a:lnSpc>
          <a:spcPct val="70000"/>
        </a:lnSpc>
        <a:spcBef>
          <a:spcPct val="0"/>
        </a:spcBef>
        <a:spcAft>
          <a:spcPct val="0"/>
        </a:spcAft>
        <a:buClr>
          <a:srgbClr val="000000"/>
        </a:buClr>
        <a:buSzPct val="45000"/>
        <a:buFont typeface="Symbol" charset="2"/>
        <a:defRPr sz="4400">
          <a:solidFill>
            <a:srgbClr val="000000"/>
          </a:solidFill>
          <a:latin typeface="Arial" charset="0"/>
          <a:ea typeface="MS Gothic" charset="0"/>
          <a:cs typeface="MS Gothic" charset="0"/>
        </a:defRPr>
      </a:lvl7pPr>
      <a:lvl8pPr marL="1367889" algn="ctr" defTabSz="455976" rtl="0" eaLnBrk="0" fontAlgn="base" hangingPunct="0">
        <a:lnSpc>
          <a:spcPct val="70000"/>
        </a:lnSpc>
        <a:spcBef>
          <a:spcPct val="0"/>
        </a:spcBef>
        <a:spcAft>
          <a:spcPct val="0"/>
        </a:spcAft>
        <a:buClr>
          <a:srgbClr val="000000"/>
        </a:buClr>
        <a:buSzPct val="45000"/>
        <a:buFont typeface="Symbol" charset="2"/>
        <a:defRPr sz="4400">
          <a:solidFill>
            <a:srgbClr val="000000"/>
          </a:solidFill>
          <a:latin typeface="Arial" charset="0"/>
          <a:ea typeface="MS Gothic" charset="0"/>
          <a:cs typeface="MS Gothic" charset="0"/>
        </a:defRPr>
      </a:lvl8pPr>
      <a:lvl9pPr marL="1823854" algn="ctr" defTabSz="455976" rtl="0" eaLnBrk="0" fontAlgn="base" hangingPunct="0">
        <a:lnSpc>
          <a:spcPct val="70000"/>
        </a:lnSpc>
        <a:spcBef>
          <a:spcPct val="0"/>
        </a:spcBef>
        <a:spcAft>
          <a:spcPct val="0"/>
        </a:spcAft>
        <a:buClr>
          <a:srgbClr val="000000"/>
        </a:buClr>
        <a:buSzPct val="45000"/>
        <a:buFont typeface="Symbol" charset="2"/>
        <a:defRPr sz="4400">
          <a:solidFill>
            <a:srgbClr val="000000"/>
          </a:solidFill>
          <a:latin typeface="Arial" charset="0"/>
          <a:ea typeface="MS Gothic" charset="0"/>
          <a:cs typeface="MS Gothic" charset="0"/>
        </a:defRPr>
      </a:lvl9pPr>
    </p:titleStyle>
    <p:bodyStyle>
      <a:lvl1pPr marL="420688" indent="-315913" algn="l" defTabSz="454025" rtl="0" eaLnBrk="0" fontAlgn="base" hangingPunct="0">
        <a:lnSpc>
          <a:spcPct val="70000"/>
        </a:lnSpc>
        <a:spcBef>
          <a:spcPct val="0"/>
        </a:spcBef>
        <a:spcAft>
          <a:spcPts val="1425"/>
        </a:spcAft>
        <a:buClr>
          <a:srgbClr val="000000"/>
        </a:buClr>
        <a:buSzPct val="45000"/>
        <a:buFont typeface="Wingdings" charset="0"/>
        <a:buChar char=""/>
        <a:defRPr sz="3200">
          <a:solidFill>
            <a:srgbClr val="000000"/>
          </a:solidFill>
          <a:latin typeface="+mn-lt"/>
          <a:ea typeface="+mn-ea"/>
          <a:cs typeface="+mn-cs"/>
        </a:defRPr>
      </a:lvl1pPr>
      <a:lvl2pPr marL="852488" indent="-282575" algn="l" defTabSz="454025" rtl="0" eaLnBrk="0" fontAlgn="base" hangingPunct="0">
        <a:lnSpc>
          <a:spcPct val="70000"/>
        </a:lnSpc>
        <a:spcBef>
          <a:spcPct val="0"/>
        </a:spcBef>
        <a:spcAft>
          <a:spcPts val="1138"/>
        </a:spcAft>
        <a:buClr>
          <a:srgbClr val="000000"/>
        </a:buClr>
        <a:buSzPct val="75000"/>
        <a:buFont typeface="Symbol" charset="0"/>
        <a:buChar char=""/>
        <a:defRPr sz="2800">
          <a:solidFill>
            <a:srgbClr val="000000"/>
          </a:solidFill>
          <a:latin typeface="+mn-lt"/>
          <a:ea typeface="+mn-ea"/>
          <a:cs typeface="+mn-cs"/>
        </a:defRPr>
      </a:lvl2pPr>
      <a:lvl3pPr marL="1282700" indent="-209550" algn="l" defTabSz="454025" rtl="0" eaLnBrk="0" fontAlgn="base" hangingPunct="0">
        <a:lnSpc>
          <a:spcPct val="70000"/>
        </a:lnSpc>
        <a:spcBef>
          <a:spcPct val="0"/>
        </a:spcBef>
        <a:spcAft>
          <a:spcPts val="850"/>
        </a:spcAft>
        <a:buClr>
          <a:srgbClr val="000000"/>
        </a:buClr>
        <a:buSzPct val="45000"/>
        <a:buFont typeface="Wingdings" charset="0"/>
        <a:buChar char=""/>
        <a:defRPr sz="2300">
          <a:solidFill>
            <a:srgbClr val="000000"/>
          </a:solidFill>
          <a:latin typeface="+mn-lt"/>
          <a:ea typeface="+mn-ea"/>
          <a:cs typeface="+mn-cs"/>
        </a:defRPr>
      </a:lvl3pPr>
      <a:lvl4pPr marL="1712913" indent="-204788" algn="l" defTabSz="454025" rtl="0" eaLnBrk="0" fontAlgn="base" hangingPunct="0">
        <a:lnSpc>
          <a:spcPct val="70000"/>
        </a:lnSpc>
        <a:spcBef>
          <a:spcPct val="0"/>
        </a:spcBef>
        <a:spcAft>
          <a:spcPts val="575"/>
        </a:spcAft>
        <a:buClr>
          <a:srgbClr val="000000"/>
        </a:buClr>
        <a:buSzPct val="75000"/>
        <a:buFont typeface="Symbol" charset="0"/>
        <a:buChar char=""/>
        <a:defRPr sz="2000">
          <a:solidFill>
            <a:srgbClr val="000000"/>
          </a:solidFill>
          <a:latin typeface="+mn-lt"/>
          <a:ea typeface="+mn-ea"/>
          <a:cs typeface="+mn-cs"/>
        </a:defRPr>
      </a:lvl4pPr>
      <a:lvl5pPr marL="2143125" indent="-206375" algn="l" defTabSz="454025" rtl="0" eaLnBrk="0" fontAlgn="base" hangingPunct="0">
        <a:lnSpc>
          <a:spcPct val="70000"/>
        </a:lnSpc>
        <a:spcBef>
          <a:spcPct val="0"/>
        </a:spcBef>
        <a:spcAft>
          <a:spcPts val="288"/>
        </a:spcAft>
        <a:buClr>
          <a:srgbClr val="000000"/>
        </a:buClr>
        <a:buSzPct val="45000"/>
        <a:buFont typeface="Wingdings" charset="0"/>
        <a:buChar char=""/>
        <a:defRPr sz="2000">
          <a:solidFill>
            <a:srgbClr val="000000"/>
          </a:solidFill>
          <a:latin typeface="+mn-lt"/>
          <a:ea typeface="+mn-ea"/>
          <a:cs typeface="+mn-cs"/>
        </a:defRPr>
      </a:lvl5pPr>
      <a:lvl6pPr marL="2601220" indent="-208981" algn="l" defTabSz="455976" rtl="0" eaLnBrk="0" fontAlgn="base" hangingPunct="0">
        <a:lnSpc>
          <a:spcPct val="70000"/>
        </a:lnSpc>
        <a:spcBef>
          <a:spcPct val="0"/>
        </a:spcBef>
        <a:spcAft>
          <a:spcPts val="288"/>
        </a:spcAft>
        <a:buClr>
          <a:srgbClr val="000000"/>
        </a:buClr>
        <a:buSzPct val="45000"/>
        <a:buFont typeface="Wingdings" charset="2"/>
        <a:buChar char=""/>
        <a:defRPr sz="2000">
          <a:solidFill>
            <a:srgbClr val="000000"/>
          </a:solidFill>
          <a:latin typeface="+mn-lt"/>
          <a:ea typeface="+mn-ea"/>
          <a:cs typeface="+mn-cs"/>
        </a:defRPr>
      </a:lvl6pPr>
      <a:lvl7pPr marL="3057168" indent="-208981" algn="l" defTabSz="455976" rtl="0" eaLnBrk="0" fontAlgn="base" hangingPunct="0">
        <a:lnSpc>
          <a:spcPct val="70000"/>
        </a:lnSpc>
        <a:spcBef>
          <a:spcPct val="0"/>
        </a:spcBef>
        <a:spcAft>
          <a:spcPts val="288"/>
        </a:spcAft>
        <a:buClr>
          <a:srgbClr val="000000"/>
        </a:buClr>
        <a:buSzPct val="45000"/>
        <a:buFont typeface="Wingdings" charset="2"/>
        <a:buChar char=""/>
        <a:defRPr sz="2000">
          <a:solidFill>
            <a:srgbClr val="000000"/>
          </a:solidFill>
          <a:latin typeface="+mn-lt"/>
          <a:ea typeface="+mn-ea"/>
          <a:cs typeface="+mn-cs"/>
        </a:defRPr>
      </a:lvl7pPr>
      <a:lvl8pPr marL="3513132" indent="-208981" algn="l" defTabSz="455976" rtl="0" eaLnBrk="0" fontAlgn="base" hangingPunct="0">
        <a:lnSpc>
          <a:spcPct val="70000"/>
        </a:lnSpc>
        <a:spcBef>
          <a:spcPct val="0"/>
        </a:spcBef>
        <a:spcAft>
          <a:spcPts val="288"/>
        </a:spcAft>
        <a:buClr>
          <a:srgbClr val="000000"/>
        </a:buClr>
        <a:buSzPct val="45000"/>
        <a:buFont typeface="Wingdings" charset="2"/>
        <a:buChar char=""/>
        <a:defRPr sz="2000">
          <a:solidFill>
            <a:srgbClr val="000000"/>
          </a:solidFill>
          <a:latin typeface="+mn-lt"/>
          <a:ea typeface="+mn-ea"/>
          <a:cs typeface="+mn-cs"/>
        </a:defRPr>
      </a:lvl8pPr>
      <a:lvl9pPr marL="3969092" indent="-208981" algn="l" defTabSz="455976" rtl="0" eaLnBrk="0" fontAlgn="base" hangingPunct="0">
        <a:lnSpc>
          <a:spcPct val="70000"/>
        </a:lnSpc>
        <a:spcBef>
          <a:spcPct val="0"/>
        </a:spcBef>
        <a:spcAft>
          <a:spcPts val="288"/>
        </a:spcAft>
        <a:buClr>
          <a:srgbClr val="000000"/>
        </a:buClr>
        <a:buSzPct val="45000"/>
        <a:buFont typeface="Wingdings" charset="2"/>
        <a:buChar char=""/>
        <a:defRPr sz="2000">
          <a:solidFill>
            <a:srgbClr val="000000"/>
          </a:solidFill>
          <a:latin typeface="+mn-lt"/>
          <a:ea typeface="+mn-ea"/>
          <a:cs typeface="+mn-cs"/>
        </a:defRPr>
      </a:lvl9pPr>
    </p:bodyStyle>
    <p:otherStyle>
      <a:defPPr>
        <a:defRPr lang="en-US"/>
      </a:defPPr>
      <a:lvl1pPr marL="0" algn="l" defTabSz="455976" rtl="0" eaLnBrk="1" latinLnBrk="0" hangingPunct="1">
        <a:defRPr sz="1800" kern="1200">
          <a:solidFill>
            <a:schemeClr val="tx1"/>
          </a:solidFill>
          <a:latin typeface="+mn-lt"/>
          <a:ea typeface="+mn-ea"/>
          <a:cs typeface="+mn-cs"/>
        </a:defRPr>
      </a:lvl1pPr>
      <a:lvl2pPr marL="455976" algn="l" defTabSz="455976" rtl="0" eaLnBrk="1" latinLnBrk="0" hangingPunct="1">
        <a:defRPr sz="1800" kern="1200">
          <a:solidFill>
            <a:schemeClr val="tx1"/>
          </a:solidFill>
          <a:latin typeface="+mn-lt"/>
          <a:ea typeface="+mn-ea"/>
          <a:cs typeface="+mn-cs"/>
        </a:defRPr>
      </a:lvl2pPr>
      <a:lvl3pPr marL="911931" algn="l" defTabSz="455976" rtl="0" eaLnBrk="1" latinLnBrk="0" hangingPunct="1">
        <a:defRPr sz="1800" kern="1200">
          <a:solidFill>
            <a:schemeClr val="tx1"/>
          </a:solidFill>
          <a:latin typeface="+mn-lt"/>
          <a:ea typeface="+mn-ea"/>
          <a:cs typeface="+mn-cs"/>
        </a:defRPr>
      </a:lvl3pPr>
      <a:lvl4pPr marL="1367889" algn="l" defTabSz="455976" rtl="0" eaLnBrk="1" latinLnBrk="0" hangingPunct="1">
        <a:defRPr sz="1800" kern="1200">
          <a:solidFill>
            <a:schemeClr val="tx1"/>
          </a:solidFill>
          <a:latin typeface="+mn-lt"/>
          <a:ea typeface="+mn-ea"/>
          <a:cs typeface="+mn-cs"/>
        </a:defRPr>
      </a:lvl4pPr>
      <a:lvl5pPr marL="1823854" algn="l" defTabSz="455976" rtl="0" eaLnBrk="1" latinLnBrk="0" hangingPunct="1">
        <a:defRPr sz="1800" kern="1200">
          <a:solidFill>
            <a:schemeClr val="tx1"/>
          </a:solidFill>
          <a:latin typeface="+mn-lt"/>
          <a:ea typeface="+mn-ea"/>
          <a:cs typeface="+mn-cs"/>
        </a:defRPr>
      </a:lvl5pPr>
      <a:lvl6pPr marL="2279812" algn="l" defTabSz="455976" rtl="0" eaLnBrk="1" latinLnBrk="0" hangingPunct="1">
        <a:defRPr sz="1800" kern="1200">
          <a:solidFill>
            <a:schemeClr val="tx1"/>
          </a:solidFill>
          <a:latin typeface="+mn-lt"/>
          <a:ea typeface="+mn-ea"/>
          <a:cs typeface="+mn-cs"/>
        </a:defRPr>
      </a:lvl6pPr>
      <a:lvl7pPr marL="2735775" algn="l" defTabSz="455976" rtl="0" eaLnBrk="1" latinLnBrk="0" hangingPunct="1">
        <a:defRPr sz="1800" kern="1200">
          <a:solidFill>
            <a:schemeClr val="tx1"/>
          </a:solidFill>
          <a:latin typeface="+mn-lt"/>
          <a:ea typeface="+mn-ea"/>
          <a:cs typeface="+mn-cs"/>
        </a:defRPr>
      </a:lvl7pPr>
      <a:lvl8pPr marL="3191737" algn="l" defTabSz="455976" rtl="0" eaLnBrk="1" latinLnBrk="0" hangingPunct="1">
        <a:defRPr sz="1800" kern="1200">
          <a:solidFill>
            <a:schemeClr val="tx1"/>
          </a:solidFill>
          <a:latin typeface="+mn-lt"/>
          <a:ea typeface="+mn-ea"/>
          <a:cs typeface="+mn-cs"/>
        </a:defRPr>
      </a:lvl8pPr>
      <a:lvl9pPr marL="3647697" algn="l" defTabSz="455976"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71682" name="Picture 1"/>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0" y="6761164"/>
            <a:ext cx="11160125" cy="798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71683" name="Rectangle 2"/>
          <p:cNvSpPr>
            <a:spLocks noGrp="1" noChangeArrowheads="1"/>
          </p:cNvSpPr>
          <p:nvPr>
            <p:ph type="title"/>
          </p:nvPr>
        </p:nvSpPr>
        <p:spPr bwMode="auto">
          <a:xfrm>
            <a:off x="557214" y="263526"/>
            <a:ext cx="10034587" cy="60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FAA26D3D-D897-4be2-8F04-BA451C77F1D7}">
              <ma14:placeholderFlag xmlns:ma14="http://schemas.microsoft.com/office/mac/drawingml/2011/main" val="1"/>
            </a:ext>
          </a:extLst>
        </p:spPr>
        <p:txBody>
          <a:bodyPr vert="horz" wrap="square" lIns="0" tIns="0" rIns="0" bIns="0" numCol="1" anchor="ctr" anchorCtr="0" compatLnSpc="1">
            <a:prstTxWarp prst="textNoShape">
              <a:avLst/>
            </a:prstTxWarp>
          </a:bodyPr>
          <a:lstStyle/>
          <a:p>
            <a:pPr lvl="0"/>
            <a:r>
              <a:rPr lang="en-GB"/>
              <a:t>Click to edit the title text format</a:t>
            </a:r>
          </a:p>
        </p:txBody>
      </p:sp>
      <p:sp>
        <p:nvSpPr>
          <p:cNvPr id="71684" name="Rectangle 3"/>
          <p:cNvSpPr>
            <a:spLocks noGrp="1" noChangeArrowheads="1"/>
          </p:cNvSpPr>
          <p:nvPr>
            <p:ph type="body" idx="1"/>
          </p:nvPr>
        </p:nvSpPr>
        <p:spPr bwMode="auto">
          <a:xfrm>
            <a:off x="557214" y="1358901"/>
            <a:ext cx="10034587" cy="4859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FAA26D3D-D897-4be2-8F04-BA451C77F1D7}">
              <ma14:placeholderFlag xmlns:ma14="http://schemas.microsoft.com/office/mac/drawingml/2011/main" val="1"/>
            </a:ext>
          </a:extLst>
        </p:spPr>
        <p:txBody>
          <a:bodyPr vert="horz" wrap="square" lIns="0" tIns="0" rIns="0" bIns="0" numCol="1" anchor="t" anchorCtr="0" compatLnSpc="1">
            <a:prstTxWarp prst="textNoShape">
              <a:avLst/>
            </a:prstTxWarp>
          </a:bodyPr>
          <a:lstStyle/>
          <a:p>
            <a:pPr lvl="0"/>
            <a:r>
              <a:rPr lang="en-GB"/>
              <a:t>Click to edit the outline text format</a:t>
            </a:r>
          </a:p>
          <a:p>
            <a:pPr lvl="1"/>
            <a:r>
              <a:rPr lang="en-GB"/>
              <a:t>Second Outline Level</a:t>
            </a:r>
          </a:p>
          <a:p>
            <a:pPr lvl="2"/>
            <a:r>
              <a:rPr lang="en-GB"/>
              <a:t>Third Outline Level</a:t>
            </a:r>
          </a:p>
          <a:p>
            <a:pPr lvl="2"/>
            <a:r>
              <a:rPr lang="en-GB"/>
              <a:t>Fourth Outline Level</a:t>
            </a:r>
          </a:p>
          <a:p>
            <a:pPr lvl="2"/>
            <a:r>
              <a:rPr lang="en-GB"/>
              <a:t>Fifth Outline Level</a:t>
            </a:r>
          </a:p>
          <a:p>
            <a:pPr lvl="2"/>
            <a:r>
              <a:rPr lang="en-GB"/>
              <a:t>Sixth Outline Level</a:t>
            </a:r>
          </a:p>
          <a:p>
            <a:pPr lvl="2"/>
            <a:r>
              <a:rPr lang="en-GB"/>
              <a:t>Seventh Outline Level</a:t>
            </a:r>
          </a:p>
          <a:p>
            <a:pPr lvl="2"/>
            <a:r>
              <a:rPr lang="en-GB"/>
              <a:t>Eighth Outline Level</a:t>
            </a:r>
          </a:p>
          <a:p>
            <a:pPr lvl="2"/>
            <a:r>
              <a:rPr lang="en-GB"/>
              <a:t>Ninth Outline Level</a:t>
            </a:r>
          </a:p>
        </p:txBody>
      </p:sp>
      <p:sp>
        <p:nvSpPr>
          <p:cNvPr id="2052" name="Text Box 4"/>
          <p:cNvSpPr txBox="1">
            <a:spLocks noChangeArrowheads="1"/>
          </p:cNvSpPr>
          <p:nvPr/>
        </p:nvSpPr>
        <p:spPr bwMode="auto">
          <a:xfrm>
            <a:off x="3657600" y="7086600"/>
            <a:ext cx="3886200" cy="228600"/>
          </a:xfrm>
          <a:prstGeom prst="rect">
            <a:avLst/>
          </a:prstGeom>
          <a:noFill/>
          <a:ln w="9525">
            <a:noFill/>
            <a:round/>
            <a:headEnd/>
            <a:tailEnd/>
          </a:ln>
          <a:effectLst/>
        </p:spPr>
        <p:txBody>
          <a:bodyPr lIns="0" tIns="0" rIns="0" bIns="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cs typeface="MS Gothic" charset="0"/>
              </a:defRPr>
            </a:lvl1pPr>
            <a:lvl2pPr marL="37931725" indent="-37474525"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5pPr>
            <a:lvl6pPr marL="457200" eaLnBrk="0" fontAlgn="base" hangingPunct="0">
              <a:lnSpc>
                <a:spcPct val="70000"/>
              </a:lnSpc>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6pPr>
            <a:lvl7pPr marL="914400" eaLnBrk="0" fontAlgn="base" hangingPunct="0">
              <a:lnSpc>
                <a:spcPct val="70000"/>
              </a:lnSpc>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7pPr>
            <a:lvl8pPr marL="1371600" eaLnBrk="0" fontAlgn="base" hangingPunct="0">
              <a:lnSpc>
                <a:spcPct val="70000"/>
              </a:lnSpc>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8pPr>
            <a:lvl9pPr marL="1828800" eaLnBrk="0" fontAlgn="base" hangingPunct="0">
              <a:lnSpc>
                <a:spcPct val="70000"/>
              </a:lnSpc>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9pPr>
          </a:lstStyle>
          <a:p>
            <a:pPr algn="ctr" defTabSz="455976" eaLnBrk="1">
              <a:lnSpc>
                <a:spcPct val="98000"/>
              </a:lnSpc>
              <a:buFont typeface="Wingdings" charset="0"/>
              <a:buNone/>
              <a:defRPr/>
            </a:pPr>
            <a:fld id="{53AB8290-7A22-8F49-948C-594CFE95A123}" type="slidenum">
              <a:rPr lang="en-GB" sz="1500">
                <a:solidFill>
                  <a:srgbClr val="FFFF00"/>
                </a:solidFill>
                <a:latin typeface="Times New Roman" charset="0"/>
                <a:cs typeface="Arial Unicode MS" charset="0"/>
              </a:rPr>
              <a:pPr algn="ctr" defTabSz="455976" eaLnBrk="1">
                <a:lnSpc>
                  <a:spcPct val="98000"/>
                </a:lnSpc>
                <a:buFont typeface="Wingdings" charset="0"/>
                <a:buNone/>
                <a:defRPr/>
              </a:pPr>
              <a:t>‹#›</a:t>
            </a:fld>
            <a:endParaRPr lang="en-GB" sz="1500">
              <a:solidFill>
                <a:srgbClr val="FFFF00"/>
              </a:solidFill>
              <a:latin typeface="Times New Roman" charset="0"/>
              <a:cs typeface="Arial Unicode MS" charset="0"/>
            </a:endParaRPr>
          </a:p>
        </p:txBody>
      </p:sp>
      <p:pic>
        <p:nvPicPr>
          <p:cNvPr id="71686" name="Picture 5"/>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0" y="915988"/>
            <a:ext cx="11160125"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Tree>
  </p:cSld>
  <p:clrMap bg1="lt1" tx1="dk1" bg2="lt2" tx2="dk2" accent1="accent1" accent2="accent2" accent3="accent3" accent4="accent4" accent5="accent5" accent6="accent6" hlink="hlink" folHlink="folHlink"/>
  <p:sldLayoutIdLst>
    <p:sldLayoutId id="2147487557" r:id="rId1"/>
    <p:sldLayoutId id="2147487558" r:id="rId2"/>
    <p:sldLayoutId id="2147487559" r:id="rId3"/>
    <p:sldLayoutId id="2147487560" r:id="rId4"/>
    <p:sldLayoutId id="2147487697" r:id="rId5"/>
    <p:sldLayoutId id="2147487698" r:id="rId6"/>
    <p:sldLayoutId id="2147487699" r:id="rId7"/>
    <p:sldLayoutId id="2147487700" r:id="rId8"/>
    <p:sldLayoutId id="2147487701" r:id="rId9"/>
    <p:sldLayoutId id="2147487702" r:id="rId10"/>
    <p:sldLayoutId id="2147487561" r:id="rId11"/>
    <p:sldLayoutId id="2147487562" r:id="rId12"/>
    <p:sldLayoutId id="2147487563" r:id="rId13"/>
    <p:sldLayoutId id="2147487564" r:id="rId14"/>
    <p:sldLayoutId id="2147487565" r:id="rId15"/>
    <p:sldLayoutId id="2147487566" r:id="rId16"/>
    <p:sldLayoutId id="2147487567" r:id="rId17"/>
  </p:sldLayoutIdLst>
  <p:txStyles>
    <p:titleStyle>
      <a:lvl1pPr algn="l" defTabSz="454025" rtl="0" eaLnBrk="0" fontAlgn="base" hangingPunct="0">
        <a:lnSpc>
          <a:spcPct val="70000"/>
        </a:lnSpc>
        <a:spcBef>
          <a:spcPct val="0"/>
        </a:spcBef>
        <a:spcAft>
          <a:spcPct val="0"/>
        </a:spcAft>
        <a:buClr>
          <a:srgbClr val="000000"/>
        </a:buClr>
        <a:buSzPct val="45000"/>
        <a:buFont typeface="Symbol" charset="0"/>
        <a:defRPr sz="3500">
          <a:solidFill>
            <a:srgbClr val="FFA300"/>
          </a:solidFill>
          <a:latin typeface="+mj-lt"/>
          <a:ea typeface="ＭＳ Ｐゴシック" charset="0"/>
          <a:cs typeface="+mj-cs"/>
        </a:defRPr>
      </a:lvl1pPr>
      <a:lvl2pPr algn="l" defTabSz="454025" rtl="0" eaLnBrk="0" fontAlgn="base" hangingPunct="0">
        <a:lnSpc>
          <a:spcPct val="70000"/>
        </a:lnSpc>
        <a:spcBef>
          <a:spcPct val="0"/>
        </a:spcBef>
        <a:spcAft>
          <a:spcPct val="0"/>
        </a:spcAft>
        <a:buClr>
          <a:srgbClr val="000000"/>
        </a:buClr>
        <a:buSzPct val="45000"/>
        <a:buFont typeface="Symbol" charset="0"/>
        <a:defRPr sz="3500">
          <a:solidFill>
            <a:srgbClr val="FFA300"/>
          </a:solidFill>
          <a:latin typeface="Arial" charset="0"/>
          <a:ea typeface="ＭＳ Ｐゴシック" charset="0"/>
          <a:cs typeface="MS Gothic" charset="0"/>
        </a:defRPr>
      </a:lvl2pPr>
      <a:lvl3pPr algn="l" defTabSz="454025" rtl="0" eaLnBrk="0" fontAlgn="base" hangingPunct="0">
        <a:lnSpc>
          <a:spcPct val="70000"/>
        </a:lnSpc>
        <a:spcBef>
          <a:spcPct val="0"/>
        </a:spcBef>
        <a:spcAft>
          <a:spcPct val="0"/>
        </a:spcAft>
        <a:buClr>
          <a:srgbClr val="000000"/>
        </a:buClr>
        <a:buSzPct val="45000"/>
        <a:buFont typeface="Symbol" charset="0"/>
        <a:defRPr sz="3500">
          <a:solidFill>
            <a:srgbClr val="FFA300"/>
          </a:solidFill>
          <a:latin typeface="Arial" charset="0"/>
          <a:ea typeface="ＭＳ Ｐゴシック" charset="0"/>
          <a:cs typeface="MS Gothic" charset="0"/>
        </a:defRPr>
      </a:lvl3pPr>
      <a:lvl4pPr algn="l" defTabSz="454025" rtl="0" eaLnBrk="0" fontAlgn="base" hangingPunct="0">
        <a:lnSpc>
          <a:spcPct val="70000"/>
        </a:lnSpc>
        <a:spcBef>
          <a:spcPct val="0"/>
        </a:spcBef>
        <a:spcAft>
          <a:spcPct val="0"/>
        </a:spcAft>
        <a:buClr>
          <a:srgbClr val="000000"/>
        </a:buClr>
        <a:buSzPct val="45000"/>
        <a:buFont typeface="Symbol" charset="0"/>
        <a:defRPr sz="3500">
          <a:solidFill>
            <a:srgbClr val="FFA300"/>
          </a:solidFill>
          <a:latin typeface="Arial" charset="0"/>
          <a:ea typeface="ＭＳ Ｐゴシック" charset="0"/>
          <a:cs typeface="MS Gothic" charset="0"/>
        </a:defRPr>
      </a:lvl4pPr>
      <a:lvl5pPr algn="l" defTabSz="454025" rtl="0" eaLnBrk="0" fontAlgn="base" hangingPunct="0">
        <a:lnSpc>
          <a:spcPct val="70000"/>
        </a:lnSpc>
        <a:spcBef>
          <a:spcPct val="0"/>
        </a:spcBef>
        <a:spcAft>
          <a:spcPct val="0"/>
        </a:spcAft>
        <a:buClr>
          <a:srgbClr val="000000"/>
        </a:buClr>
        <a:buSzPct val="45000"/>
        <a:buFont typeface="Symbol" charset="0"/>
        <a:defRPr sz="3500">
          <a:solidFill>
            <a:srgbClr val="FFA300"/>
          </a:solidFill>
          <a:latin typeface="Arial" charset="0"/>
          <a:ea typeface="ＭＳ Ｐゴシック" charset="0"/>
          <a:cs typeface="MS Gothic" charset="0"/>
        </a:defRPr>
      </a:lvl5pPr>
      <a:lvl6pPr marL="455976" algn="l" defTabSz="455976" rtl="0" eaLnBrk="0" fontAlgn="base" hangingPunct="0">
        <a:lnSpc>
          <a:spcPct val="70000"/>
        </a:lnSpc>
        <a:spcBef>
          <a:spcPct val="0"/>
        </a:spcBef>
        <a:spcAft>
          <a:spcPct val="0"/>
        </a:spcAft>
        <a:buClr>
          <a:srgbClr val="000000"/>
        </a:buClr>
        <a:buSzPct val="45000"/>
        <a:buFont typeface="Symbol" charset="2"/>
        <a:defRPr sz="3500">
          <a:solidFill>
            <a:srgbClr val="FFA300"/>
          </a:solidFill>
          <a:latin typeface="Arial" charset="0"/>
          <a:ea typeface="MS Gothic" charset="0"/>
          <a:cs typeface="MS Gothic" charset="0"/>
        </a:defRPr>
      </a:lvl6pPr>
      <a:lvl7pPr marL="911931" algn="l" defTabSz="455976" rtl="0" eaLnBrk="0" fontAlgn="base" hangingPunct="0">
        <a:lnSpc>
          <a:spcPct val="70000"/>
        </a:lnSpc>
        <a:spcBef>
          <a:spcPct val="0"/>
        </a:spcBef>
        <a:spcAft>
          <a:spcPct val="0"/>
        </a:spcAft>
        <a:buClr>
          <a:srgbClr val="000000"/>
        </a:buClr>
        <a:buSzPct val="45000"/>
        <a:buFont typeface="Symbol" charset="2"/>
        <a:defRPr sz="3500">
          <a:solidFill>
            <a:srgbClr val="FFA300"/>
          </a:solidFill>
          <a:latin typeface="Arial" charset="0"/>
          <a:ea typeface="MS Gothic" charset="0"/>
          <a:cs typeface="MS Gothic" charset="0"/>
        </a:defRPr>
      </a:lvl7pPr>
      <a:lvl8pPr marL="1367889" algn="l" defTabSz="455976" rtl="0" eaLnBrk="0" fontAlgn="base" hangingPunct="0">
        <a:lnSpc>
          <a:spcPct val="70000"/>
        </a:lnSpc>
        <a:spcBef>
          <a:spcPct val="0"/>
        </a:spcBef>
        <a:spcAft>
          <a:spcPct val="0"/>
        </a:spcAft>
        <a:buClr>
          <a:srgbClr val="000000"/>
        </a:buClr>
        <a:buSzPct val="45000"/>
        <a:buFont typeface="Symbol" charset="2"/>
        <a:defRPr sz="3500">
          <a:solidFill>
            <a:srgbClr val="FFA300"/>
          </a:solidFill>
          <a:latin typeface="Arial" charset="0"/>
          <a:ea typeface="MS Gothic" charset="0"/>
          <a:cs typeface="MS Gothic" charset="0"/>
        </a:defRPr>
      </a:lvl8pPr>
      <a:lvl9pPr marL="1823854" algn="l" defTabSz="455976" rtl="0" eaLnBrk="0" fontAlgn="base" hangingPunct="0">
        <a:lnSpc>
          <a:spcPct val="70000"/>
        </a:lnSpc>
        <a:spcBef>
          <a:spcPct val="0"/>
        </a:spcBef>
        <a:spcAft>
          <a:spcPct val="0"/>
        </a:spcAft>
        <a:buClr>
          <a:srgbClr val="000000"/>
        </a:buClr>
        <a:buSzPct val="45000"/>
        <a:buFont typeface="Symbol" charset="2"/>
        <a:defRPr sz="3500">
          <a:solidFill>
            <a:srgbClr val="FFA300"/>
          </a:solidFill>
          <a:latin typeface="Arial" charset="0"/>
          <a:ea typeface="MS Gothic" charset="0"/>
          <a:cs typeface="MS Gothic" charset="0"/>
        </a:defRPr>
      </a:lvl9pPr>
    </p:titleStyle>
    <p:bodyStyle>
      <a:lvl1pPr marL="255588" indent="-252413" algn="l" defTabSz="454025" rtl="0" eaLnBrk="0" fontAlgn="base" hangingPunct="0">
        <a:lnSpc>
          <a:spcPct val="67000"/>
        </a:lnSpc>
        <a:spcBef>
          <a:spcPct val="0"/>
        </a:spcBef>
        <a:spcAft>
          <a:spcPts val="1425"/>
        </a:spcAft>
        <a:buClr>
          <a:srgbClr val="000000"/>
        </a:buClr>
        <a:buSzPct val="70000"/>
        <a:buFont typeface="Symbol" charset="0"/>
        <a:buChar char="•"/>
        <a:defRPr sz="2600" b="1" i="1">
          <a:solidFill>
            <a:srgbClr val="333333"/>
          </a:solidFill>
          <a:latin typeface="+mn-lt"/>
          <a:ea typeface="ＭＳ Ｐゴシック" charset="0"/>
          <a:cs typeface="+mn-cs"/>
        </a:defRPr>
      </a:lvl1pPr>
      <a:lvl2pPr marL="258763" indent="-258763" algn="l" defTabSz="454025" rtl="0" eaLnBrk="0" fontAlgn="base" hangingPunct="0">
        <a:lnSpc>
          <a:spcPct val="74000"/>
        </a:lnSpc>
        <a:spcBef>
          <a:spcPct val="0"/>
        </a:spcBef>
        <a:spcAft>
          <a:spcPts val="1425"/>
        </a:spcAft>
        <a:buClr>
          <a:srgbClr val="FFA300"/>
        </a:buClr>
        <a:buSzPct val="120000"/>
        <a:buFont typeface="Segoe UI" charset="0"/>
        <a:buChar char="»"/>
        <a:defRPr sz="2200" b="1" i="1">
          <a:solidFill>
            <a:srgbClr val="4C4C4C"/>
          </a:solidFill>
          <a:latin typeface="+mn-lt"/>
          <a:ea typeface="+mn-ea"/>
          <a:cs typeface="+mn-cs"/>
        </a:defRPr>
      </a:lvl2pPr>
      <a:lvl3pPr marL="1282700" indent="-209550" algn="l" defTabSz="454025" rtl="0" eaLnBrk="0" fontAlgn="base" hangingPunct="0">
        <a:lnSpc>
          <a:spcPct val="70000"/>
        </a:lnSpc>
        <a:spcBef>
          <a:spcPct val="0"/>
        </a:spcBef>
        <a:spcAft>
          <a:spcPts val="850"/>
        </a:spcAft>
        <a:buClr>
          <a:srgbClr val="000000"/>
        </a:buClr>
        <a:buSzPct val="45000"/>
        <a:buFont typeface="Wingdings" charset="0"/>
        <a:buChar char=""/>
        <a:defRPr sz="2200" b="1" i="1">
          <a:solidFill>
            <a:srgbClr val="4C4C4C"/>
          </a:solidFill>
          <a:latin typeface="+mn-lt"/>
          <a:ea typeface="+mn-ea"/>
          <a:cs typeface="+mn-cs"/>
        </a:defRPr>
      </a:lvl3pPr>
      <a:lvl4pPr marL="4757738" indent="-3684588" algn="l" defTabSz="454025" rtl="0" eaLnBrk="0" fontAlgn="base" hangingPunct="0">
        <a:lnSpc>
          <a:spcPct val="70000"/>
        </a:lnSpc>
        <a:spcBef>
          <a:spcPct val="0"/>
        </a:spcBef>
        <a:spcAft>
          <a:spcPts val="850"/>
        </a:spcAft>
        <a:buClr>
          <a:srgbClr val="4C4C4C"/>
        </a:buClr>
        <a:buSzPct val="45000"/>
        <a:buFont typeface="Times New Roman" charset="0"/>
        <a:buChar char=" "/>
        <a:defRPr sz="2200" i="1" baseline="20000">
          <a:solidFill>
            <a:srgbClr val="4C4C4C"/>
          </a:solidFill>
          <a:effectLst>
            <a:outerShdw blurRad="38100" dist="38100" dir="2700000" algn="tl">
              <a:srgbClr val="DDDDDD"/>
            </a:outerShdw>
          </a:effectLst>
          <a:latin typeface="+mn-lt"/>
          <a:ea typeface="ＭＳ Ｐゴシック" charset="0"/>
          <a:cs typeface="Symbol" charset="2"/>
        </a:defRPr>
      </a:lvl4pPr>
      <a:lvl5pPr marL="2051050" indent="-225425" algn="l" defTabSz="454025" rtl="0" eaLnBrk="0" fontAlgn="base" hangingPunct="0">
        <a:lnSpc>
          <a:spcPct val="73000"/>
        </a:lnSpc>
        <a:spcBef>
          <a:spcPts val="800"/>
        </a:spcBef>
        <a:spcAft>
          <a:spcPct val="0"/>
        </a:spcAft>
        <a:buClr>
          <a:srgbClr val="4C4C4C"/>
        </a:buClr>
        <a:buSzPct val="100000"/>
        <a:buFont typeface="Arial" charset="0"/>
        <a:buChar char="•"/>
        <a:defRPr sz="3200">
          <a:solidFill>
            <a:srgbClr val="000000"/>
          </a:solidFill>
          <a:latin typeface="+mn-lt"/>
          <a:ea typeface="Symbol" charset="2"/>
          <a:cs typeface="Symbol" charset="2"/>
        </a:defRPr>
      </a:lvl5pPr>
      <a:lvl6pPr marL="455976" algn="l" defTabSz="455976" rtl="0" fontAlgn="base">
        <a:lnSpc>
          <a:spcPct val="73000"/>
        </a:lnSpc>
        <a:spcBef>
          <a:spcPts val="799"/>
        </a:spcBef>
        <a:spcAft>
          <a:spcPct val="0"/>
        </a:spcAft>
        <a:buClr>
          <a:srgbClr val="4C4C4C"/>
        </a:buClr>
        <a:buSzPct val="100000"/>
        <a:buFont typeface="Arial" charset="0"/>
        <a:buChar char="•"/>
        <a:defRPr sz="3200">
          <a:solidFill>
            <a:srgbClr val="000000"/>
          </a:solidFill>
          <a:latin typeface="+mn-lt"/>
          <a:ea typeface="Symbol" charset="2"/>
          <a:cs typeface="Symbol" charset="2"/>
        </a:defRPr>
      </a:lvl6pPr>
      <a:lvl7pPr marL="911931" algn="l" defTabSz="455976" rtl="0" fontAlgn="base">
        <a:lnSpc>
          <a:spcPct val="73000"/>
        </a:lnSpc>
        <a:spcBef>
          <a:spcPts val="799"/>
        </a:spcBef>
        <a:spcAft>
          <a:spcPct val="0"/>
        </a:spcAft>
        <a:buClr>
          <a:srgbClr val="4C4C4C"/>
        </a:buClr>
        <a:buSzPct val="100000"/>
        <a:buFont typeface="Arial" charset="0"/>
        <a:buChar char="•"/>
        <a:defRPr sz="3200">
          <a:solidFill>
            <a:srgbClr val="000000"/>
          </a:solidFill>
          <a:latin typeface="+mn-lt"/>
          <a:ea typeface="Symbol" charset="2"/>
          <a:cs typeface="Symbol" charset="2"/>
        </a:defRPr>
      </a:lvl7pPr>
      <a:lvl8pPr marL="1367889" algn="l" defTabSz="455976" rtl="0" fontAlgn="base">
        <a:lnSpc>
          <a:spcPct val="73000"/>
        </a:lnSpc>
        <a:spcBef>
          <a:spcPts val="799"/>
        </a:spcBef>
        <a:spcAft>
          <a:spcPct val="0"/>
        </a:spcAft>
        <a:buClr>
          <a:srgbClr val="4C4C4C"/>
        </a:buClr>
        <a:buSzPct val="100000"/>
        <a:buFont typeface="Arial" charset="0"/>
        <a:buChar char="•"/>
        <a:defRPr sz="3200">
          <a:solidFill>
            <a:srgbClr val="000000"/>
          </a:solidFill>
          <a:latin typeface="+mn-lt"/>
          <a:ea typeface="Symbol" charset="2"/>
          <a:cs typeface="Symbol" charset="2"/>
        </a:defRPr>
      </a:lvl8pPr>
      <a:lvl9pPr marL="1823854" algn="l" defTabSz="455976" rtl="0" fontAlgn="base">
        <a:lnSpc>
          <a:spcPct val="73000"/>
        </a:lnSpc>
        <a:spcBef>
          <a:spcPts val="799"/>
        </a:spcBef>
        <a:spcAft>
          <a:spcPct val="0"/>
        </a:spcAft>
        <a:buClr>
          <a:srgbClr val="4C4C4C"/>
        </a:buClr>
        <a:buSzPct val="100000"/>
        <a:buFont typeface="Arial" charset="0"/>
        <a:buChar char="•"/>
        <a:defRPr sz="3200">
          <a:solidFill>
            <a:srgbClr val="000000"/>
          </a:solidFill>
          <a:latin typeface="+mn-lt"/>
          <a:ea typeface="Symbol" charset="2"/>
          <a:cs typeface="Symbol" charset="2"/>
        </a:defRPr>
      </a:lvl9pPr>
    </p:bodyStyle>
    <p:otherStyle>
      <a:defPPr>
        <a:defRPr lang="en-US"/>
      </a:defPPr>
      <a:lvl1pPr marL="0" algn="l" defTabSz="455976" rtl="0" eaLnBrk="1" latinLnBrk="0" hangingPunct="1">
        <a:defRPr sz="1800" kern="1200">
          <a:solidFill>
            <a:schemeClr val="tx1"/>
          </a:solidFill>
          <a:latin typeface="+mn-lt"/>
          <a:ea typeface="+mn-ea"/>
          <a:cs typeface="+mn-cs"/>
        </a:defRPr>
      </a:lvl1pPr>
      <a:lvl2pPr marL="455976" algn="l" defTabSz="455976" rtl="0" eaLnBrk="1" latinLnBrk="0" hangingPunct="1">
        <a:defRPr sz="1800" kern="1200">
          <a:solidFill>
            <a:schemeClr val="tx1"/>
          </a:solidFill>
          <a:latin typeface="+mn-lt"/>
          <a:ea typeface="+mn-ea"/>
          <a:cs typeface="+mn-cs"/>
        </a:defRPr>
      </a:lvl2pPr>
      <a:lvl3pPr marL="911931" algn="l" defTabSz="455976" rtl="0" eaLnBrk="1" latinLnBrk="0" hangingPunct="1">
        <a:defRPr sz="1800" kern="1200">
          <a:solidFill>
            <a:schemeClr val="tx1"/>
          </a:solidFill>
          <a:latin typeface="+mn-lt"/>
          <a:ea typeface="+mn-ea"/>
          <a:cs typeface="+mn-cs"/>
        </a:defRPr>
      </a:lvl3pPr>
      <a:lvl4pPr marL="1367889" algn="l" defTabSz="455976" rtl="0" eaLnBrk="1" latinLnBrk="0" hangingPunct="1">
        <a:defRPr sz="1800" kern="1200">
          <a:solidFill>
            <a:schemeClr val="tx1"/>
          </a:solidFill>
          <a:latin typeface="+mn-lt"/>
          <a:ea typeface="+mn-ea"/>
          <a:cs typeface="+mn-cs"/>
        </a:defRPr>
      </a:lvl4pPr>
      <a:lvl5pPr marL="1823854" algn="l" defTabSz="455976" rtl="0" eaLnBrk="1" latinLnBrk="0" hangingPunct="1">
        <a:defRPr sz="1800" kern="1200">
          <a:solidFill>
            <a:schemeClr val="tx1"/>
          </a:solidFill>
          <a:latin typeface="+mn-lt"/>
          <a:ea typeface="+mn-ea"/>
          <a:cs typeface="+mn-cs"/>
        </a:defRPr>
      </a:lvl5pPr>
      <a:lvl6pPr marL="2279812" algn="l" defTabSz="455976" rtl="0" eaLnBrk="1" latinLnBrk="0" hangingPunct="1">
        <a:defRPr sz="1800" kern="1200">
          <a:solidFill>
            <a:schemeClr val="tx1"/>
          </a:solidFill>
          <a:latin typeface="+mn-lt"/>
          <a:ea typeface="+mn-ea"/>
          <a:cs typeface="+mn-cs"/>
        </a:defRPr>
      </a:lvl6pPr>
      <a:lvl7pPr marL="2735775" algn="l" defTabSz="455976" rtl="0" eaLnBrk="1" latinLnBrk="0" hangingPunct="1">
        <a:defRPr sz="1800" kern="1200">
          <a:solidFill>
            <a:schemeClr val="tx1"/>
          </a:solidFill>
          <a:latin typeface="+mn-lt"/>
          <a:ea typeface="+mn-ea"/>
          <a:cs typeface="+mn-cs"/>
        </a:defRPr>
      </a:lvl7pPr>
      <a:lvl8pPr marL="3191737" algn="l" defTabSz="455976" rtl="0" eaLnBrk="1" latinLnBrk="0" hangingPunct="1">
        <a:defRPr sz="1800" kern="1200">
          <a:solidFill>
            <a:schemeClr val="tx1"/>
          </a:solidFill>
          <a:latin typeface="+mn-lt"/>
          <a:ea typeface="+mn-ea"/>
          <a:cs typeface="+mn-cs"/>
        </a:defRPr>
      </a:lvl8pPr>
      <a:lvl9pPr marL="3647697" algn="l" defTabSz="455976"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72706" name="Picture 1"/>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0" y="6761164"/>
            <a:ext cx="11160125" cy="798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72707" name="Picture 2"/>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0" y="1"/>
            <a:ext cx="11160125" cy="6784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72708" name="Rectangle 3"/>
          <p:cNvSpPr>
            <a:spLocks noGrp="1" noChangeArrowheads="1"/>
          </p:cNvSpPr>
          <p:nvPr>
            <p:ph type="title"/>
          </p:nvPr>
        </p:nvSpPr>
        <p:spPr bwMode="auto">
          <a:xfrm>
            <a:off x="557214" y="301625"/>
            <a:ext cx="10034587" cy="1254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FAA26D3D-D897-4be2-8F04-BA451C77F1D7}">
              <ma14:placeholderFlag xmlns:ma14="http://schemas.microsoft.com/office/mac/drawingml/2011/main" val="1"/>
            </a:ext>
          </a:extLst>
        </p:spPr>
        <p:txBody>
          <a:bodyPr vert="horz" wrap="square" lIns="0" tIns="0" rIns="0" bIns="0" numCol="1" anchor="ctr" anchorCtr="0" compatLnSpc="1">
            <a:prstTxWarp prst="textNoShape">
              <a:avLst/>
            </a:prstTxWarp>
          </a:bodyPr>
          <a:lstStyle/>
          <a:p>
            <a:pPr lvl="0"/>
            <a:r>
              <a:rPr lang="en-GB"/>
              <a:t>Click to edit the title text format</a:t>
            </a:r>
          </a:p>
        </p:txBody>
      </p:sp>
      <p:sp>
        <p:nvSpPr>
          <p:cNvPr id="72709" name="Rectangle 4"/>
          <p:cNvSpPr>
            <a:spLocks noGrp="1" noChangeArrowheads="1"/>
          </p:cNvSpPr>
          <p:nvPr>
            <p:ph type="body" idx="1"/>
          </p:nvPr>
        </p:nvSpPr>
        <p:spPr bwMode="auto">
          <a:xfrm>
            <a:off x="557214" y="1768476"/>
            <a:ext cx="10034587" cy="4981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FAA26D3D-D897-4be2-8F04-BA451C77F1D7}">
              <ma14:placeholderFlag xmlns:ma14="http://schemas.microsoft.com/office/mac/drawingml/2011/main" val="1"/>
            </a:ext>
          </a:extLst>
        </p:spPr>
        <p:txBody>
          <a:bodyPr vert="horz" wrap="square" lIns="0" tIns="0" rIns="0" bIns="0" numCol="1" anchor="t" anchorCtr="0" compatLnSpc="1">
            <a:prstTxWarp prst="textNoShape">
              <a:avLst/>
            </a:prstTxWarp>
          </a:bodyPr>
          <a:lstStyle/>
          <a:p>
            <a:pPr lvl="0"/>
            <a:r>
              <a:rPr lang="en-GB"/>
              <a:t>Click to edit the outline text format</a:t>
            </a:r>
          </a:p>
          <a:p>
            <a:pPr lvl="1"/>
            <a:r>
              <a:rPr lang="en-GB"/>
              <a:t>Second Outline Level</a:t>
            </a:r>
          </a:p>
          <a:p>
            <a:pPr lvl="2"/>
            <a:r>
              <a:rPr lang="en-GB"/>
              <a:t>Third Outline Level</a:t>
            </a:r>
          </a:p>
          <a:p>
            <a:pPr lvl="3"/>
            <a:r>
              <a:rPr lang="en-GB"/>
              <a:t>Fourth Outline Level</a:t>
            </a:r>
          </a:p>
          <a:p>
            <a:pPr lvl="4"/>
            <a:r>
              <a:rPr lang="en-GB"/>
              <a:t>Fifth Outline Level</a:t>
            </a:r>
          </a:p>
          <a:p>
            <a:pPr lvl="4"/>
            <a:r>
              <a:rPr lang="en-GB"/>
              <a:t>Sixth Outline Level</a:t>
            </a:r>
          </a:p>
          <a:p>
            <a:pPr lvl="4"/>
            <a:r>
              <a:rPr lang="en-GB"/>
              <a:t>Seventh Outline Level</a:t>
            </a:r>
          </a:p>
          <a:p>
            <a:pPr lvl="4"/>
            <a:r>
              <a:rPr lang="en-GB"/>
              <a:t>Eighth Outline Level</a:t>
            </a:r>
          </a:p>
          <a:p>
            <a:pPr lvl="4"/>
            <a:r>
              <a:rPr lang="en-GB"/>
              <a:t>Ninth Outline Level</a:t>
            </a:r>
          </a:p>
        </p:txBody>
      </p:sp>
      <p:sp>
        <p:nvSpPr>
          <p:cNvPr id="5126" name="Text Box 5"/>
          <p:cNvSpPr txBox="1">
            <a:spLocks noChangeArrowheads="1"/>
          </p:cNvSpPr>
          <p:nvPr/>
        </p:nvSpPr>
        <p:spPr bwMode="auto">
          <a:xfrm>
            <a:off x="557214" y="6886575"/>
            <a:ext cx="2598737"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1074" tIns="45542" rIns="91074" bIns="45542" anchor="ctr"/>
          <a:lstStyle>
            <a:lvl1pPr eaLnBrk="0">
              <a:defRPr sz="2400">
                <a:solidFill>
                  <a:schemeClr val="bg1"/>
                </a:solidFill>
                <a:latin typeface="Arial" charset="0"/>
                <a:ea typeface="MS Gothic" pitchFamily="49" charset="-128"/>
              </a:defRPr>
            </a:lvl1pPr>
            <a:lvl2pPr marL="742950" indent="-285750" eaLnBrk="0">
              <a:defRPr sz="2400">
                <a:solidFill>
                  <a:schemeClr val="bg1"/>
                </a:solidFill>
                <a:latin typeface="Arial" charset="0"/>
                <a:ea typeface="MS Gothic" pitchFamily="49" charset="-128"/>
              </a:defRPr>
            </a:lvl2pPr>
            <a:lvl3pPr marL="1143000" indent="-228600" eaLnBrk="0">
              <a:defRPr sz="2400">
                <a:solidFill>
                  <a:schemeClr val="bg1"/>
                </a:solidFill>
                <a:latin typeface="Arial" charset="0"/>
                <a:ea typeface="MS Gothic" pitchFamily="49" charset="-128"/>
              </a:defRPr>
            </a:lvl3pPr>
            <a:lvl4pPr marL="1600200" indent="-228600" eaLnBrk="0">
              <a:defRPr sz="2400">
                <a:solidFill>
                  <a:schemeClr val="bg1"/>
                </a:solidFill>
                <a:latin typeface="Arial" charset="0"/>
                <a:ea typeface="MS Gothic" pitchFamily="49" charset="-128"/>
              </a:defRPr>
            </a:lvl4pPr>
            <a:lvl5pPr marL="2057400" indent="-228600" eaLnBrk="0">
              <a:defRPr sz="2400">
                <a:solidFill>
                  <a:schemeClr val="bg1"/>
                </a:solidFill>
                <a:latin typeface="Arial" charset="0"/>
                <a:ea typeface="MS Gothic" pitchFamily="49" charset="-128"/>
              </a:defRPr>
            </a:lvl5pPr>
            <a:lvl6pPr marL="2514600" indent="-228600" defTabSz="457200" eaLnBrk="0" fontAlgn="base" hangingPunct="0">
              <a:lnSpc>
                <a:spcPct val="70000"/>
              </a:lnSpc>
              <a:spcBef>
                <a:spcPct val="0"/>
              </a:spcBef>
              <a:spcAft>
                <a:spcPct val="0"/>
              </a:spcAft>
              <a:buClr>
                <a:srgbClr val="000000"/>
              </a:buClr>
              <a:buSzPct val="45000"/>
              <a:buFont typeface="Symbol" pitchFamily="18" charset="2"/>
              <a:defRPr sz="2400">
                <a:solidFill>
                  <a:schemeClr val="bg1"/>
                </a:solidFill>
                <a:latin typeface="Arial" charset="0"/>
                <a:ea typeface="MS Gothic" pitchFamily="49" charset="-128"/>
              </a:defRPr>
            </a:lvl6pPr>
            <a:lvl7pPr marL="2971800" indent="-228600" defTabSz="457200" eaLnBrk="0" fontAlgn="base" hangingPunct="0">
              <a:lnSpc>
                <a:spcPct val="70000"/>
              </a:lnSpc>
              <a:spcBef>
                <a:spcPct val="0"/>
              </a:spcBef>
              <a:spcAft>
                <a:spcPct val="0"/>
              </a:spcAft>
              <a:buClr>
                <a:srgbClr val="000000"/>
              </a:buClr>
              <a:buSzPct val="45000"/>
              <a:buFont typeface="Symbol" pitchFamily="18" charset="2"/>
              <a:defRPr sz="2400">
                <a:solidFill>
                  <a:schemeClr val="bg1"/>
                </a:solidFill>
                <a:latin typeface="Arial" charset="0"/>
                <a:ea typeface="MS Gothic" pitchFamily="49" charset="-128"/>
              </a:defRPr>
            </a:lvl7pPr>
            <a:lvl8pPr marL="3429000" indent="-228600" defTabSz="457200" eaLnBrk="0" fontAlgn="base" hangingPunct="0">
              <a:lnSpc>
                <a:spcPct val="70000"/>
              </a:lnSpc>
              <a:spcBef>
                <a:spcPct val="0"/>
              </a:spcBef>
              <a:spcAft>
                <a:spcPct val="0"/>
              </a:spcAft>
              <a:buClr>
                <a:srgbClr val="000000"/>
              </a:buClr>
              <a:buSzPct val="45000"/>
              <a:buFont typeface="Symbol" pitchFamily="18" charset="2"/>
              <a:defRPr sz="2400">
                <a:solidFill>
                  <a:schemeClr val="bg1"/>
                </a:solidFill>
                <a:latin typeface="Arial" charset="0"/>
                <a:ea typeface="MS Gothic" pitchFamily="49" charset="-128"/>
              </a:defRPr>
            </a:lvl8pPr>
            <a:lvl9pPr marL="3886200" indent="-228600" defTabSz="457200" eaLnBrk="0" fontAlgn="base" hangingPunct="0">
              <a:lnSpc>
                <a:spcPct val="70000"/>
              </a:lnSpc>
              <a:spcBef>
                <a:spcPct val="0"/>
              </a:spcBef>
              <a:spcAft>
                <a:spcPct val="0"/>
              </a:spcAft>
              <a:buClr>
                <a:srgbClr val="000000"/>
              </a:buClr>
              <a:buSzPct val="45000"/>
              <a:buFont typeface="Symbol" pitchFamily="18" charset="2"/>
              <a:defRPr sz="2400">
                <a:solidFill>
                  <a:schemeClr val="bg1"/>
                </a:solidFill>
                <a:latin typeface="Arial" charset="0"/>
                <a:ea typeface="MS Gothic" pitchFamily="49" charset="-128"/>
              </a:defRPr>
            </a:lvl9pPr>
          </a:lstStyle>
          <a:p>
            <a:pPr defTabSz="455402" eaLnBrk="1">
              <a:buFont typeface="Symbol" pitchFamily="18" charset="2"/>
              <a:buNone/>
              <a:defRPr/>
            </a:pPr>
            <a:endParaRPr lang="en-US" smtClean="0">
              <a:solidFill>
                <a:srgbClr val="FFFFFF"/>
              </a:solidFill>
              <a:cs typeface="MS Gothic"/>
            </a:endParaRPr>
          </a:p>
        </p:txBody>
      </p:sp>
      <p:sp>
        <p:nvSpPr>
          <p:cNvPr id="5127" name="Text Box 6"/>
          <p:cNvSpPr txBox="1">
            <a:spLocks noChangeArrowheads="1"/>
          </p:cNvSpPr>
          <p:nvPr/>
        </p:nvSpPr>
        <p:spPr bwMode="auto">
          <a:xfrm>
            <a:off x="3816351" y="6886575"/>
            <a:ext cx="3535363"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1074" tIns="45542" rIns="91074" bIns="45542" anchor="ctr"/>
          <a:lstStyle>
            <a:lvl1pPr eaLnBrk="0">
              <a:defRPr sz="2400">
                <a:solidFill>
                  <a:schemeClr val="bg1"/>
                </a:solidFill>
                <a:latin typeface="Arial" charset="0"/>
                <a:ea typeface="MS Gothic" pitchFamily="49" charset="-128"/>
              </a:defRPr>
            </a:lvl1pPr>
            <a:lvl2pPr marL="742950" indent="-285750" eaLnBrk="0">
              <a:defRPr sz="2400">
                <a:solidFill>
                  <a:schemeClr val="bg1"/>
                </a:solidFill>
                <a:latin typeface="Arial" charset="0"/>
                <a:ea typeface="MS Gothic" pitchFamily="49" charset="-128"/>
              </a:defRPr>
            </a:lvl2pPr>
            <a:lvl3pPr marL="1143000" indent="-228600" eaLnBrk="0">
              <a:defRPr sz="2400">
                <a:solidFill>
                  <a:schemeClr val="bg1"/>
                </a:solidFill>
                <a:latin typeface="Arial" charset="0"/>
                <a:ea typeface="MS Gothic" pitchFamily="49" charset="-128"/>
              </a:defRPr>
            </a:lvl3pPr>
            <a:lvl4pPr marL="1600200" indent="-228600" eaLnBrk="0">
              <a:defRPr sz="2400">
                <a:solidFill>
                  <a:schemeClr val="bg1"/>
                </a:solidFill>
                <a:latin typeface="Arial" charset="0"/>
                <a:ea typeface="MS Gothic" pitchFamily="49" charset="-128"/>
              </a:defRPr>
            </a:lvl4pPr>
            <a:lvl5pPr marL="2057400" indent="-228600" eaLnBrk="0">
              <a:defRPr sz="2400">
                <a:solidFill>
                  <a:schemeClr val="bg1"/>
                </a:solidFill>
                <a:latin typeface="Arial" charset="0"/>
                <a:ea typeface="MS Gothic" pitchFamily="49" charset="-128"/>
              </a:defRPr>
            </a:lvl5pPr>
            <a:lvl6pPr marL="2514600" indent="-228600" defTabSz="457200" eaLnBrk="0" fontAlgn="base" hangingPunct="0">
              <a:lnSpc>
                <a:spcPct val="70000"/>
              </a:lnSpc>
              <a:spcBef>
                <a:spcPct val="0"/>
              </a:spcBef>
              <a:spcAft>
                <a:spcPct val="0"/>
              </a:spcAft>
              <a:buClr>
                <a:srgbClr val="000000"/>
              </a:buClr>
              <a:buSzPct val="45000"/>
              <a:buFont typeface="Symbol" pitchFamily="18" charset="2"/>
              <a:defRPr sz="2400">
                <a:solidFill>
                  <a:schemeClr val="bg1"/>
                </a:solidFill>
                <a:latin typeface="Arial" charset="0"/>
                <a:ea typeface="MS Gothic" pitchFamily="49" charset="-128"/>
              </a:defRPr>
            </a:lvl6pPr>
            <a:lvl7pPr marL="2971800" indent="-228600" defTabSz="457200" eaLnBrk="0" fontAlgn="base" hangingPunct="0">
              <a:lnSpc>
                <a:spcPct val="70000"/>
              </a:lnSpc>
              <a:spcBef>
                <a:spcPct val="0"/>
              </a:spcBef>
              <a:spcAft>
                <a:spcPct val="0"/>
              </a:spcAft>
              <a:buClr>
                <a:srgbClr val="000000"/>
              </a:buClr>
              <a:buSzPct val="45000"/>
              <a:buFont typeface="Symbol" pitchFamily="18" charset="2"/>
              <a:defRPr sz="2400">
                <a:solidFill>
                  <a:schemeClr val="bg1"/>
                </a:solidFill>
                <a:latin typeface="Arial" charset="0"/>
                <a:ea typeface="MS Gothic" pitchFamily="49" charset="-128"/>
              </a:defRPr>
            </a:lvl7pPr>
            <a:lvl8pPr marL="3429000" indent="-228600" defTabSz="457200" eaLnBrk="0" fontAlgn="base" hangingPunct="0">
              <a:lnSpc>
                <a:spcPct val="70000"/>
              </a:lnSpc>
              <a:spcBef>
                <a:spcPct val="0"/>
              </a:spcBef>
              <a:spcAft>
                <a:spcPct val="0"/>
              </a:spcAft>
              <a:buClr>
                <a:srgbClr val="000000"/>
              </a:buClr>
              <a:buSzPct val="45000"/>
              <a:buFont typeface="Symbol" pitchFamily="18" charset="2"/>
              <a:defRPr sz="2400">
                <a:solidFill>
                  <a:schemeClr val="bg1"/>
                </a:solidFill>
                <a:latin typeface="Arial" charset="0"/>
                <a:ea typeface="MS Gothic" pitchFamily="49" charset="-128"/>
              </a:defRPr>
            </a:lvl8pPr>
            <a:lvl9pPr marL="3886200" indent="-228600" defTabSz="457200" eaLnBrk="0" fontAlgn="base" hangingPunct="0">
              <a:lnSpc>
                <a:spcPct val="70000"/>
              </a:lnSpc>
              <a:spcBef>
                <a:spcPct val="0"/>
              </a:spcBef>
              <a:spcAft>
                <a:spcPct val="0"/>
              </a:spcAft>
              <a:buClr>
                <a:srgbClr val="000000"/>
              </a:buClr>
              <a:buSzPct val="45000"/>
              <a:buFont typeface="Symbol" pitchFamily="18" charset="2"/>
              <a:defRPr sz="2400">
                <a:solidFill>
                  <a:schemeClr val="bg1"/>
                </a:solidFill>
                <a:latin typeface="Arial" charset="0"/>
                <a:ea typeface="MS Gothic" pitchFamily="49" charset="-128"/>
              </a:defRPr>
            </a:lvl9pPr>
          </a:lstStyle>
          <a:p>
            <a:pPr defTabSz="455402" eaLnBrk="1">
              <a:buFont typeface="Symbol" pitchFamily="18" charset="2"/>
              <a:buNone/>
              <a:defRPr/>
            </a:pPr>
            <a:endParaRPr lang="en-US" smtClean="0">
              <a:solidFill>
                <a:srgbClr val="FFFFFF"/>
              </a:solidFill>
              <a:cs typeface="MS Gothic"/>
            </a:endParaRPr>
          </a:p>
        </p:txBody>
      </p:sp>
    </p:spTree>
  </p:cSld>
  <p:clrMap bg1="lt1" tx1="dk1" bg2="lt2" tx2="dk2" accent1="accent1" accent2="accent2" accent3="accent3" accent4="accent4" accent5="accent5" accent6="accent6" hlink="hlink" folHlink="folHlink"/>
  <p:sldLayoutIdLst>
    <p:sldLayoutId id="2147487568" r:id="rId1"/>
    <p:sldLayoutId id="2147487703" r:id="rId2"/>
    <p:sldLayoutId id="2147487569" r:id="rId3"/>
    <p:sldLayoutId id="2147487704" r:id="rId4"/>
    <p:sldLayoutId id="2147487705" r:id="rId5"/>
    <p:sldLayoutId id="2147487706" r:id="rId6"/>
    <p:sldLayoutId id="2147487707" r:id="rId7"/>
    <p:sldLayoutId id="2147487708" r:id="rId8"/>
    <p:sldLayoutId id="2147487709" r:id="rId9"/>
    <p:sldLayoutId id="2147487710" r:id="rId10"/>
    <p:sldLayoutId id="2147487711" r:id="rId11"/>
    <p:sldLayoutId id="2147487712" r:id="rId12"/>
    <p:sldLayoutId id="2147487713" r:id="rId13"/>
    <p:sldLayoutId id="2147487714" r:id="rId14"/>
    <p:sldLayoutId id="2147487715" r:id="rId15"/>
    <p:sldLayoutId id="2147487716" r:id="rId16"/>
    <p:sldLayoutId id="2147487717" r:id="rId17"/>
  </p:sldLayoutIdLst>
  <p:txStyles>
    <p:titleStyle>
      <a:lvl1pPr algn="ctr" defTabSz="454025" rtl="0" eaLnBrk="0" fontAlgn="base" hangingPunct="0">
        <a:lnSpc>
          <a:spcPct val="70000"/>
        </a:lnSpc>
        <a:spcBef>
          <a:spcPct val="0"/>
        </a:spcBef>
        <a:spcAft>
          <a:spcPct val="0"/>
        </a:spcAft>
        <a:buClr>
          <a:srgbClr val="000000"/>
        </a:buClr>
        <a:buSzPct val="45000"/>
        <a:buFont typeface="Symbol" charset="0"/>
        <a:defRPr sz="4400">
          <a:solidFill>
            <a:srgbClr val="000000"/>
          </a:solidFill>
          <a:latin typeface="+mj-lt"/>
          <a:ea typeface="+mj-ea"/>
          <a:cs typeface="+mj-cs"/>
        </a:defRPr>
      </a:lvl1pPr>
      <a:lvl2pPr algn="ctr" defTabSz="454025" rtl="0" eaLnBrk="0" fontAlgn="base" hangingPunct="0">
        <a:lnSpc>
          <a:spcPct val="70000"/>
        </a:lnSpc>
        <a:spcBef>
          <a:spcPct val="0"/>
        </a:spcBef>
        <a:spcAft>
          <a:spcPct val="0"/>
        </a:spcAft>
        <a:buClr>
          <a:srgbClr val="000000"/>
        </a:buClr>
        <a:buSzPct val="45000"/>
        <a:buFont typeface="Symbol" charset="0"/>
        <a:defRPr sz="4400">
          <a:solidFill>
            <a:srgbClr val="000000"/>
          </a:solidFill>
          <a:latin typeface="Arial" charset="0"/>
          <a:ea typeface="MS Gothic" charset="0"/>
          <a:cs typeface="MS Gothic" charset="0"/>
        </a:defRPr>
      </a:lvl2pPr>
      <a:lvl3pPr algn="ctr" defTabSz="454025" rtl="0" eaLnBrk="0" fontAlgn="base" hangingPunct="0">
        <a:lnSpc>
          <a:spcPct val="70000"/>
        </a:lnSpc>
        <a:spcBef>
          <a:spcPct val="0"/>
        </a:spcBef>
        <a:spcAft>
          <a:spcPct val="0"/>
        </a:spcAft>
        <a:buClr>
          <a:srgbClr val="000000"/>
        </a:buClr>
        <a:buSzPct val="45000"/>
        <a:buFont typeface="Symbol" charset="0"/>
        <a:defRPr sz="4400">
          <a:solidFill>
            <a:srgbClr val="000000"/>
          </a:solidFill>
          <a:latin typeface="Arial" charset="0"/>
          <a:ea typeface="MS Gothic" charset="0"/>
          <a:cs typeface="MS Gothic" charset="0"/>
        </a:defRPr>
      </a:lvl3pPr>
      <a:lvl4pPr algn="ctr" defTabSz="454025" rtl="0" eaLnBrk="0" fontAlgn="base" hangingPunct="0">
        <a:lnSpc>
          <a:spcPct val="70000"/>
        </a:lnSpc>
        <a:spcBef>
          <a:spcPct val="0"/>
        </a:spcBef>
        <a:spcAft>
          <a:spcPct val="0"/>
        </a:spcAft>
        <a:buClr>
          <a:srgbClr val="000000"/>
        </a:buClr>
        <a:buSzPct val="45000"/>
        <a:buFont typeface="Symbol" charset="0"/>
        <a:defRPr sz="4400">
          <a:solidFill>
            <a:srgbClr val="000000"/>
          </a:solidFill>
          <a:latin typeface="Arial" charset="0"/>
          <a:ea typeface="MS Gothic" charset="0"/>
          <a:cs typeface="MS Gothic" charset="0"/>
        </a:defRPr>
      </a:lvl4pPr>
      <a:lvl5pPr algn="ctr" defTabSz="454025" rtl="0" eaLnBrk="0" fontAlgn="base" hangingPunct="0">
        <a:lnSpc>
          <a:spcPct val="70000"/>
        </a:lnSpc>
        <a:spcBef>
          <a:spcPct val="0"/>
        </a:spcBef>
        <a:spcAft>
          <a:spcPct val="0"/>
        </a:spcAft>
        <a:buClr>
          <a:srgbClr val="000000"/>
        </a:buClr>
        <a:buSzPct val="45000"/>
        <a:buFont typeface="Symbol" charset="0"/>
        <a:defRPr sz="4400">
          <a:solidFill>
            <a:srgbClr val="000000"/>
          </a:solidFill>
          <a:latin typeface="Arial" charset="0"/>
          <a:ea typeface="MS Gothic" charset="0"/>
          <a:cs typeface="MS Gothic" charset="0"/>
        </a:defRPr>
      </a:lvl5pPr>
      <a:lvl6pPr marL="455402" algn="ctr" defTabSz="455402" rtl="0" eaLnBrk="0" fontAlgn="base" hangingPunct="0">
        <a:lnSpc>
          <a:spcPct val="70000"/>
        </a:lnSpc>
        <a:spcBef>
          <a:spcPct val="0"/>
        </a:spcBef>
        <a:spcAft>
          <a:spcPct val="0"/>
        </a:spcAft>
        <a:buClr>
          <a:srgbClr val="000000"/>
        </a:buClr>
        <a:buSzPct val="45000"/>
        <a:buFont typeface="Symbol" charset="2"/>
        <a:defRPr sz="4400">
          <a:solidFill>
            <a:srgbClr val="000000"/>
          </a:solidFill>
          <a:latin typeface="Arial" charset="0"/>
          <a:ea typeface="MS Gothic" charset="0"/>
          <a:cs typeface="MS Gothic" charset="0"/>
        </a:defRPr>
      </a:lvl6pPr>
      <a:lvl7pPr marL="910774" algn="ctr" defTabSz="455402" rtl="0" eaLnBrk="0" fontAlgn="base" hangingPunct="0">
        <a:lnSpc>
          <a:spcPct val="70000"/>
        </a:lnSpc>
        <a:spcBef>
          <a:spcPct val="0"/>
        </a:spcBef>
        <a:spcAft>
          <a:spcPct val="0"/>
        </a:spcAft>
        <a:buClr>
          <a:srgbClr val="000000"/>
        </a:buClr>
        <a:buSzPct val="45000"/>
        <a:buFont typeface="Symbol" charset="2"/>
        <a:defRPr sz="4400">
          <a:solidFill>
            <a:srgbClr val="000000"/>
          </a:solidFill>
          <a:latin typeface="Arial" charset="0"/>
          <a:ea typeface="MS Gothic" charset="0"/>
          <a:cs typeface="MS Gothic" charset="0"/>
        </a:defRPr>
      </a:lvl7pPr>
      <a:lvl8pPr marL="1366158" algn="ctr" defTabSz="455402" rtl="0" eaLnBrk="0" fontAlgn="base" hangingPunct="0">
        <a:lnSpc>
          <a:spcPct val="70000"/>
        </a:lnSpc>
        <a:spcBef>
          <a:spcPct val="0"/>
        </a:spcBef>
        <a:spcAft>
          <a:spcPct val="0"/>
        </a:spcAft>
        <a:buClr>
          <a:srgbClr val="000000"/>
        </a:buClr>
        <a:buSzPct val="45000"/>
        <a:buFont typeface="Symbol" charset="2"/>
        <a:defRPr sz="4400">
          <a:solidFill>
            <a:srgbClr val="000000"/>
          </a:solidFill>
          <a:latin typeface="Arial" charset="0"/>
          <a:ea typeface="MS Gothic" charset="0"/>
          <a:cs typeface="MS Gothic" charset="0"/>
        </a:defRPr>
      </a:lvl8pPr>
      <a:lvl9pPr marL="1821540" algn="ctr" defTabSz="455402" rtl="0" eaLnBrk="0" fontAlgn="base" hangingPunct="0">
        <a:lnSpc>
          <a:spcPct val="70000"/>
        </a:lnSpc>
        <a:spcBef>
          <a:spcPct val="0"/>
        </a:spcBef>
        <a:spcAft>
          <a:spcPct val="0"/>
        </a:spcAft>
        <a:buClr>
          <a:srgbClr val="000000"/>
        </a:buClr>
        <a:buSzPct val="45000"/>
        <a:buFont typeface="Symbol" charset="2"/>
        <a:defRPr sz="4400">
          <a:solidFill>
            <a:srgbClr val="000000"/>
          </a:solidFill>
          <a:latin typeface="Arial" charset="0"/>
          <a:ea typeface="MS Gothic" charset="0"/>
          <a:cs typeface="MS Gothic" charset="0"/>
        </a:defRPr>
      </a:lvl9pPr>
    </p:titleStyle>
    <p:bodyStyle>
      <a:lvl1pPr marL="420688" indent="-315913" algn="l" defTabSz="454025" rtl="0" eaLnBrk="0" fontAlgn="base" hangingPunct="0">
        <a:lnSpc>
          <a:spcPct val="70000"/>
        </a:lnSpc>
        <a:spcBef>
          <a:spcPct val="0"/>
        </a:spcBef>
        <a:spcAft>
          <a:spcPts val="1425"/>
        </a:spcAft>
        <a:buClr>
          <a:srgbClr val="000000"/>
        </a:buClr>
        <a:buSzPct val="45000"/>
        <a:buFont typeface="Wingdings" charset="0"/>
        <a:buChar char=""/>
        <a:defRPr sz="3200">
          <a:solidFill>
            <a:srgbClr val="000000"/>
          </a:solidFill>
          <a:latin typeface="+mn-lt"/>
          <a:ea typeface="+mn-ea"/>
          <a:cs typeface="+mn-cs"/>
        </a:defRPr>
      </a:lvl1pPr>
      <a:lvl2pPr marL="850900" indent="-282575" algn="l" defTabSz="454025" rtl="0" eaLnBrk="0" fontAlgn="base" hangingPunct="0">
        <a:lnSpc>
          <a:spcPct val="70000"/>
        </a:lnSpc>
        <a:spcBef>
          <a:spcPct val="0"/>
        </a:spcBef>
        <a:spcAft>
          <a:spcPts val="1138"/>
        </a:spcAft>
        <a:buClr>
          <a:srgbClr val="000000"/>
        </a:buClr>
        <a:buSzPct val="75000"/>
        <a:buFont typeface="Symbol" charset="0"/>
        <a:buChar char=""/>
        <a:defRPr sz="2800">
          <a:solidFill>
            <a:srgbClr val="000000"/>
          </a:solidFill>
          <a:latin typeface="+mn-lt"/>
          <a:ea typeface="+mn-ea"/>
          <a:cs typeface="+mn-cs"/>
        </a:defRPr>
      </a:lvl2pPr>
      <a:lvl3pPr marL="1281113" indent="-209550" algn="l" defTabSz="454025" rtl="0" eaLnBrk="0" fontAlgn="base" hangingPunct="0">
        <a:lnSpc>
          <a:spcPct val="70000"/>
        </a:lnSpc>
        <a:spcBef>
          <a:spcPct val="0"/>
        </a:spcBef>
        <a:spcAft>
          <a:spcPts val="850"/>
        </a:spcAft>
        <a:buClr>
          <a:srgbClr val="000000"/>
        </a:buClr>
        <a:buSzPct val="45000"/>
        <a:buFont typeface="Wingdings" charset="0"/>
        <a:buChar char=""/>
        <a:defRPr sz="2300">
          <a:solidFill>
            <a:srgbClr val="000000"/>
          </a:solidFill>
          <a:latin typeface="+mn-lt"/>
          <a:ea typeface="+mn-ea"/>
          <a:cs typeface="+mn-cs"/>
        </a:defRPr>
      </a:lvl3pPr>
      <a:lvl4pPr marL="1711325" indent="-204788" algn="l" defTabSz="454025" rtl="0" eaLnBrk="0" fontAlgn="base" hangingPunct="0">
        <a:lnSpc>
          <a:spcPct val="70000"/>
        </a:lnSpc>
        <a:spcBef>
          <a:spcPct val="0"/>
        </a:spcBef>
        <a:spcAft>
          <a:spcPts val="575"/>
        </a:spcAft>
        <a:buClr>
          <a:srgbClr val="000000"/>
        </a:buClr>
        <a:buSzPct val="75000"/>
        <a:buFont typeface="Symbol" charset="0"/>
        <a:buChar char=""/>
        <a:defRPr sz="2000">
          <a:solidFill>
            <a:srgbClr val="000000"/>
          </a:solidFill>
          <a:latin typeface="+mn-lt"/>
          <a:ea typeface="+mn-ea"/>
          <a:cs typeface="+mn-cs"/>
        </a:defRPr>
      </a:lvl4pPr>
      <a:lvl5pPr marL="2139950" indent="-206375" algn="l" defTabSz="454025" rtl="0" eaLnBrk="0" fontAlgn="base" hangingPunct="0">
        <a:lnSpc>
          <a:spcPct val="70000"/>
        </a:lnSpc>
        <a:spcBef>
          <a:spcPct val="0"/>
        </a:spcBef>
        <a:spcAft>
          <a:spcPts val="288"/>
        </a:spcAft>
        <a:buClr>
          <a:srgbClr val="000000"/>
        </a:buClr>
        <a:buSzPct val="45000"/>
        <a:buFont typeface="Wingdings" charset="0"/>
        <a:buChar char=""/>
        <a:defRPr sz="2000">
          <a:solidFill>
            <a:srgbClr val="000000"/>
          </a:solidFill>
          <a:latin typeface="+mn-lt"/>
          <a:ea typeface="+mn-ea"/>
          <a:cs typeface="+mn-cs"/>
        </a:defRPr>
      </a:lvl5pPr>
      <a:lvl6pPr marL="2597918" indent="-208715" algn="l" defTabSz="455402" rtl="0" eaLnBrk="0" fontAlgn="base" hangingPunct="0">
        <a:lnSpc>
          <a:spcPct val="70000"/>
        </a:lnSpc>
        <a:spcBef>
          <a:spcPct val="0"/>
        </a:spcBef>
        <a:spcAft>
          <a:spcPts val="288"/>
        </a:spcAft>
        <a:buClr>
          <a:srgbClr val="000000"/>
        </a:buClr>
        <a:buSzPct val="45000"/>
        <a:buFont typeface="Wingdings" charset="2"/>
        <a:buChar char=""/>
        <a:defRPr sz="2000">
          <a:solidFill>
            <a:srgbClr val="000000"/>
          </a:solidFill>
          <a:latin typeface="+mn-lt"/>
          <a:ea typeface="+mn-ea"/>
          <a:cs typeface="+mn-cs"/>
        </a:defRPr>
      </a:lvl6pPr>
      <a:lvl7pPr marL="3053287" indent="-208715" algn="l" defTabSz="455402" rtl="0" eaLnBrk="0" fontAlgn="base" hangingPunct="0">
        <a:lnSpc>
          <a:spcPct val="70000"/>
        </a:lnSpc>
        <a:spcBef>
          <a:spcPct val="0"/>
        </a:spcBef>
        <a:spcAft>
          <a:spcPts val="288"/>
        </a:spcAft>
        <a:buClr>
          <a:srgbClr val="000000"/>
        </a:buClr>
        <a:buSzPct val="45000"/>
        <a:buFont typeface="Wingdings" charset="2"/>
        <a:buChar char=""/>
        <a:defRPr sz="2000">
          <a:solidFill>
            <a:srgbClr val="000000"/>
          </a:solidFill>
          <a:latin typeface="+mn-lt"/>
          <a:ea typeface="+mn-ea"/>
          <a:cs typeface="+mn-cs"/>
        </a:defRPr>
      </a:lvl7pPr>
      <a:lvl8pPr marL="3508677" indent="-208715" algn="l" defTabSz="455402" rtl="0" eaLnBrk="0" fontAlgn="base" hangingPunct="0">
        <a:lnSpc>
          <a:spcPct val="70000"/>
        </a:lnSpc>
        <a:spcBef>
          <a:spcPct val="0"/>
        </a:spcBef>
        <a:spcAft>
          <a:spcPts val="288"/>
        </a:spcAft>
        <a:buClr>
          <a:srgbClr val="000000"/>
        </a:buClr>
        <a:buSzPct val="45000"/>
        <a:buFont typeface="Wingdings" charset="2"/>
        <a:buChar char=""/>
        <a:defRPr sz="2000">
          <a:solidFill>
            <a:srgbClr val="000000"/>
          </a:solidFill>
          <a:latin typeface="+mn-lt"/>
          <a:ea typeface="+mn-ea"/>
          <a:cs typeface="+mn-cs"/>
        </a:defRPr>
      </a:lvl8pPr>
      <a:lvl9pPr marL="3964052" indent="-208715" algn="l" defTabSz="455402" rtl="0" eaLnBrk="0" fontAlgn="base" hangingPunct="0">
        <a:lnSpc>
          <a:spcPct val="70000"/>
        </a:lnSpc>
        <a:spcBef>
          <a:spcPct val="0"/>
        </a:spcBef>
        <a:spcAft>
          <a:spcPts val="288"/>
        </a:spcAft>
        <a:buClr>
          <a:srgbClr val="000000"/>
        </a:buClr>
        <a:buSzPct val="45000"/>
        <a:buFont typeface="Wingdings" charset="2"/>
        <a:buChar char=""/>
        <a:defRPr sz="2000">
          <a:solidFill>
            <a:srgbClr val="000000"/>
          </a:solidFill>
          <a:latin typeface="+mn-lt"/>
          <a:ea typeface="+mn-ea"/>
          <a:cs typeface="+mn-cs"/>
        </a:defRPr>
      </a:lvl9pPr>
    </p:bodyStyle>
    <p:otherStyle>
      <a:defPPr>
        <a:defRPr lang="en-US"/>
      </a:defPPr>
      <a:lvl1pPr marL="0" algn="l" defTabSz="455402" rtl="0" eaLnBrk="1" latinLnBrk="0" hangingPunct="1">
        <a:defRPr sz="1800" kern="1200">
          <a:solidFill>
            <a:schemeClr val="tx1"/>
          </a:solidFill>
          <a:latin typeface="+mn-lt"/>
          <a:ea typeface="+mn-ea"/>
          <a:cs typeface="+mn-cs"/>
        </a:defRPr>
      </a:lvl1pPr>
      <a:lvl2pPr marL="455402" algn="l" defTabSz="455402" rtl="0" eaLnBrk="1" latinLnBrk="0" hangingPunct="1">
        <a:defRPr sz="1800" kern="1200">
          <a:solidFill>
            <a:schemeClr val="tx1"/>
          </a:solidFill>
          <a:latin typeface="+mn-lt"/>
          <a:ea typeface="+mn-ea"/>
          <a:cs typeface="+mn-cs"/>
        </a:defRPr>
      </a:lvl2pPr>
      <a:lvl3pPr marL="910774" algn="l" defTabSz="455402" rtl="0" eaLnBrk="1" latinLnBrk="0" hangingPunct="1">
        <a:defRPr sz="1800" kern="1200">
          <a:solidFill>
            <a:schemeClr val="tx1"/>
          </a:solidFill>
          <a:latin typeface="+mn-lt"/>
          <a:ea typeface="+mn-ea"/>
          <a:cs typeface="+mn-cs"/>
        </a:defRPr>
      </a:lvl3pPr>
      <a:lvl4pPr marL="1366158" algn="l" defTabSz="455402" rtl="0" eaLnBrk="1" latinLnBrk="0" hangingPunct="1">
        <a:defRPr sz="1800" kern="1200">
          <a:solidFill>
            <a:schemeClr val="tx1"/>
          </a:solidFill>
          <a:latin typeface="+mn-lt"/>
          <a:ea typeface="+mn-ea"/>
          <a:cs typeface="+mn-cs"/>
        </a:defRPr>
      </a:lvl4pPr>
      <a:lvl5pPr marL="1821540" algn="l" defTabSz="455402" rtl="0" eaLnBrk="1" latinLnBrk="0" hangingPunct="1">
        <a:defRPr sz="1800" kern="1200">
          <a:solidFill>
            <a:schemeClr val="tx1"/>
          </a:solidFill>
          <a:latin typeface="+mn-lt"/>
          <a:ea typeface="+mn-ea"/>
          <a:cs typeface="+mn-cs"/>
        </a:defRPr>
      </a:lvl5pPr>
      <a:lvl6pPr marL="2276917" algn="l" defTabSz="455402" rtl="0" eaLnBrk="1" latinLnBrk="0" hangingPunct="1">
        <a:defRPr sz="1800" kern="1200">
          <a:solidFill>
            <a:schemeClr val="tx1"/>
          </a:solidFill>
          <a:latin typeface="+mn-lt"/>
          <a:ea typeface="+mn-ea"/>
          <a:cs typeface="+mn-cs"/>
        </a:defRPr>
      </a:lvl6pPr>
      <a:lvl7pPr marL="2732305" algn="l" defTabSz="455402" rtl="0" eaLnBrk="1" latinLnBrk="0" hangingPunct="1">
        <a:defRPr sz="1800" kern="1200">
          <a:solidFill>
            <a:schemeClr val="tx1"/>
          </a:solidFill>
          <a:latin typeface="+mn-lt"/>
          <a:ea typeface="+mn-ea"/>
          <a:cs typeface="+mn-cs"/>
        </a:defRPr>
      </a:lvl7pPr>
      <a:lvl8pPr marL="3187684" algn="l" defTabSz="455402" rtl="0" eaLnBrk="1" latinLnBrk="0" hangingPunct="1">
        <a:defRPr sz="1800" kern="1200">
          <a:solidFill>
            <a:schemeClr val="tx1"/>
          </a:solidFill>
          <a:latin typeface="+mn-lt"/>
          <a:ea typeface="+mn-ea"/>
          <a:cs typeface="+mn-cs"/>
        </a:defRPr>
      </a:lvl8pPr>
      <a:lvl9pPr marL="3643066" algn="l" defTabSz="455402"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89090" name="Picture 1"/>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0" y="6761164"/>
            <a:ext cx="11160125" cy="798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89091" name="Rectangle 2"/>
          <p:cNvSpPr>
            <a:spLocks noGrp="1" noChangeArrowheads="1"/>
          </p:cNvSpPr>
          <p:nvPr>
            <p:ph type="title"/>
          </p:nvPr>
        </p:nvSpPr>
        <p:spPr bwMode="auto">
          <a:xfrm>
            <a:off x="557214" y="263526"/>
            <a:ext cx="10034587" cy="60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FAA26D3D-D897-4be2-8F04-BA451C77F1D7}">
              <ma14:placeholderFlag xmlns:ma14="http://schemas.microsoft.com/office/mac/drawingml/2011/main" val="1"/>
            </a:ext>
          </a:extLst>
        </p:spPr>
        <p:txBody>
          <a:bodyPr vert="horz" wrap="square" lIns="0" tIns="0" rIns="0" bIns="0" numCol="1" anchor="ctr" anchorCtr="0" compatLnSpc="1">
            <a:prstTxWarp prst="textNoShape">
              <a:avLst/>
            </a:prstTxWarp>
          </a:bodyPr>
          <a:lstStyle/>
          <a:p>
            <a:pPr lvl="0"/>
            <a:r>
              <a:rPr lang="en-GB"/>
              <a:t>Click to edit the title text format</a:t>
            </a:r>
          </a:p>
        </p:txBody>
      </p:sp>
      <p:sp>
        <p:nvSpPr>
          <p:cNvPr id="89092" name="Rectangle 3"/>
          <p:cNvSpPr>
            <a:spLocks noGrp="1" noChangeArrowheads="1"/>
          </p:cNvSpPr>
          <p:nvPr>
            <p:ph type="body" idx="1"/>
          </p:nvPr>
        </p:nvSpPr>
        <p:spPr bwMode="auto">
          <a:xfrm>
            <a:off x="557214" y="1358901"/>
            <a:ext cx="10034587" cy="4859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FAA26D3D-D897-4be2-8F04-BA451C77F1D7}">
              <ma14:placeholderFlag xmlns:ma14="http://schemas.microsoft.com/office/mac/drawingml/2011/main" val="1"/>
            </a:ext>
          </a:extLst>
        </p:spPr>
        <p:txBody>
          <a:bodyPr vert="horz" wrap="square" lIns="0" tIns="0" rIns="0" bIns="0" numCol="1" anchor="t" anchorCtr="0" compatLnSpc="1">
            <a:prstTxWarp prst="textNoShape">
              <a:avLst/>
            </a:prstTxWarp>
          </a:bodyPr>
          <a:lstStyle/>
          <a:p>
            <a:pPr lvl="0"/>
            <a:r>
              <a:rPr lang="en-GB"/>
              <a:t>Click to edit the outline text format</a:t>
            </a:r>
          </a:p>
          <a:p>
            <a:pPr lvl="1"/>
            <a:r>
              <a:rPr lang="en-GB"/>
              <a:t>Second Outline Level</a:t>
            </a:r>
          </a:p>
          <a:p>
            <a:pPr lvl="2"/>
            <a:r>
              <a:rPr lang="en-GB"/>
              <a:t>Third Outline Level</a:t>
            </a:r>
          </a:p>
          <a:p>
            <a:pPr lvl="2"/>
            <a:r>
              <a:rPr lang="en-GB"/>
              <a:t>Fourth Outline Level</a:t>
            </a:r>
          </a:p>
          <a:p>
            <a:pPr lvl="2"/>
            <a:r>
              <a:rPr lang="en-GB"/>
              <a:t>Fifth Outline Level</a:t>
            </a:r>
          </a:p>
          <a:p>
            <a:pPr lvl="2"/>
            <a:r>
              <a:rPr lang="en-GB"/>
              <a:t>Sixth Outline Level</a:t>
            </a:r>
          </a:p>
          <a:p>
            <a:pPr lvl="2"/>
            <a:r>
              <a:rPr lang="en-GB"/>
              <a:t>Seventh Outline Level</a:t>
            </a:r>
          </a:p>
          <a:p>
            <a:pPr lvl="2"/>
            <a:r>
              <a:rPr lang="en-GB"/>
              <a:t>Eighth Outline Level</a:t>
            </a:r>
          </a:p>
          <a:p>
            <a:pPr lvl="2"/>
            <a:r>
              <a:rPr lang="en-GB"/>
              <a:t>Ninth Outline Level</a:t>
            </a:r>
          </a:p>
        </p:txBody>
      </p:sp>
      <p:sp>
        <p:nvSpPr>
          <p:cNvPr id="2053" name="Text Box 4"/>
          <p:cNvSpPr txBox="1">
            <a:spLocks noChangeArrowheads="1"/>
          </p:cNvSpPr>
          <p:nvPr/>
        </p:nvSpPr>
        <p:spPr bwMode="auto">
          <a:xfrm>
            <a:off x="3657600" y="7086600"/>
            <a:ext cx="38862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5pPr>
            <a:lvl6pPr marL="25146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6pPr>
            <a:lvl7pPr marL="29718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7pPr>
            <a:lvl8pPr marL="34290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8pPr>
            <a:lvl9pPr marL="38862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9pPr>
          </a:lstStyle>
          <a:p>
            <a:pPr algn="ctr" defTabSz="455402" eaLnBrk="1">
              <a:lnSpc>
                <a:spcPct val="98000"/>
              </a:lnSpc>
              <a:buFont typeface="Wingdings" charset="0"/>
              <a:buNone/>
              <a:defRPr/>
            </a:pPr>
            <a:fld id="{D36D66C5-1FC3-2243-88F5-9499C09DDAE3}" type="slidenum">
              <a:rPr lang="en-GB" sz="1500" smtClean="0">
                <a:solidFill>
                  <a:srgbClr val="FFFF00"/>
                </a:solidFill>
                <a:latin typeface="Times New Roman" charset="0"/>
                <a:cs typeface="Arial Unicode MS" charset="0"/>
              </a:rPr>
              <a:pPr algn="ctr" defTabSz="455402" eaLnBrk="1">
                <a:lnSpc>
                  <a:spcPct val="98000"/>
                </a:lnSpc>
                <a:buFont typeface="Wingdings" charset="0"/>
                <a:buNone/>
                <a:defRPr/>
              </a:pPr>
              <a:t>‹#›</a:t>
            </a:fld>
            <a:endParaRPr lang="en-GB" sz="1500" smtClean="0">
              <a:solidFill>
                <a:srgbClr val="FFFF00"/>
              </a:solidFill>
              <a:latin typeface="Times New Roman" charset="0"/>
              <a:cs typeface="Arial Unicode MS" charset="0"/>
            </a:endParaRPr>
          </a:p>
        </p:txBody>
      </p:sp>
      <p:pic>
        <p:nvPicPr>
          <p:cNvPr id="89094" name="Picture 5"/>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0" y="915988"/>
            <a:ext cx="11160125"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Tree>
  </p:cSld>
  <p:clrMap bg1="lt1" tx1="dk1" bg2="lt2" tx2="dk2" accent1="accent1" accent2="accent2" accent3="accent3" accent4="accent4" accent5="accent5" accent6="accent6" hlink="hlink" folHlink="folHlink"/>
  <p:sldLayoutIdLst>
    <p:sldLayoutId id="2147487570" r:id="rId1"/>
    <p:sldLayoutId id="2147487571" r:id="rId2"/>
    <p:sldLayoutId id="2147487572" r:id="rId3"/>
    <p:sldLayoutId id="2147487573" r:id="rId4"/>
    <p:sldLayoutId id="2147487718" r:id="rId5"/>
    <p:sldLayoutId id="2147487719" r:id="rId6"/>
    <p:sldLayoutId id="2147487720" r:id="rId7"/>
    <p:sldLayoutId id="2147487721" r:id="rId8"/>
    <p:sldLayoutId id="2147487722" r:id="rId9"/>
    <p:sldLayoutId id="2147487723" r:id="rId10"/>
    <p:sldLayoutId id="2147487574" r:id="rId11"/>
    <p:sldLayoutId id="2147487575" r:id="rId12"/>
    <p:sldLayoutId id="2147487576" r:id="rId13"/>
    <p:sldLayoutId id="2147487577" r:id="rId14"/>
    <p:sldLayoutId id="2147487578" r:id="rId15"/>
    <p:sldLayoutId id="2147487579" r:id="rId16"/>
    <p:sldLayoutId id="2147487580" r:id="rId17"/>
  </p:sldLayoutIdLst>
  <p:txStyles>
    <p:titleStyle>
      <a:lvl1pPr algn="l" defTabSz="454025" rtl="0" eaLnBrk="0" fontAlgn="base" hangingPunct="0">
        <a:lnSpc>
          <a:spcPct val="70000"/>
        </a:lnSpc>
        <a:spcBef>
          <a:spcPct val="0"/>
        </a:spcBef>
        <a:spcAft>
          <a:spcPct val="0"/>
        </a:spcAft>
        <a:buClr>
          <a:srgbClr val="000000"/>
        </a:buClr>
        <a:buSzPct val="45000"/>
        <a:buFont typeface="Symbol" charset="0"/>
        <a:defRPr sz="3500">
          <a:solidFill>
            <a:srgbClr val="FFA300"/>
          </a:solidFill>
          <a:latin typeface="+mj-lt"/>
          <a:ea typeface="+mj-ea"/>
          <a:cs typeface="+mj-cs"/>
        </a:defRPr>
      </a:lvl1pPr>
      <a:lvl2pPr algn="l" defTabSz="454025" rtl="0" eaLnBrk="0" fontAlgn="base" hangingPunct="0">
        <a:lnSpc>
          <a:spcPct val="70000"/>
        </a:lnSpc>
        <a:spcBef>
          <a:spcPct val="0"/>
        </a:spcBef>
        <a:spcAft>
          <a:spcPct val="0"/>
        </a:spcAft>
        <a:buClr>
          <a:srgbClr val="000000"/>
        </a:buClr>
        <a:buSzPct val="45000"/>
        <a:buFont typeface="Symbol" charset="0"/>
        <a:defRPr sz="3500">
          <a:solidFill>
            <a:srgbClr val="FFA300"/>
          </a:solidFill>
          <a:latin typeface="Arial" charset="0"/>
          <a:ea typeface="MS Gothic" charset="0"/>
          <a:cs typeface="MS Gothic" charset="0"/>
        </a:defRPr>
      </a:lvl2pPr>
      <a:lvl3pPr algn="l" defTabSz="454025" rtl="0" eaLnBrk="0" fontAlgn="base" hangingPunct="0">
        <a:lnSpc>
          <a:spcPct val="70000"/>
        </a:lnSpc>
        <a:spcBef>
          <a:spcPct val="0"/>
        </a:spcBef>
        <a:spcAft>
          <a:spcPct val="0"/>
        </a:spcAft>
        <a:buClr>
          <a:srgbClr val="000000"/>
        </a:buClr>
        <a:buSzPct val="45000"/>
        <a:buFont typeface="Symbol" charset="0"/>
        <a:defRPr sz="3500">
          <a:solidFill>
            <a:srgbClr val="FFA300"/>
          </a:solidFill>
          <a:latin typeface="Arial" charset="0"/>
          <a:ea typeface="MS Gothic" charset="0"/>
          <a:cs typeface="MS Gothic" charset="0"/>
        </a:defRPr>
      </a:lvl3pPr>
      <a:lvl4pPr algn="l" defTabSz="454025" rtl="0" eaLnBrk="0" fontAlgn="base" hangingPunct="0">
        <a:lnSpc>
          <a:spcPct val="70000"/>
        </a:lnSpc>
        <a:spcBef>
          <a:spcPct val="0"/>
        </a:spcBef>
        <a:spcAft>
          <a:spcPct val="0"/>
        </a:spcAft>
        <a:buClr>
          <a:srgbClr val="000000"/>
        </a:buClr>
        <a:buSzPct val="45000"/>
        <a:buFont typeface="Symbol" charset="0"/>
        <a:defRPr sz="3500">
          <a:solidFill>
            <a:srgbClr val="FFA300"/>
          </a:solidFill>
          <a:latin typeface="Arial" charset="0"/>
          <a:ea typeface="MS Gothic" charset="0"/>
          <a:cs typeface="MS Gothic" charset="0"/>
        </a:defRPr>
      </a:lvl4pPr>
      <a:lvl5pPr algn="l" defTabSz="454025" rtl="0" eaLnBrk="0" fontAlgn="base" hangingPunct="0">
        <a:lnSpc>
          <a:spcPct val="70000"/>
        </a:lnSpc>
        <a:spcBef>
          <a:spcPct val="0"/>
        </a:spcBef>
        <a:spcAft>
          <a:spcPct val="0"/>
        </a:spcAft>
        <a:buClr>
          <a:srgbClr val="000000"/>
        </a:buClr>
        <a:buSzPct val="45000"/>
        <a:buFont typeface="Symbol" charset="0"/>
        <a:defRPr sz="3500">
          <a:solidFill>
            <a:srgbClr val="FFA300"/>
          </a:solidFill>
          <a:latin typeface="Arial" charset="0"/>
          <a:ea typeface="MS Gothic" charset="0"/>
          <a:cs typeface="MS Gothic" charset="0"/>
        </a:defRPr>
      </a:lvl5pPr>
      <a:lvl6pPr marL="455402" algn="l" defTabSz="455402" rtl="0" eaLnBrk="0" fontAlgn="base" hangingPunct="0">
        <a:lnSpc>
          <a:spcPct val="70000"/>
        </a:lnSpc>
        <a:spcBef>
          <a:spcPct val="0"/>
        </a:spcBef>
        <a:spcAft>
          <a:spcPct val="0"/>
        </a:spcAft>
        <a:buClr>
          <a:srgbClr val="000000"/>
        </a:buClr>
        <a:buSzPct val="45000"/>
        <a:buFont typeface="Symbol" charset="2"/>
        <a:defRPr sz="3500">
          <a:solidFill>
            <a:srgbClr val="FFA300"/>
          </a:solidFill>
          <a:latin typeface="Arial" charset="0"/>
          <a:ea typeface="MS Gothic" charset="0"/>
          <a:cs typeface="MS Gothic" charset="0"/>
        </a:defRPr>
      </a:lvl6pPr>
      <a:lvl7pPr marL="910774" algn="l" defTabSz="455402" rtl="0" eaLnBrk="0" fontAlgn="base" hangingPunct="0">
        <a:lnSpc>
          <a:spcPct val="70000"/>
        </a:lnSpc>
        <a:spcBef>
          <a:spcPct val="0"/>
        </a:spcBef>
        <a:spcAft>
          <a:spcPct val="0"/>
        </a:spcAft>
        <a:buClr>
          <a:srgbClr val="000000"/>
        </a:buClr>
        <a:buSzPct val="45000"/>
        <a:buFont typeface="Symbol" charset="2"/>
        <a:defRPr sz="3500">
          <a:solidFill>
            <a:srgbClr val="FFA300"/>
          </a:solidFill>
          <a:latin typeface="Arial" charset="0"/>
          <a:ea typeface="MS Gothic" charset="0"/>
          <a:cs typeface="MS Gothic" charset="0"/>
        </a:defRPr>
      </a:lvl7pPr>
      <a:lvl8pPr marL="1366158" algn="l" defTabSz="455402" rtl="0" eaLnBrk="0" fontAlgn="base" hangingPunct="0">
        <a:lnSpc>
          <a:spcPct val="70000"/>
        </a:lnSpc>
        <a:spcBef>
          <a:spcPct val="0"/>
        </a:spcBef>
        <a:spcAft>
          <a:spcPct val="0"/>
        </a:spcAft>
        <a:buClr>
          <a:srgbClr val="000000"/>
        </a:buClr>
        <a:buSzPct val="45000"/>
        <a:buFont typeface="Symbol" charset="2"/>
        <a:defRPr sz="3500">
          <a:solidFill>
            <a:srgbClr val="FFA300"/>
          </a:solidFill>
          <a:latin typeface="Arial" charset="0"/>
          <a:ea typeface="MS Gothic" charset="0"/>
          <a:cs typeface="MS Gothic" charset="0"/>
        </a:defRPr>
      </a:lvl8pPr>
      <a:lvl9pPr marL="1821540" algn="l" defTabSz="455402" rtl="0" eaLnBrk="0" fontAlgn="base" hangingPunct="0">
        <a:lnSpc>
          <a:spcPct val="70000"/>
        </a:lnSpc>
        <a:spcBef>
          <a:spcPct val="0"/>
        </a:spcBef>
        <a:spcAft>
          <a:spcPct val="0"/>
        </a:spcAft>
        <a:buClr>
          <a:srgbClr val="000000"/>
        </a:buClr>
        <a:buSzPct val="45000"/>
        <a:buFont typeface="Symbol" charset="2"/>
        <a:defRPr sz="3500">
          <a:solidFill>
            <a:srgbClr val="FFA300"/>
          </a:solidFill>
          <a:latin typeface="Arial" charset="0"/>
          <a:ea typeface="MS Gothic" charset="0"/>
          <a:cs typeface="MS Gothic" charset="0"/>
        </a:defRPr>
      </a:lvl9pPr>
    </p:titleStyle>
    <p:bodyStyle>
      <a:lvl1pPr marL="255588" indent="-252413" algn="l" defTabSz="454025" rtl="0" eaLnBrk="0" fontAlgn="base" hangingPunct="0">
        <a:lnSpc>
          <a:spcPct val="67000"/>
        </a:lnSpc>
        <a:spcBef>
          <a:spcPct val="0"/>
        </a:spcBef>
        <a:spcAft>
          <a:spcPts val="1425"/>
        </a:spcAft>
        <a:buClr>
          <a:srgbClr val="000000"/>
        </a:buClr>
        <a:buSzPct val="70000"/>
        <a:buFont typeface="Symbol" charset="0"/>
        <a:buChar char="•"/>
        <a:defRPr sz="2600" b="1" i="1">
          <a:solidFill>
            <a:srgbClr val="333333"/>
          </a:solidFill>
          <a:latin typeface="+mn-lt"/>
          <a:ea typeface="+mn-ea"/>
          <a:cs typeface="+mn-cs"/>
        </a:defRPr>
      </a:lvl1pPr>
      <a:lvl2pPr marL="258763" indent="-258763" algn="l" defTabSz="454025" rtl="0" eaLnBrk="0" fontAlgn="base" hangingPunct="0">
        <a:lnSpc>
          <a:spcPct val="74000"/>
        </a:lnSpc>
        <a:spcBef>
          <a:spcPct val="0"/>
        </a:spcBef>
        <a:spcAft>
          <a:spcPts val="1425"/>
        </a:spcAft>
        <a:buClr>
          <a:srgbClr val="FFA300"/>
        </a:buClr>
        <a:buSzPct val="120000"/>
        <a:buFont typeface="Segoe UI" charset="0"/>
        <a:buChar char="»"/>
        <a:defRPr sz="2200" b="1" i="1">
          <a:solidFill>
            <a:srgbClr val="4C4C4C"/>
          </a:solidFill>
          <a:latin typeface="+mn-lt"/>
          <a:ea typeface="+mn-ea"/>
          <a:cs typeface="+mn-cs"/>
        </a:defRPr>
      </a:lvl2pPr>
      <a:lvl3pPr marL="1281113" indent="-209550" algn="l" defTabSz="454025" rtl="0" eaLnBrk="0" fontAlgn="base" hangingPunct="0">
        <a:lnSpc>
          <a:spcPct val="70000"/>
        </a:lnSpc>
        <a:spcBef>
          <a:spcPct val="0"/>
        </a:spcBef>
        <a:spcAft>
          <a:spcPts val="850"/>
        </a:spcAft>
        <a:buClr>
          <a:srgbClr val="000000"/>
        </a:buClr>
        <a:buSzPct val="45000"/>
        <a:buFont typeface="Wingdings" charset="0"/>
        <a:buChar char=""/>
        <a:defRPr sz="2200" b="1" i="1">
          <a:solidFill>
            <a:srgbClr val="4C4C4C"/>
          </a:solidFill>
          <a:latin typeface="+mn-lt"/>
          <a:ea typeface="+mn-ea"/>
          <a:cs typeface="+mn-cs"/>
        </a:defRPr>
      </a:lvl3pPr>
      <a:lvl4pPr marL="4751388" indent="-3679825" algn="l" defTabSz="454025" rtl="0" eaLnBrk="0" fontAlgn="base" hangingPunct="0">
        <a:lnSpc>
          <a:spcPct val="70000"/>
        </a:lnSpc>
        <a:spcBef>
          <a:spcPct val="0"/>
        </a:spcBef>
        <a:spcAft>
          <a:spcPts val="850"/>
        </a:spcAft>
        <a:buClr>
          <a:srgbClr val="4C4C4C"/>
        </a:buClr>
        <a:buSzPct val="45000"/>
        <a:buFont typeface="Times New Roman" charset="0"/>
        <a:buChar char=""/>
        <a:defRPr sz="2200" i="1" baseline="20000">
          <a:solidFill>
            <a:srgbClr val="4C4C4C"/>
          </a:solidFill>
          <a:effectLst>
            <a:outerShdw blurRad="38100" dist="38100" dir="2700000" algn="tl">
              <a:srgbClr val="DDDDDD"/>
            </a:outerShdw>
          </a:effectLst>
          <a:latin typeface="+mn-lt"/>
          <a:ea typeface="ＭＳ Ｐゴシック" charset="0"/>
          <a:cs typeface="Symbol" charset="2"/>
        </a:defRPr>
      </a:lvl4pPr>
      <a:lvl5pPr marL="2047875" indent="-225425" algn="l" defTabSz="454025" rtl="0" eaLnBrk="0" fontAlgn="base" hangingPunct="0">
        <a:lnSpc>
          <a:spcPct val="73000"/>
        </a:lnSpc>
        <a:spcBef>
          <a:spcPts val="800"/>
        </a:spcBef>
        <a:spcAft>
          <a:spcPct val="0"/>
        </a:spcAft>
        <a:buClr>
          <a:srgbClr val="4C4C4C"/>
        </a:buClr>
        <a:buSzPct val="100000"/>
        <a:buFont typeface="Arial" charset="0"/>
        <a:buChar char="•"/>
        <a:defRPr sz="3200">
          <a:solidFill>
            <a:srgbClr val="000000"/>
          </a:solidFill>
          <a:latin typeface="+mn-lt"/>
          <a:ea typeface="Symbol" charset="0"/>
          <a:cs typeface="Symbol" charset="2"/>
        </a:defRPr>
      </a:lvl5pPr>
      <a:lvl6pPr marL="455402" algn="l" defTabSz="455402" rtl="0" fontAlgn="base">
        <a:lnSpc>
          <a:spcPct val="73000"/>
        </a:lnSpc>
        <a:spcBef>
          <a:spcPts val="799"/>
        </a:spcBef>
        <a:spcAft>
          <a:spcPct val="0"/>
        </a:spcAft>
        <a:buClr>
          <a:srgbClr val="4C4C4C"/>
        </a:buClr>
        <a:buSzPct val="100000"/>
        <a:buFont typeface="Arial" charset="0"/>
        <a:buChar char="•"/>
        <a:defRPr sz="3200">
          <a:solidFill>
            <a:srgbClr val="000000"/>
          </a:solidFill>
          <a:latin typeface="+mn-lt"/>
          <a:ea typeface="Symbol" charset="2"/>
          <a:cs typeface="Symbol" charset="2"/>
        </a:defRPr>
      </a:lvl6pPr>
      <a:lvl7pPr marL="910774" algn="l" defTabSz="455402" rtl="0" fontAlgn="base">
        <a:lnSpc>
          <a:spcPct val="73000"/>
        </a:lnSpc>
        <a:spcBef>
          <a:spcPts val="799"/>
        </a:spcBef>
        <a:spcAft>
          <a:spcPct val="0"/>
        </a:spcAft>
        <a:buClr>
          <a:srgbClr val="4C4C4C"/>
        </a:buClr>
        <a:buSzPct val="100000"/>
        <a:buFont typeface="Arial" charset="0"/>
        <a:buChar char="•"/>
        <a:defRPr sz="3200">
          <a:solidFill>
            <a:srgbClr val="000000"/>
          </a:solidFill>
          <a:latin typeface="+mn-lt"/>
          <a:ea typeface="Symbol" charset="2"/>
          <a:cs typeface="Symbol" charset="2"/>
        </a:defRPr>
      </a:lvl7pPr>
      <a:lvl8pPr marL="1366158" algn="l" defTabSz="455402" rtl="0" fontAlgn="base">
        <a:lnSpc>
          <a:spcPct val="73000"/>
        </a:lnSpc>
        <a:spcBef>
          <a:spcPts val="799"/>
        </a:spcBef>
        <a:spcAft>
          <a:spcPct val="0"/>
        </a:spcAft>
        <a:buClr>
          <a:srgbClr val="4C4C4C"/>
        </a:buClr>
        <a:buSzPct val="100000"/>
        <a:buFont typeface="Arial" charset="0"/>
        <a:buChar char="•"/>
        <a:defRPr sz="3200">
          <a:solidFill>
            <a:srgbClr val="000000"/>
          </a:solidFill>
          <a:latin typeface="+mn-lt"/>
          <a:ea typeface="Symbol" charset="2"/>
          <a:cs typeface="Symbol" charset="2"/>
        </a:defRPr>
      </a:lvl8pPr>
      <a:lvl9pPr marL="1821540" algn="l" defTabSz="455402" rtl="0" fontAlgn="base">
        <a:lnSpc>
          <a:spcPct val="73000"/>
        </a:lnSpc>
        <a:spcBef>
          <a:spcPts val="799"/>
        </a:spcBef>
        <a:spcAft>
          <a:spcPct val="0"/>
        </a:spcAft>
        <a:buClr>
          <a:srgbClr val="4C4C4C"/>
        </a:buClr>
        <a:buSzPct val="100000"/>
        <a:buFont typeface="Arial" charset="0"/>
        <a:buChar char="•"/>
        <a:defRPr sz="3200">
          <a:solidFill>
            <a:srgbClr val="000000"/>
          </a:solidFill>
          <a:latin typeface="+mn-lt"/>
          <a:ea typeface="Symbol" charset="2"/>
          <a:cs typeface="Symbol" charset="2"/>
        </a:defRPr>
      </a:lvl9pPr>
    </p:bodyStyle>
    <p:otherStyle>
      <a:defPPr>
        <a:defRPr lang="en-US"/>
      </a:defPPr>
      <a:lvl1pPr marL="0" algn="l" defTabSz="455402" rtl="0" eaLnBrk="1" latinLnBrk="0" hangingPunct="1">
        <a:defRPr sz="1800" kern="1200">
          <a:solidFill>
            <a:schemeClr val="tx1"/>
          </a:solidFill>
          <a:latin typeface="+mn-lt"/>
          <a:ea typeface="+mn-ea"/>
          <a:cs typeface="+mn-cs"/>
        </a:defRPr>
      </a:lvl1pPr>
      <a:lvl2pPr marL="455402" algn="l" defTabSz="455402" rtl="0" eaLnBrk="1" latinLnBrk="0" hangingPunct="1">
        <a:defRPr sz="1800" kern="1200">
          <a:solidFill>
            <a:schemeClr val="tx1"/>
          </a:solidFill>
          <a:latin typeface="+mn-lt"/>
          <a:ea typeface="+mn-ea"/>
          <a:cs typeface="+mn-cs"/>
        </a:defRPr>
      </a:lvl2pPr>
      <a:lvl3pPr marL="910774" algn="l" defTabSz="455402" rtl="0" eaLnBrk="1" latinLnBrk="0" hangingPunct="1">
        <a:defRPr sz="1800" kern="1200">
          <a:solidFill>
            <a:schemeClr val="tx1"/>
          </a:solidFill>
          <a:latin typeface="+mn-lt"/>
          <a:ea typeface="+mn-ea"/>
          <a:cs typeface="+mn-cs"/>
        </a:defRPr>
      </a:lvl3pPr>
      <a:lvl4pPr marL="1366158" algn="l" defTabSz="455402" rtl="0" eaLnBrk="1" latinLnBrk="0" hangingPunct="1">
        <a:defRPr sz="1800" kern="1200">
          <a:solidFill>
            <a:schemeClr val="tx1"/>
          </a:solidFill>
          <a:latin typeface="+mn-lt"/>
          <a:ea typeface="+mn-ea"/>
          <a:cs typeface="+mn-cs"/>
        </a:defRPr>
      </a:lvl4pPr>
      <a:lvl5pPr marL="1821540" algn="l" defTabSz="455402" rtl="0" eaLnBrk="1" latinLnBrk="0" hangingPunct="1">
        <a:defRPr sz="1800" kern="1200">
          <a:solidFill>
            <a:schemeClr val="tx1"/>
          </a:solidFill>
          <a:latin typeface="+mn-lt"/>
          <a:ea typeface="+mn-ea"/>
          <a:cs typeface="+mn-cs"/>
        </a:defRPr>
      </a:lvl5pPr>
      <a:lvl6pPr marL="2276917" algn="l" defTabSz="455402" rtl="0" eaLnBrk="1" latinLnBrk="0" hangingPunct="1">
        <a:defRPr sz="1800" kern="1200">
          <a:solidFill>
            <a:schemeClr val="tx1"/>
          </a:solidFill>
          <a:latin typeface="+mn-lt"/>
          <a:ea typeface="+mn-ea"/>
          <a:cs typeface="+mn-cs"/>
        </a:defRPr>
      </a:lvl6pPr>
      <a:lvl7pPr marL="2732305" algn="l" defTabSz="455402" rtl="0" eaLnBrk="1" latinLnBrk="0" hangingPunct="1">
        <a:defRPr sz="1800" kern="1200">
          <a:solidFill>
            <a:schemeClr val="tx1"/>
          </a:solidFill>
          <a:latin typeface="+mn-lt"/>
          <a:ea typeface="+mn-ea"/>
          <a:cs typeface="+mn-cs"/>
        </a:defRPr>
      </a:lvl7pPr>
      <a:lvl8pPr marL="3187684" algn="l" defTabSz="455402" rtl="0" eaLnBrk="1" latinLnBrk="0" hangingPunct="1">
        <a:defRPr sz="1800" kern="1200">
          <a:solidFill>
            <a:schemeClr val="tx1"/>
          </a:solidFill>
          <a:latin typeface="+mn-lt"/>
          <a:ea typeface="+mn-ea"/>
          <a:cs typeface="+mn-cs"/>
        </a:defRPr>
      </a:lvl8pPr>
      <a:lvl9pPr marL="3643066" algn="l" defTabSz="455402"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90114" name="Picture 1"/>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0" y="6761164"/>
            <a:ext cx="11160125" cy="798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90115" name="Rectangle 2"/>
          <p:cNvSpPr>
            <a:spLocks noGrp="1" noChangeArrowheads="1"/>
          </p:cNvSpPr>
          <p:nvPr>
            <p:ph type="title"/>
          </p:nvPr>
        </p:nvSpPr>
        <p:spPr bwMode="auto">
          <a:xfrm>
            <a:off x="558800" y="261939"/>
            <a:ext cx="10033000" cy="604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FAA26D3D-D897-4be2-8F04-BA451C77F1D7}">
              <ma14:placeholderFlag xmlns:ma14="http://schemas.microsoft.com/office/mac/drawingml/2011/main" val="1"/>
            </a:ext>
          </a:extLst>
        </p:spPr>
        <p:txBody>
          <a:bodyPr vert="horz" wrap="square" lIns="0" tIns="0" rIns="0" bIns="0" numCol="1" anchor="ctr" anchorCtr="0" compatLnSpc="1">
            <a:prstTxWarp prst="textNoShape">
              <a:avLst/>
            </a:prstTxWarp>
          </a:bodyPr>
          <a:lstStyle/>
          <a:p>
            <a:pPr lvl="0"/>
            <a:r>
              <a:rPr lang="en-GB"/>
              <a:t>Click to edit the title text format</a:t>
            </a:r>
          </a:p>
        </p:txBody>
      </p:sp>
      <p:sp>
        <p:nvSpPr>
          <p:cNvPr id="90116" name="Rectangle 3"/>
          <p:cNvSpPr>
            <a:spLocks noGrp="1" noChangeArrowheads="1"/>
          </p:cNvSpPr>
          <p:nvPr>
            <p:ph type="body" idx="1"/>
          </p:nvPr>
        </p:nvSpPr>
        <p:spPr bwMode="auto">
          <a:xfrm>
            <a:off x="558800" y="1357313"/>
            <a:ext cx="10033000" cy="4862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FAA26D3D-D897-4be2-8F04-BA451C77F1D7}">
              <ma14:placeholderFlag xmlns:ma14="http://schemas.microsoft.com/office/mac/drawingml/2011/main" val="1"/>
            </a:ext>
          </a:extLst>
        </p:spPr>
        <p:txBody>
          <a:bodyPr vert="horz" wrap="square" lIns="0" tIns="0" rIns="0" bIns="0" numCol="1" anchor="t" anchorCtr="0" compatLnSpc="1">
            <a:prstTxWarp prst="textNoShape">
              <a:avLst/>
            </a:prstTxWarp>
          </a:bodyPr>
          <a:lstStyle/>
          <a:p>
            <a:pPr lvl="0"/>
            <a:r>
              <a:rPr lang="en-GB"/>
              <a:t>Click to edit the outline text format</a:t>
            </a:r>
          </a:p>
          <a:p>
            <a:pPr lvl="1"/>
            <a:r>
              <a:rPr lang="en-GB"/>
              <a:t>Second Outline Level</a:t>
            </a:r>
          </a:p>
          <a:p>
            <a:pPr lvl="2"/>
            <a:r>
              <a:rPr lang="en-GB"/>
              <a:t>Third Outline Level</a:t>
            </a:r>
          </a:p>
          <a:p>
            <a:pPr lvl="2"/>
            <a:r>
              <a:rPr lang="en-GB"/>
              <a:t>Fourth Outline Level</a:t>
            </a:r>
          </a:p>
          <a:p>
            <a:pPr lvl="2"/>
            <a:r>
              <a:rPr lang="en-GB"/>
              <a:t>Fifth Outline Level</a:t>
            </a:r>
          </a:p>
          <a:p>
            <a:pPr lvl="2"/>
            <a:r>
              <a:rPr lang="en-GB"/>
              <a:t>Sixth Outline Level</a:t>
            </a:r>
          </a:p>
          <a:p>
            <a:pPr lvl="2"/>
            <a:r>
              <a:rPr lang="en-GB"/>
              <a:t>Seventh Outline Level</a:t>
            </a:r>
          </a:p>
          <a:p>
            <a:pPr lvl="2"/>
            <a:r>
              <a:rPr lang="en-GB"/>
              <a:t>Eighth Outline Level</a:t>
            </a:r>
          </a:p>
          <a:p>
            <a:pPr lvl="2"/>
            <a:r>
              <a:rPr lang="en-GB"/>
              <a:t>Ninth Outline Level</a:t>
            </a:r>
          </a:p>
        </p:txBody>
      </p:sp>
      <p:sp>
        <p:nvSpPr>
          <p:cNvPr id="9221" name="Text Box 4"/>
          <p:cNvSpPr txBox="1">
            <a:spLocks noChangeArrowheads="1"/>
          </p:cNvSpPr>
          <p:nvPr/>
        </p:nvSpPr>
        <p:spPr bwMode="auto">
          <a:xfrm>
            <a:off x="3657600" y="7086600"/>
            <a:ext cx="38862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lstStyle>
            <a:lvl1pPr eaLnBrk="0" hangingPunct="0">
              <a:tabLst>
                <a:tab pos="0" algn="l"/>
                <a:tab pos="555625" algn="l"/>
                <a:tab pos="1111250" algn="l"/>
                <a:tab pos="1666875" algn="l"/>
                <a:tab pos="2222500" algn="l"/>
                <a:tab pos="2778125" algn="l"/>
                <a:tab pos="3333750" algn="l"/>
                <a:tab pos="3889375" algn="l"/>
                <a:tab pos="4445000" algn="l"/>
                <a:tab pos="5002213" algn="l"/>
                <a:tab pos="5557838" algn="l"/>
                <a:tab pos="6113463" algn="l"/>
                <a:tab pos="6669088" algn="l"/>
                <a:tab pos="7224713" algn="l"/>
                <a:tab pos="7780338" algn="l"/>
                <a:tab pos="8335963" algn="l"/>
                <a:tab pos="8891588" algn="l"/>
                <a:tab pos="9448800" algn="l"/>
                <a:tab pos="10004425" algn="l"/>
                <a:tab pos="10560050" algn="l"/>
                <a:tab pos="11115675" algn="l"/>
              </a:tabLst>
              <a:defRPr sz="4300">
                <a:solidFill>
                  <a:srgbClr val="000000"/>
                </a:solidFill>
                <a:latin typeface="Helvetica Neue Light" charset="0"/>
                <a:ea typeface="ＭＳ Ｐゴシック" charset="0"/>
                <a:cs typeface="Arial" charset="0"/>
                <a:sym typeface="Helvetica Neue Light" charset="0"/>
              </a:defRPr>
            </a:lvl1pPr>
            <a:lvl2pPr marL="742950" indent="-285750" eaLnBrk="0" hangingPunct="0">
              <a:tabLst>
                <a:tab pos="0" algn="l"/>
                <a:tab pos="555625" algn="l"/>
                <a:tab pos="1111250" algn="l"/>
                <a:tab pos="1666875" algn="l"/>
                <a:tab pos="2222500" algn="l"/>
                <a:tab pos="2778125" algn="l"/>
                <a:tab pos="3333750" algn="l"/>
                <a:tab pos="3889375" algn="l"/>
                <a:tab pos="4445000" algn="l"/>
                <a:tab pos="5002213" algn="l"/>
                <a:tab pos="5557838" algn="l"/>
                <a:tab pos="6113463" algn="l"/>
                <a:tab pos="6669088" algn="l"/>
                <a:tab pos="7224713" algn="l"/>
                <a:tab pos="7780338" algn="l"/>
                <a:tab pos="8335963" algn="l"/>
                <a:tab pos="8891588" algn="l"/>
                <a:tab pos="9448800" algn="l"/>
                <a:tab pos="10004425" algn="l"/>
                <a:tab pos="10560050" algn="l"/>
                <a:tab pos="11115675" algn="l"/>
              </a:tabLst>
              <a:defRPr sz="4300">
                <a:solidFill>
                  <a:srgbClr val="000000"/>
                </a:solidFill>
                <a:latin typeface="Helvetica Neue Light" charset="0"/>
                <a:ea typeface="Arial" charset="0"/>
                <a:cs typeface="Arial" charset="0"/>
                <a:sym typeface="Helvetica Neue Light" charset="0"/>
              </a:defRPr>
            </a:lvl2pPr>
            <a:lvl3pPr marL="1143000" indent="-228600" eaLnBrk="0" hangingPunct="0">
              <a:tabLst>
                <a:tab pos="0" algn="l"/>
                <a:tab pos="555625" algn="l"/>
                <a:tab pos="1111250" algn="l"/>
                <a:tab pos="1666875" algn="l"/>
                <a:tab pos="2222500" algn="l"/>
                <a:tab pos="2778125" algn="l"/>
                <a:tab pos="3333750" algn="l"/>
                <a:tab pos="3889375" algn="l"/>
                <a:tab pos="4445000" algn="l"/>
                <a:tab pos="5002213" algn="l"/>
                <a:tab pos="5557838" algn="l"/>
                <a:tab pos="6113463" algn="l"/>
                <a:tab pos="6669088" algn="l"/>
                <a:tab pos="7224713" algn="l"/>
                <a:tab pos="7780338" algn="l"/>
                <a:tab pos="8335963" algn="l"/>
                <a:tab pos="8891588" algn="l"/>
                <a:tab pos="9448800" algn="l"/>
                <a:tab pos="10004425" algn="l"/>
                <a:tab pos="10560050" algn="l"/>
                <a:tab pos="11115675" algn="l"/>
              </a:tabLst>
              <a:defRPr sz="4300">
                <a:solidFill>
                  <a:srgbClr val="000000"/>
                </a:solidFill>
                <a:latin typeface="Helvetica Neue Light" charset="0"/>
                <a:ea typeface="Arial" charset="0"/>
                <a:cs typeface="Arial" charset="0"/>
                <a:sym typeface="Helvetica Neue Light" charset="0"/>
              </a:defRPr>
            </a:lvl3pPr>
            <a:lvl4pPr marL="1600200" indent="-228600" eaLnBrk="0" hangingPunct="0">
              <a:tabLst>
                <a:tab pos="0" algn="l"/>
                <a:tab pos="555625" algn="l"/>
                <a:tab pos="1111250" algn="l"/>
                <a:tab pos="1666875" algn="l"/>
                <a:tab pos="2222500" algn="l"/>
                <a:tab pos="2778125" algn="l"/>
                <a:tab pos="3333750" algn="l"/>
                <a:tab pos="3889375" algn="l"/>
                <a:tab pos="4445000" algn="l"/>
                <a:tab pos="5002213" algn="l"/>
                <a:tab pos="5557838" algn="l"/>
                <a:tab pos="6113463" algn="l"/>
                <a:tab pos="6669088" algn="l"/>
                <a:tab pos="7224713" algn="l"/>
                <a:tab pos="7780338" algn="l"/>
                <a:tab pos="8335963" algn="l"/>
                <a:tab pos="8891588" algn="l"/>
                <a:tab pos="9448800" algn="l"/>
                <a:tab pos="10004425" algn="l"/>
                <a:tab pos="10560050" algn="l"/>
                <a:tab pos="11115675" algn="l"/>
              </a:tabLst>
              <a:defRPr sz="4300">
                <a:solidFill>
                  <a:srgbClr val="000000"/>
                </a:solidFill>
                <a:latin typeface="Helvetica Neue Light" charset="0"/>
                <a:ea typeface="Arial" charset="0"/>
                <a:cs typeface="Arial" charset="0"/>
                <a:sym typeface="Helvetica Neue Light" charset="0"/>
              </a:defRPr>
            </a:lvl4pPr>
            <a:lvl5pPr marL="2057400" indent="-228600" eaLnBrk="0" hangingPunct="0">
              <a:tabLst>
                <a:tab pos="0" algn="l"/>
                <a:tab pos="555625" algn="l"/>
                <a:tab pos="1111250" algn="l"/>
                <a:tab pos="1666875" algn="l"/>
                <a:tab pos="2222500" algn="l"/>
                <a:tab pos="2778125" algn="l"/>
                <a:tab pos="3333750" algn="l"/>
                <a:tab pos="3889375" algn="l"/>
                <a:tab pos="4445000" algn="l"/>
                <a:tab pos="5002213" algn="l"/>
                <a:tab pos="5557838" algn="l"/>
                <a:tab pos="6113463" algn="l"/>
                <a:tab pos="6669088" algn="l"/>
                <a:tab pos="7224713" algn="l"/>
                <a:tab pos="7780338" algn="l"/>
                <a:tab pos="8335963" algn="l"/>
                <a:tab pos="8891588" algn="l"/>
                <a:tab pos="9448800" algn="l"/>
                <a:tab pos="10004425" algn="l"/>
                <a:tab pos="10560050" algn="l"/>
                <a:tab pos="11115675" algn="l"/>
              </a:tabLst>
              <a:defRPr sz="4300">
                <a:solidFill>
                  <a:srgbClr val="000000"/>
                </a:solidFill>
                <a:latin typeface="Helvetica Neue Light" charset="0"/>
                <a:ea typeface="Arial" charset="0"/>
                <a:cs typeface="Arial" charset="0"/>
                <a:sym typeface="Helvetica Neue Light" charset="0"/>
              </a:defRPr>
            </a:lvl5pPr>
            <a:lvl6pPr marL="2514600" indent="-228600" eaLnBrk="0" fontAlgn="base" hangingPunct="0">
              <a:spcBef>
                <a:spcPct val="0"/>
              </a:spcBef>
              <a:spcAft>
                <a:spcPct val="0"/>
              </a:spcAft>
              <a:tabLst>
                <a:tab pos="0" algn="l"/>
                <a:tab pos="555625" algn="l"/>
                <a:tab pos="1111250" algn="l"/>
                <a:tab pos="1666875" algn="l"/>
                <a:tab pos="2222500" algn="l"/>
                <a:tab pos="2778125" algn="l"/>
                <a:tab pos="3333750" algn="l"/>
                <a:tab pos="3889375" algn="l"/>
                <a:tab pos="4445000" algn="l"/>
                <a:tab pos="5002213" algn="l"/>
                <a:tab pos="5557838" algn="l"/>
                <a:tab pos="6113463" algn="l"/>
                <a:tab pos="6669088" algn="l"/>
                <a:tab pos="7224713" algn="l"/>
                <a:tab pos="7780338" algn="l"/>
                <a:tab pos="8335963" algn="l"/>
                <a:tab pos="8891588" algn="l"/>
                <a:tab pos="9448800" algn="l"/>
                <a:tab pos="10004425" algn="l"/>
                <a:tab pos="10560050" algn="l"/>
                <a:tab pos="11115675" algn="l"/>
              </a:tabLst>
              <a:defRPr sz="4300">
                <a:solidFill>
                  <a:srgbClr val="000000"/>
                </a:solidFill>
                <a:latin typeface="Helvetica Neue Light" charset="0"/>
                <a:ea typeface="Arial" charset="0"/>
                <a:cs typeface="Arial" charset="0"/>
                <a:sym typeface="Helvetica Neue Light" charset="0"/>
              </a:defRPr>
            </a:lvl6pPr>
            <a:lvl7pPr marL="2971800" indent="-228600" eaLnBrk="0" fontAlgn="base" hangingPunct="0">
              <a:spcBef>
                <a:spcPct val="0"/>
              </a:spcBef>
              <a:spcAft>
                <a:spcPct val="0"/>
              </a:spcAft>
              <a:tabLst>
                <a:tab pos="0" algn="l"/>
                <a:tab pos="555625" algn="l"/>
                <a:tab pos="1111250" algn="l"/>
                <a:tab pos="1666875" algn="l"/>
                <a:tab pos="2222500" algn="l"/>
                <a:tab pos="2778125" algn="l"/>
                <a:tab pos="3333750" algn="l"/>
                <a:tab pos="3889375" algn="l"/>
                <a:tab pos="4445000" algn="l"/>
                <a:tab pos="5002213" algn="l"/>
                <a:tab pos="5557838" algn="l"/>
                <a:tab pos="6113463" algn="l"/>
                <a:tab pos="6669088" algn="l"/>
                <a:tab pos="7224713" algn="l"/>
                <a:tab pos="7780338" algn="l"/>
                <a:tab pos="8335963" algn="l"/>
                <a:tab pos="8891588" algn="l"/>
                <a:tab pos="9448800" algn="l"/>
                <a:tab pos="10004425" algn="l"/>
                <a:tab pos="10560050" algn="l"/>
                <a:tab pos="11115675" algn="l"/>
              </a:tabLst>
              <a:defRPr sz="4300">
                <a:solidFill>
                  <a:srgbClr val="000000"/>
                </a:solidFill>
                <a:latin typeface="Helvetica Neue Light" charset="0"/>
                <a:ea typeface="Arial" charset="0"/>
                <a:cs typeface="Arial" charset="0"/>
                <a:sym typeface="Helvetica Neue Light" charset="0"/>
              </a:defRPr>
            </a:lvl7pPr>
            <a:lvl8pPr marL="3429000" indent="-228600" eaLnBrk="0" fontAlgn="base" hangingPunct="0">
              <a:spcBef>
                <a:spcPct val="0"/>
              </a:spcBef>
              <a:spcAft>
                <a:spcPct val="0"/>
              </a:spcAft>
              <a:tabLst>
                <a:tab pos="0" algn="l"/>
                <a:tab pos="555625" algn="l"/>
                <a:tab pos="1111250" algn="l"/>
                <a:tab pos="1666875" algn="l"/>
                <a:tab pos="2222500" algn="l"/>
                <a:tab pos="2778125" algn="l"/>
                <a:tab pos="3333750" algn="l"/>
                <a:tab pos="3889375" algn="l"/>
                <a:tab pos="4445000" algn="l"/>
                <a:tab pos="5002213" algn="l"/>
                <a:tab pos="5557838" algn="l"/>
                <a:tab pos="6113463" algn="l"/>
                <a:tab pos="6669088" algn="l"/>
                <a:tab pos="7224713" algn="l"/>
                <a:tab pos="7780338" algn="l"/>
                <a:tab pos="8335963" algn="l"/>
                <a:tab pos="8891588" algn="l"/>
                <a:tab pos="9448800" algn="l"/>
                <a:tab pos="10004425" algn="l"/>
                <a:tab pos="10560050" algn="l"/>
                <a:tab pos="11115675" algn="l"/>
              </a:tabLst>
              <a:defRPr sz="4300">
                <a:solidFill>
                  <a:srgbClr val="000000"/>
                </a:solidFill>
                <a:latin typeface="Helvetica Neue Light" charset="0"/>
                <a:ea typeface="Arial" charset="0"/>
                <a:cs typeface="Arial" charset="0"/>
                <a:sym typeface="Helvetica Neue Light" charset="0"/>
              </a:defRPr>
            </a:lvl8pPr>
            <a:lvl9pPr marL="3886200" indent="-228600" eaLnBrk="0" fontAlgn="base" hangingPunct="0">
              <a:spcBef>
                <a:spcPct val="0"/>
              </a:spcBef>
              <a:spcAft>
                <a:spcPct val="0"/>
              </a:spcAft>
              <a:tabLst>
                <a:tab pos="0" algn="l"/>
                <a:tab pos="555625" algn="l"/>
                <a:tab pos="1111250" algn="l"/>
                <a:tab pos="1666875" algn="l"/>
                <a:tab pos="2222500" algn="l"/>
                <a:tab pos="2778125" algn="l"/>
                <a:tab pos="3333750" algn="l"/>
                <a:tab pos="3889375" algn="l"/>
                <a:tab pos="4445000" algn="l"/>
                <a:tab pos="5002213" algn="l"/>
                <a:tab pos="5557838" algn="l"/>
                <a:tab pos="6113463" algn="l"/>
                <a:tab pos="6669088" algn="l"/>
                <a:tab pos="7224713" algn="l"/>
                <a:tab pos="7780338" algn="l"/>
                <a:tab pos="8335963" algn="l"/>
                <a:tab pos="8891588" algn="l"/>
                <a:tab pos="9448800" algn="l"/>
                <a:tab pos="10004425" algn="l"/>
                <a:tab pos="10560050" algn="l"/>
                <a:tab pos="11115675" algn="l"/>
              </a:tabLst>
              <a:defRPr sz="4300">
                <a:solidFill>
                  <a:srgbClr val="000000"/>
                </a:solidFill>
                <a:latin typeface="Helvetica Neue Light" charset="0"/>
                <a:ea typeface="Arial" charset="0"/>
                <a:cs typeface="Arial" charset="0"/>
                <a:sym typeface="Helvetica Neue Light" charset="0"/>
              </a:defRPr>
            </a:lvl9pPr>
          </a:lstStyle>
          <a:p>
            <a:pPr algn="ctr" defTabSz="912547" eaLnBrk="1" hangingPunct="1">
              <a:lnSpc>
                <a:spcPct val="98000"/>
              </a:lnSpc>
              <a:buClrTx/>
              <a:buSzTx/>
              <a:buFont typeface="Wingdings" charset="0"/>
              <a:buNone/>
              <a:defRPr/>
            </a:pPr>
            <a:fld id="{0EA809D2-7C64-E64A-B8A9-2D1FE35886D2}" type="slidenum">
              <a:rPr lang="en-GB" sz="1500" smtClean="0">
                <a:solidFill>
                  <a:srgbClr val="FFFF00"/>
                </a:solidFill>
                <a:latin typeface="Times New Roman" charset="0"/>
                <a:cs typeface="Arial Unicode MS" charset="0"/>
              </a:rPr>
              <a:pPr algn="ctr" defTabSz="912547" eaLnBrk="1" hangingPunct="1">
                <a:lnSpc>
                  <a:spcPct val="98000"/>
                </a:lnSpc>
                <a:buClrTx/>
                <a:buSzTx/>
                <a:buFont typeface="Wingdings" charset="0"/>
                <a:buNone/>
                <a:defRPr/>
              </a:pPr>
              <a:t>‹#›</a:t>
            </a:fld>
            <a:endParaRPr lang="en-GB" sz="1500" smtClean="0">
              <a:solidFill>
                <a:srgbClr val="FFFF00"/>
              </a:solidFill>
              <a:latin typeface="Times New Roman" charset="0"/>
              <a:cs typeface="Arial Unicode MS" charset="0"/>
            </a:endParaRPr>
          </a:p>
        </p:txBody>
      </p:sp>
      <p:pic>
        <p:nvPicPr>
          <p:cNvPr id="90118" name="Picture 5"/>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0" y="915988"/>
            <a:ext cx="11160125"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Tree>
  </p:cSld>
  <p:clrMap bg1="lt1" tx1="dk1" bg2="lt2" tx2="dk2" accent1="accent1" accent2="accent2" accent3="accent3" accent4="accent4" accent5="accent5" accent6="accent6" hlink="hlink" folHlink="folHlink"/>
  <p:sldLayoutIdLst>
    <p:sldLayoutId id="2147487581" r:id="rId1"/>
    <p:sldLayoutId id="2147487582" r:id="rId2"/>
    <p:sldLayoutId id="2147487583" r:id="rId3"/>
    <p:sldLayoutId id="2147487584" r:id="rId4"/>
    <p:sldLayoutId id="2147487724" r:id="rId5"/>
    <p:sldLayoutId id="2147487725" r:id="rId6"/>
    <p:sldLayoutId id="2147487726" r:id="rId7"/>
    <p:sldLayoutId id="2147487727" r:id="rId8"/>
    <p:sldLayoutId id="2147487728" r:id="rId9"/>
    <p:sldLayoutId id="2147487729" r:id="rId10"/>
    <p:sldLayoutId id="2147487585" r:id="rId11"/>
    <p:sldLayoutId id="2147487586" r:id="rId12"/>
    <p:sldLayoutId id="2147487587" r:id="rId13"/>
    <p:sldLayoutId id="2147487588" r:id="rId14"/>
    <p:sldLayoutId id="2147487589" r:id="rId15"/>
    <p:sldLayoutId id="2147487590" r:id="rId16"/>
    <p:sldLayoutId id="2147487591" r:id="rId17"/>
  </p:sldLayoutIdLst>
  <p:txStyles>
    <p:titleStyle>
      <a:lvl1pPr algn="l" defTabSz="452438" rtl="0" eaLnBrk="0" fontAlgn="base" hangingPunct="0">
        <a:lnSpc>
          <a:spcPct val="70000"/>
        </a:lnSpc>
        <a:spcBef>
          <a:spcPct val="0"/>
        </a:spcBef>
        <a:spcAft>
          <a:spcPct val="0"/>
        </a:spcAft>
        <a:buClr>
          <a:srgbClr val="000000"/>
        </a:buClr>
        <a:buSzPct val="45000"/>
        <a:buFont typeface="Symbol" charset="0"/>
        <a:defRPr sz="3600">
          <a:solidFill>
            <a:srgbClr val="FFA300"/>
          </a:solidFill>
          <a:latin typeface="+mj-lt"/>
          <a:ea typeface="+mj-ea"/>
          <a:cs typeface="+mj-cs"/>
        </a:defRPr>
      </a:lvl1pPr>
      <a:lvl2pPr algn="l" defTabSz="452438" rtl="0" eaLnBrk="0" fontAlgn="base" hangingPunct="0">
        <a:lnSpc>
          <a:spcPct val="70000"/>
        </a:lnSpc>
        <a:spcBef>
          <a:spcPct val="0"/>
        </a:spcBef>
        <a:spcAft>
          <a:spcPct val="0"/>
        </a:spcAft>
        <a:buClr>
          <a:srgbClr val="000000"/>
        </a:buClr>
        <a:buSzPct val="45000"/>
        <a:buFont typeface="Symbol" charset="0"/>
        <a:defRPr sz="3600">
          <a:solidFill>
            <a:srgbClr val="FFA300"/>
          </a:solidFill>
          <a:latin typeface="Arial" charset="0"/>
          <a:ea typeface="MS Gothic" charset="0"/>
          <a:cs typeface="MS Gothic" charset="0"/>
        </a:defRPr>
      </a:lvl2pPr>
      <a:lvl3pPr algn="l" defTabSz="452438" rtl="0" eaLnBrk="0" fontAlgn="base" hangingPunct="0">
        <a:lnSpc>
          <a:spcPct val="70000"/>
        </a:lnSpc>
        <a:spcBef>
          <a:spcPct val="0"/>
        </a:spcBef>
        <a:spcAft>
          <a:spcPct val="0"/>
        </a:spcAft>
        <a:buClr>
          <a:srgbClr val="000000"/>
        </a:buClr>
        <a:buSzPct val="45000"/>
        <a:buFont typeface="Symbol" charset="0"/>
        <a:defRPr sz="3600">
          <a:solidFill>
            <a:srgbClr val="FFA300"/>
          </a:solidFill>
          <a:latin typeface="Arial" charset="0"/>
          <a:ea typeface="MS Gothic" charset="0"/>
          <a:cs typeface="MS Gothic" charset="0"/>
        </a:defRPr>
      </a:lvl3pPr>
      <a:lvl4pPr algn="l" defTabSz="452438" rtl="0" eaLnBrk="0" fontAlgn="base" hangingPunct="0">
        <a:lnSpc>
          <a:spcPct val="70000"/>
        </a:lnSpc>
        <a:spcBef>
          <a:spcPct val="0"/>
        </a:spcBef>
        <a:spcAft>
          <a:spcPct val="0"/>
        </a:spcAft>
        <a:buClr>
          <a:srgbClr val="000000"/>
        </a:buClr>
        <a:buSzPct val="45000"/>
        <a:buFont typeface="Symbol" charset="0"/>
        <a:defRPr sz="3600">
          <a:solidFill>
            <a:srgbClr val="FFA300"/>
          </a:solidFill>
          <a:latin typeface="Arial" charset="0"/>
          <a:ea typeface="MS Gothic" charset="0"/>
          <a:cs typeface="MS Gothic" charset="0"/>
        </a:defRPr>
      </a:lvl4pPr>
      <a:lvl5pPr algn="l" defTabSz="452438" rtl="0" eaLnBrk="0" fontAlgn="base" hangingPunct="0">
        <a:lnSpc>
          <a:spcPct val="70000"/>
        </a:lnSpc>
        <a:spcBef>
          <a:spcPct val="0"/>
        </a:spcBef>
        <a:spcAft>
          <a:spcPct val="0"/>
        </a:spcAft>
        <a:buClr>
          <a:srgbClr val="000000"/>
        </a:buClr>
        <a:buSzPct val="45000"/>
        <a:buFont typeface="Symbol" charset="0"/>
        <a:defRPr sz="3600">
          <a:solidFill>
            <a:srgbClr val="FFA300"/>
          </a:solidFill>
          <a:latin typeface="Arial" charset="0"/>
          <a:ea typeface="MS Gothic" charset="0"/>
          <a:cs typeface="MS Gothic" charset="0"/>
        </a:defRPr>
      </a:lvl5pPr>
      <a:lvl6pPr marL="456234" algn="l" defTabSz="456234" rtl="0" eaLnBrk="0" fontAlgn="base" hangingPunct="0">
        <a:lnSpc>
          <a:spcPct val="70000"/>
        </a:lnSpc>
        <a:spcBef>
          <a:spcPct val="0"/>
        </a:spcBef>
        <a:spcAft>
          <a:spcPct val="0"/>
        </a:spcAft>
        <a:buClr>
          <a:srgbClr val="000000"/>
        </a:buClr>
        <a:buSzPct val="45000"/>
        <a:buFont typeface="Symbol" charset="2"/>
        <a:defRPr sz="3600">
          <a:solidFill>
            <a:srgbClr val="FFA300"/>
          </a:solidFill>
          <a:latin typeface="Arial" charset="0"/>
          <a:ea typeface="MS Gothic" charset="0"/>
          <a:cs typeface="MS Gothic" charset="0"/>
        </a:defRPr>
      </a:lvl6pPr>
      <a:lvl7pPr marL="912454" algn="l" defTabSz="456234" rtl="0" eaLnBrk="0" fontAlgn="base" hangingPunct="0">
        <a:lnSpc>
          <a:spcPct val="70000"/>
        </a:lnSpc>
        <a:spcBef>
          <a:spcPct val="0"/>
        </a:spcBef>
        <a:spcAft>
          <a:spcPct val="0"/>
        </a:spcAft>
        <a:buClr>
          <a:srgbClr val="000000"/>
        </a:buClr>
        <a:buSzPct val="45000"/>
        <a:buFont typeface="Symbol" charset="2"/>
        <a:defRPr sz="3600">
          <a:solidFill>
            <a:srgbClr val="FFA300"/>
          </a:solidFill>
          <a:latin typeface="Arial" charset="0"/>
          <a:ea typeface="MS Gothic" charset="0"/>
          <a:cs typeface="MS Gothic" charset="0"/>
        </a:defRPr>
      </a:lvl7pPr>
      <a:lvl8pPr marL="1368674" algn="l" defTabSz="456234" rtl="0" eaLnBrk="0" fontAlgn="base" hangingPunct="0">
        <a:lnSpc>
          <a:spcPct val="70000"/>
        </a:lnSpc>
        <a:spcBef>
          <a:spcPct val="0"/>
        </a:spcBef>
        <a:spcAft>
          <a:spcPct val="0"/>
        </a:spcAft>
        <a:buClr>
          <a:srgbClr val="000000"/>
        </a:buClr>
        <a:buSzPct val="45000"/>
        <a:buFont typeface="Symbol" charset="2"/>
        <a:defRPr sz="3600">
          <a:solidFill>
            <a:srgbClr val="FFA300"/>
          </a:solidFill>
          <a:latin typeface="Arial" charset="0"/>
          <a:ea typeface="MS Gothic" charset="0"/>
          <a:cs typeface="MS Gothic" charset="0"/>
        </a:defRPr>
      </a:lvl8pPr>
      <a:lvl9pPr marL="1824903" algn="l" defTabSz="456234" rtl="0" eaLnBrk="0" fontAlgn="base" hangingPunct="0">
        <a:lnSpc>
          <a:spcPct val="70000"/>
        </a:lnSpc>
        <a:spcBef>
          <a:spcPct val="0"/>
        </a:spcBef>
        <a:spcAft>
          <a:spcPct val="0"/>
        </a:spcAft>
        <a:buClr>
          <a:srgbClr val="000000"/>
        </a:buClr>
        <a:buSzPct val="45000"/>
        <a:buFont typeface="Symbol" charset="2"/>
        <a:defRPr sz="3600">
          <a:solidFill>
            <a:srgbClr val="FFA300"/>
          </a:solidFill>
          <a:latin typeface="Arial" charset="0"/>
          <a:ea typeface="MS Gothic" charset="0"/>
          <a:cs typeface="MS Gothic" charset="0"/>
        </a:defRPr>
      </a:lvl9pPr>
    </p:titleStyle>
    <p:bodyStyle>
      <a:lvl1pPr marL="254000" indent="-250825" algn="l" defTabSz="452438" rtl="0" eaLnBrk="0" fontAlgn="base" hangingPunct="0">
        <a:lnSpc>
          <a:spcPct val="67000"/>
        </a:lnSpc>
        <a:spcBef>
          <a:spcPct val="0"/>
        </a:spcBef>
        <a:spcAft>
          <a:spcPts val="1425"/>
        </a:spcAft>
        <a:buClr>
          <a:srgbClr val="000000"/>
        </a:buClr>
        <a:buSzPct val="70000"/>
        <a:buFont typeface="Symbol" charset="0"/>
        <a:buChar char="•"/>
        <a:defRPr sz="2700" b="1" i="1">
          <a:solidFill>
            <a:srgbClr val="333333"/>
          </a:solidFill>
          <a:latin typeface="+mn-lt"/>
          <a:ea typeface="+mn-ea"/>
          <a:cs typeface="+mn-cs"/>
        </a:defRPr>
      </a:lvl1pPr>
      <a:lvl2pPr marL="258763" indent="-258763" algn="l" defTabSz="452438" rtl="0" eaLnBrk="0" fontAlgn="base" hangingPunct="0">
        <a:lnSpc>
          <a:spcPct val="74000"/>
        </a:lnSpc>
        <a:spcBef>
          <a:spcPct val="0"/>
        </a:spcBef>
        <a:spcAft>
          <a:spcPts val="1425"/>
        </a:spcAft>
        <a:buClr>
          <a:srgbClr val="FFA300"/>
        </a:buClr>
        <a:buSzPct val="120000"/>
        <a:buFont typeface="Segoe UI" charset="0"/>
        <a:buChar char="»"/>
        <a:defRPr sz="2200" b="1" i="1">
          <a:solidFill>
            <a:srgbClr val="4C4C4C"/>
          </a:solidFill>
          <a:latin typeface="+mn-lt"/>
          <a:ea typeface="+mn-ea"/>
          <a:cs typeface="+mn-cs"/>
        </a:defRPr>
      </a:lvl2pPr>
      <a:lvl3pPr marL="1281113" indent="-207963" algn="l" defTabSz="452438" rtl="0" eaLnBrk="0" fontAlgn="base" hangingPunct="0">
        <a:lnSpc>
          <a:spcPct val="70000"/>
        </a:lnSpc>
        <a:spcBef>
          <a:spcPct val="0"/>
        </a:spcBef>
        <a:spcAft>
          <a:spcPts val="850"/>
        </a:spcAft>
        <a:buClr>
          <a:srgbClr val="000000"/>
        </a:buClr>
        <a:buSzPct val="45000"/>
        <a:buFont typeface="Wingdings" charset="0"/>
        <a:buChar char=""/>
        <a:defRPr sz="2200" b="1" i="1">
          <a:solidFill>
            <a:srgbClr val="4C4C4C"/>
          </a:solidFill>
          <a:latin typeface="+mn-lt"/>
          <a:ea typeface="+mn-ea"/>
          <a:cs typeface="+mn-cs"/>
        </a:defRPr>
      </a:lvl3pPr>
      <a:lvl4pPr marL="4759325" indent="-3684588" algn="l" defTabSz="452438" rtl="0" eaLnBrk="0" fontAlgn="base" hangingPunct="0">
        <a:lnSpc>
          <a:spcPct val="70000"/>
        </a:lnSpc>
        <a:spcBef>
          <a:spcPct val="0"/>
        </a:spcBef>
        <a:spcAft>
          <a:spcPts val="850"/>
        </a:spcAft>
        <a:buClr>
          <a:srgbClr val="4C4C4C"/>
        </a:buClr>
        <a:buSzPct val="45000"/>
        <a:buFont typeface="Times New Roman" charset="0"/>
        <a:buChar char=" "/>
        <a:defRPr sz="2200" i="1" baseline="20000">
          <a:solidFill>
            <a:srgbClr val="4C4C4C"/>
          </a:solidFill>
          <a:effectLst>
            <a:outerShdw blurRad="38100" dist="38100" dir="2700000" algn="tl">
              <a:srgbClr val="DDDDDD"/>
            </a:outerShdw>
          </a:effectLst>
          <a:latin typeface="+mn-lt"/>
          <a:ea typeface="ＭＳ Ｐゴシック" charset="0"/>
          <a:cs typeface="Symbol" charset="2"/>
        </a:defRPr>
      </a:lvl4pPr>
      <a:lvl5pPr marL="2051050" indent="-223838" algn="l" defTabSz="452438" rtl="0" eaLnBrk="0" fontAlgn="base" hangingPunct="0">
        <a:lnSpc>
          <a:spcPct val="73000"/>
        </a:lnSpc>
        <a:spcBef>
          <a:spcPts val="800"/>
        </a:spcBef>
        <a:spcAft>
          <a:spcPct val="0"/>
        </a:spcAft>
        <a:buClr>
          <a:srgbClr val="4C4C4C"/>
        </a:buClr>
        <a:buSzPct val="100000"/>
        <a:buFont typeface="Arial" charset="0"/>
        <a:buChar char="•"/>
        <a:defRPr sz="3200">
          <a:solidFill>
            <a:srgbClr val="000000"/>
          </a:solidFill>
          <a:latin typeface="+mn-lt"/>
          <a:ea typeface="Symbol" charset="0"/>
          <a:cs typeface="Symbol" charset="2"/>
        </a:defRPr>
      </a:lvl5pPr>
      <a:lvl6pPr marL="456234" algn="l" defTabSz="456234" rtl="0" fontAlgn="base">
        <a:lnSpc>
          <a:spcPct val="73000"/>
        </a:lnSpc>
        <a:spcBef>
          <a:spcPts val="801"/>
        </a:spcBef>
        <a:spcAft>
          <a:spcPct val="0"/>
        </a:spcAft>
        <a:buClr>
          <a:srgbClr val="4C4C4C"/>
        </a:buClr>
        <a:buSzPct val="100000"/>
        <a:buFont typeface="Arial" charset="0"/>
        <a:buChar char="•"/>
        <a:defRPr sz="3200">
          <a:solidFill>
            <a:srgbClr val="000000"/>
          </a:solidFill>
          <a:latin typeface="+mn-lt"/>
          <a:ea typeface="Symbol" charset="2"/>
          <a:cs typeface="Symbol" charset="2"/>
        </a:defRPr>
      </a:lvl6pPr>
      <a:lvl7pPr marL="912454" algn="l" defTabSz="456234" rtl="0" fontAlgn="base">
        <a:lnSpc>
          <a:spcPct val="73000"/>
        </a:lnSpc>
        <a:spcBef>
          <a:spcPts val="801"/>
        </a:spcBef>
        <a:spcAft>
          <a:spcPct val="0"/>
        </a:spcAft>
        <a:buClr>
          <a:srgbClr val="4C4C4C"/>
        </a:buClr>
        <a:buSzPct val="100000"/>
        <a:buFont typeface="Arial" charset="0"/>
        <a:buChar char="•"/>
        <a:defRPr sz="3200">
          <a:solidFill>
            <a:srgbClr val="000000"/>
          </a:solidFill>
          <a:latin typeface="+mn-lt"/>
          <a:ea typeface="Symbol" charset="2"/>
          <a:cs typeface="Symbol" charset="2"/>
        </a:defRPr>
      </a:lvl7pPr>
      <a:lvl8pPr marL="1368674" algn="l" defTabSz="456234" rtl="0" fontAlgn="base">
        <a:lnSpc>
          <a:spcPct val="73000"/>
        </a:lnSpc>
        <a:spcBef>
          <a:spcPts val="801"/>
        </a:spcBef>
        <a:spcAft>
          <a:spcPct val="0"/>
        </a:spcAft>
        <a:buClr>
          <a:srgbClr val="4C4C4C"/>
        </a:buClr>
        <a:buSzPct val="100000"/>
        <a:buFont typeface="Arial" charset="0"/>
        <a:buChar char="•"/>
        <a:defRPr sz="3200">
          <a:solidFill>
            <a:srgbClr val="000000"/>
          </a:solidFill>
          <a:latin typeface="+mn-lt"/>
          <a:ea typeface="Symbol" charset="2"/>
          <a:cs typeface="Symbol" charset="2"/>
        </a:defRPr>
      </a:lvl8pPr>
      <a:lvl9pPr marL="1824903" algn="l" defTabSz="456234" rtl="0" fontAlgn="base">
        <a:lnSpc>
          <a:spcPct val="73000"/>
        </a:lnSpc>
        <a:spcBef>
          <a:spcPts val="801"/>
        </a:spcBef>
        <a:spcAft>
          <a:spcPct val="0"/>
        </a:spcAft>
        <a:buClr>
          <a:srgbClr val="4C4C4C"/>
        </a:buClr>
        <a:buSzPct val="100000"/>
        <a:buFont typeface="Arial" charset="0"/>
        <a:buChar char="•"/>
        <a:defRPr sz="3200">
          <a:solidFill>
            <a:srgbClr val="000000"/>
          </a:solidFill>
          <a:latin typeface="+mn-lt"/>
          <a:ea typeface="Symbol" charset="2"/>
          <a:cs typeface="Symbol" charset="2"/>
        </a:defRPr>
      </a:lvl9pPr>
    </p:bodyStyle>
    <p:otherStyle>
      <a:defPPr>
        <a:defRPr lang="en-US"/>
      </a:defPPr>
      <a:lvl1pPr marL="0" algn="l" defTabSz="456234" rtl="0" eaLnBrk="1" latinLnBrk="0" hangingPunct="1">
        <a:defRPr sz="1800" kern="1200">
          <a:solidFill>
            <a:schemeClr val="tx1"/>
          </a:solidFill>
          <a:latin typeface="+mn-lt"/>
          <a:ea typeface="+mn-ea"/>
          <a:cs typeface="+mn-cs"/>
        </a:defRPr>
      </a:lvl1pPr>
      <a:lvl2pPr marL="456234" algn="l" defTabSz="456234" rtl="0" eaLnBrk="1" latinLnBrk="0" hangingPunct="1">
        <a:defRPr sz="1800" kern="1200">
          <a:solidFill>
            <a:schemeClr val="tx1"/>
          </a:solidFill>
          <a:latin typeface="+mn-lt"/>
          <a:ea typeface="+mn-ea"/>
          <a:cs typeface="+mn-cs"/>
        </a:defRPr>
      </a:lvl2pPr>
      <a:lvl3pPr marL="912454" algn="l" defTabSz="456234" rtl="0" eaLnBrk="1" latinLnBrk="0" hangingPunct="1">
        <a:defRPr sz="1800" kern="1200">
          <a:solidFill>
            <a:schemeClr val="tx1"/>
          </a:solidFill>
          <a:latin typeface="+mn-lt"/>
          <a:ea typeface="+mn-ea"/>
          <a:cs typeface="+mn-cs"/>
        </a:defRPr>
      </a:lvl3pPr>
      <a:lvl4pPr marL="1368674" algn="l" defTabSz="456234" rtl="0" eaLnBrk="1" latinLnBrk="0" hangingPunct="1">
        <a:defRPr sz="1800" kern="1200">
          <a:solidFill>
            <a:schemeClr val="tx1"/>
          </a:solidFill>
          <a:latin typeface="+mn-lt"/>
          <a:ea typeface="+mn-ea"/>
          <a:cs typeface="+mn-cs"/>
        </a:defRPr>
      </a:lvl4pPr>
      <a:lvl5pPr marL="1824903" algn="l" defTabSz="456234" rtl="0" eaLnBrk="1" latinLnBrk="0" hangingPunct="1">
        <a:defRPr sz="1800" kern="1200">
          <a:solidFill>
            <a:schemeClr val="tx1"/>
          </a:solidFill>
          <a:latin typeface="+mn-lt"/>
          <a:ea typeface="+mn-ea"/>
          <a:cs typeface="+mn-cs"/>
        </a:defRPr>
      </a:lvl5pPr>
      <a:lvl6pPr marL="2281128" algn="l" defTabSz="456234" rtl="0" eaLnBrk="1" latinLnBrk="0" hangingPunct="1">
        <a:defRPr sz="1800" kern="1200">
          <a:solidFill>
            <a:schemeClr val="tx1"/>
          </a:solidFill>
          <a:latin typeface="+mn-lt"/>
          <a:ea typeface="+mn-ea"/>
          <a:cs typeface="+mn-cs"/>
        </a:defRPr>
      </a:lvl6pPr>
      <a:lvl7pPr marL="2737350" algn="l" defTabSz="456234" rtl="0" eaLnBrk="1" latinLnBrk="0" hangingPunct="1">
        <a:defRPr sz="1800" kern="1200">
          <a:solidFill>
            <a:schemeClr val="tx1"/>
          </a:solidFill>
          <a:latin typeface="+mn-lt"/>
          <a:ea typeface="+mn-ea"/>
          <a:cs typeface="+mn-cs"/>
        </a:defRPr>
      </a:lvl7pPr>
      <a:lvl8pPr marL="3193578" algn="l" defTabSz="456234" rtl="0" eaLnBrk="1" latinLnBrk="0" hangingPunct="1">
        <a:defRPr sz="1800" kern="1200">
          <a:solidFill>
            <a:schemeClr val="tx1"/>
          </a:solidFill>
          <a:latin typeface="+mn-lt"/>
          <a:ea typeface="+mn-ea"/>
          <a:cs typeface="+mn-cs"/>
        </a:defRPr>
      </a:lvl8pPr>
      <a:lvl9pPr marL="3649798" algn="l" defTabSz="456234"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1" Type="http://schemas.openxmlformats.org/officeDocument/2006/relationships/slideLayout" Target="../slideLayouts/slideLayout10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1" Type="http://schemas.openxmlformats.org/officeDocument/2006/relationships/slideLayout" Target="../slideLayouts/slideLayout10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1" Type="http://schemas.openxmlformats.org/officeDocument/2006/relationships/slideLayout" Target="../slideLayouts/slideLayout10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1" Type="http://schemas.openxmlformats.org/officeDocument/2006/relationships/slideLayout" Target="../slideLayouts/slideLayout10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1" Type="http://schemas.openxmlformats.org/officeDocument/2006/relationships/slideLayout" Target="../slideLayouts/slideLayout10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21.jpeg"/><Relationship Id="rId4" Type="http://schemas.openxmlformats.org/officeDocument/2006/relationships/image" Target="../media/image22.jpeg"/><Relationship Id="rId5" Type="http://schemas.openxmlformats.org/officeDocument/2006/relationships/image" Target="../media/image23.jpeg"/><Relationship Id="rId1" Type="http://schemas.openxmlformats.org/officeDocument/2006/relationships/slideLayout" Target="../slideLayouts/slideLayout30.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png"/><Relationship Id="rId1" Type="http://schemas.openxmlformats.org/officeDocument/2006/relationships/slideLayout" Target="../slideLayouts/slideLayout30.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png"/><Relationship Id="rId1" Type="http://schemas.openxmlformats.org/officeDocument/2006/relationships/slideLayout" Target="../slideLayouts/slideLayout30.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21.xml"/><Relationship Id="rId3" Type="http://schemas.openxmlformats.org/officeDocument/2006/relationships/image" Target="../media/image2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22.xml"/><Relationship Id="rId3" Type="http://schemas.openxmlformats.org/officeDocument/2006/relationships/image" Target="../media/image2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23.xml"/><Relationship Id="rId3" Type="http://schemas.openxmlformats.org/officeDocument/2006/relationships/image" Target="../media/image2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24.xml"/><Relationship Id="rId3" Type="http://schemas.openxmlformats.org/officeDocument/2006/relationships/image" Target="../media/image2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1.png"/><Relationship Id="rId1" Type="http://schemas.openxmlformats.org/officeDocument/2006/relationships/slideLayout" Target="../slideLayouts/slideLayout30.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53.xml"/><Relationship Id="rId2" Type="http://schemas.openxmlformats.org/officeDocument/2006/relationships/notesSlide" Target="../notesSlides/notesSlide27.xml"/><Relationship Id="rId3" Type="http://schemas.openxmlformats.org/officeDocument/2006/relationships/image" Target="../media/image3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53.xml"/><Relationship Id="rId2" Type="http://schemas.openxmlformats.org/officeDocument/2006/relationships/notesSlide" Target="../notesSlides/notesSlide28.xml"/><Relationship Id="rId3" Type="http://schemas.openxmlformats.org/officeDocument/2006/relationships/image" Target="../media/image3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53.xml"/><Relationship Id="rId2" Type="http://schemas.openxmlformats.org/officeDocument/2006/relationships/notesSlide" Target="../notesSlides/notesSlide29.xml"/><Relationship Id="rId3" Type="http://schemas.openxmlformats.org/officeDocument/2006/relationships/image" Target="../media/image34.png"/></Relationships>
</file>

<file path=ppt/slides/_rels/slide3.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Layout" Target="../slideLayouts/slideLayout79.xml"/><Relationship Id="rId3"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15.xml"/><Relationship Id="rId2" Type="http://schemas.openxmlformats.org/officeDocument/2006/relationships/notesSlide" Target="../notesSlides/notesSlide30.xml"/><Relationship Id="rId3" Type="http://schemas.openxmlformats.org/officeDocument/2006/relationships/image" Target="../media/image3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15.xml"/><Relationship Id="rId2" Type="http://schemas.openxmlformats.org/officeDocument/2006/relationships/notesSlide" Target="../notesSlides/notesSlide31.xml"/><Relationship Id="rId3" Type="http://schemas.openxmlformats.org/officeDocument/2006/relationships/image" Target="../media/image3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15.xml"/><Relationship Id="rId2" Type="http://schemas.openxmlformats.org/officeDocument/2006/relationships/notesSlide" Target="../notesSlides/notesSlide32.xml"/><Relationship Id="rId3" Type="http://schemas.openxmlformats.org/officeDocument/2006/relationships/image" Target="../media/image36.png"/></Relationships>
</file>

<file path=ppt/slides/_rels/slide33.xml.rels><?xml version="1.0" encoding="UTF-8" standalone="yes"?>
<Relationships xmlns="http://schemas.openxmlformats.org/package/2006/relationships"><Relationship Id="rId3" Type="http://schemas.openxmlformats.org/officeDocument/2006/relationships/image" Target="../media/image37.png"/><Relationship Id="rId4" Type="http://schemas.openxmlformats.org/officeDocument/2006/relationships/image" Target="../media/image38.png"/><Relationship Id="rId1" Type="http://schemas.openxmlformats.org/officeDocument/2006/relationships/slideLayout" Target="../slideLayouts/slideLayout30.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15.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53.xml"/><Relationship Id="rId2" Type="http://schemas.openxmlformats.org/officeDocument/2006/relationships/notesSlide" Target="../notesSlides/notesSlide36.xml"/><Relationship Id="rId3" Type="http://schemas.openxmlformats.org/officeDocument/2006/relationships/image" Target="../media/image39.png"/></Relationships>
</file>

<file path=ppt/slides/_rels/slide37.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image" Target="../media/image41.png"/><Relationship Id="rId1" Type="http://schemas.openxmlformats.org/officeDocument/2006/relationships/slideLayout" Target="../slideLayouts/slideLayout30.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38.xml"/><Relationship Id="rId3" Type="http://schemas.openxmlformats.org/officeDocument/2006/relationships/image" Target="../media/image42.png"/></Relationships>
</file>

<file path=ppt/slides/_rels/slide39.xml.rels><?xml version="1.0" encoding="UTF-8" standalone="yes"?>
<Relationships xmlns="http://schemas.openxmlformats.org/package/2006/relationships"><Relationship Id="rId3" Type="http://schemas.openxmlformats.org/officeDocument/2006/relationships/image" Target="../media/image43.png"/><Relationship Id="rId4" Type="http://schemas.openxmlformats.org/officeDocument/2006/relationships/image" Target="../media/image44.png"/><Relationship Id="rId1" Type="http://schemas.openxmlformats.org/officeDocument/2006/relationships/slideLayout" Target="../slideLayouts/slideLayout30.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3" Type="http://schemas.openxmlformats.org/officeDocument/2006/relationships/image" Target="../media/image45.png"/><Relationship Id="rId4" Type="http://schemas.openxmlformats.org/officeDocument/2006/relationships/image" Target="../media/image46.png"/><Relationship Id="rId5" Type="http://schemas.openxmlformats.org/officeDocument/2006/relationships/image" Target="../media/image47.png"/><Relationship Id="rId1" Type="http://schemas.openxmlformats.org/officeDocument/2006/relationships/slideLayout" Target="../slideLayouts/slideLayout30.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41.xml"/><Relationship Id="rId3" Type="http://schemas.openxmlformats.org/officeDocument/2006/relationships/image" Target="../media/image4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42.xml"/><Relationship Id="rId3" Type="http://schemas.openxmlformats.org/officeDocument/2006/relationships/image" Target="../media/image4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43.xml"/><Relationship Id="rId3" Type="http://schemas.openxmlformats.org/officeDocument/2006/relationships/image" Target="../media/image5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44.xml"/><Relationship Id="rId3" Type="http://schemas.openxmlformats.org/officeDocument/2006/relationships/image" Target="../media/image5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45.xml"/><Relationship Id="rId3" Type="http://schemas.openxmlformats.org/officeDocument/2006/relationships/image" Target="../media/image52.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49.xml"/><Relationship Id="rId3" Type="http://schemas.openxmlformats.org/officeDocument/2006/relationships/image" Target="../media/image5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50.xml"/><Relationship Id="rId3" Type="http://schemas.openxmlformats.org/officeDocument/2006/relationships/image" Target="../media/image54.png"/></Relationships>
</file>

<file path=ppt/slides/_rels/slide51.xml.rels><?xml version="1.0" encoding="UTF-8" standalone="yes"?>
<Relationships xmlns="http://schemas.openxmlformats.org/package/2006/relationships"><Relationship Id="rId3" Type="http://schemas.openxmlformats.org/officeDocument/2006/relationships/image" Target="../media/image55.png"/><Relationship Id="rId4" Type="http://schemas.openxmlformats.org/officeDocument/2006/relationships/image" Target="../media/image56.png"/><Relationship Id="rId1" Type="http://schemas.openxmlformats.org/officeDocument/2006/relationships/slideLayout" Target="../slideLayouts/slideLayout30.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3" Type="http://schemas.openxmlformats.org/officeDocument/2006/relationships/image" Target="../media/image57.png"/><Relationship Id="rId4" Type="http://schemas.openxmlformats.org/officeDocument/2006/relationships/image" Target="../media/image58.png"/><Relationship Id="rId1" Type="http://schemas.openxmlformats.org/officeDocument/2006/relationships/slideLayout" Target="../slideLayouts/slideLayout30.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53.xml"/><Relationship Id="rId3" Type="http://schemas.openxmlformats.org/officeDocument/2006/relationships/image" Target="../media/image59.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54.xml"/><Relationship Id="rId3" Type="http://schemas.openxmlformats.org/officeDocument/2006/relationships/image" Target="../media/image26.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60.png"/><Relationship Id="rId1" Type="http://schemas.openxmlformats.org/officeDocument/2006/relationships/slideLayout" Target="../slideLayouts/slideLayout30.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3" Type="http://schemas.openxmlformats.org/officeDocument/2006/relationships/image" Target="../media/image61.png"/><Relationship Id="rId4" Type="http://schemas.openxmlformats.org/officeDocument/2006/relationships/image" Target="../media/image60.png"/><Relationship Id="rId1" Type="http://schemas.openxmlformats.org/officeDocument/2006/relationships/slideLayout" Target="../slideLayouts/slideLayout30.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58.xml"/><Relationship Id="rId3" Type="http://schemas.openxmlformats.org/officeDocument/2006/relationships/image" Target="../media/image62.png"/></Relationships>
</file>

<file path=ppt/slides/_rels/slide59.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60.png"/><Relationship Id="rId1" Type="http://schemas.openxmlformats.org/officeDocument/2006/relationships/slideLayout" Target="../slideLayouts/slideLayout30.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2.xml"/><Relationship Id="rId2" Type="http://schemas.openxmlformats.org/officeDocument/2006/relationships/notesSlide" Target="../notesSlides/notesSlide6.xml"/><Relationship Id="rId3" Type="http://schemas.openxmlformats.org/officeDocument/2006/relationships/image" Target="../media/image7.emf"/></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1.png"/><Relationship Id="rId1" Type="http://schemas.openxmlformats.org/officeDocument/2006/relationships/slideLayout" Target="../slideLayouts/slideLayout30.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3" Type="http://schemas.openxmlformats.org/officeDocument/2006/relationships/image" Target="../media/image63.png"/><Relationship Id="rId4" Type="http://schemas.openxmlformats.org/officeDocument/2006/relationships/image" Target="../media/image64.png"/><Relationship Id="rId1" Type="http://schemas.openxmlformats.org/officeDocument/2006/relationships/slideLayout" Target="../slideLayouts/slideLayout30.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63.xml"/><Relationship Id="rId3" Type="http://schemas.openxmlformats.org/officeDocument/2006/relationships/image" Target="../media/image65.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64.xml"/><Relationship Id="rId3" Type="http://schemas.openxmlformats.org/officeDocument/2006/relationships/image" Target="../media/image66.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19.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3" Type="http://schemas.openxmlformats.org/officeDocument/2006/relationships/image" Target="../media/image67.png"/><Relationship Id="rId4" Type="http://schemas.openxmlformats.org/officeDocument/2006/relationships/image" Target="../media/image68.png"/><Relationship Id="rId5" Type="http://schemas.openxmlformats.org/officeDocument/2006/relationships/image" Target="../media/image69.png"/><Relationship Id="rId6" Type="http://schemas.openxmlformats.org/officeDocument/2006/relationships/image" Target="../media/image70.png"/><Relationship Id="rId1" Type="http://schemas.openxmlformats.org/officeDocument/2006/relationships/slideLayout" Target="../slideLayouts/slideLayout136.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68.xml"/><Relationship Id="rId3" Type="http://schemas.openxmlformats.org/officeDocument/2006/relationships/image" Target="../media/image71.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69.xml"/><Relationship Id="rId3" Type="http://schemas.openxmlformats.org/officeDocument/2006/relationships/image" Target="../media/image7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2.xml"/><Relationship Id="rId2" Type="http://schemas.openxmlformats.org/officeDocument/2006/relationships/notesSlide" Target="../notesSlides/notesSlide7.xml"/><Relationship Id="rId3" Type="http://schemas.openxmlformats.org/officeDocument/2006/relationships/image" Target="../media/image8.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70.xml"/><Relationship Id="rId3" Type="http://schemas.openxmlformats.org/officeDocument/2006/relationships/image" Target="../media/image73.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71.xml"/><Relationship Id="rId3" Type="http://schemas.openxmlformats.org/officeDocument/2006/relationships/image" Target="../media/image74.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19.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73.xml"/><Relationship Id="rId3" Type="http://schemas.openxmlformats.org/officeDocument/2006/relationships/image" Target="../media/image75.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74.xml"/><Relationship Id="rId3" Type="http://schemas.openxmlformats.org/officeDocument/2006/relationships/image" Target="../media/image76.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75.xml"/><Relationship Id="rId3" Type="http://schemas.openxmlformats.org/officeDocument/2006/relationships/image" Target="../media/image77.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60.png"/><Relationship Id="rId1" Type="http://schemas.openxmlformats.org/officeDocument/2006/relationships/slideLayout" Target="../slideLayouts/slideLayout30.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3" Type="http://schemas.openxmlformats.org/officeDocument/2006/relationships/image" Target="../media/image78.png"/><Relationship Id="rId4" Type="http://schemas.openxmlformats.org/officeDocument/2006/relationships/image" Target="../media/image79.png"/><Relationship Id="rId1" Type="http://schemas.openxmlformats.org/officeDocument/2006/relationships/slideLayout" Target="../slideLayouts/slideLayout30.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2.xml"/><Relationship Id="rId2" Type="http://schemas.openxmlformats.org/officeDocument/2006/relationships/notesSlide" Target="../notesSlides/notesSlide8.xml"/><Relationship Id="rId3" Type="http://schemas.openxmlformats.org/officeDocument/2006/relationships/image" Target="../media/image9.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80.xml"/><Relationship Id="rId3" Type="http://schemas.openxmlformats.org/officeDocument/2006/relationships/image" Target="../media/image80.png"/></Relationships>
</file>

<file path=ppt/slides/_rels/slide81.xml.rels><?xml version="1.0" encoding="UTF-8" standalone="yes"?>
<Relationships xmlns="http://schemas.openxmlformats.org/package/2006/relationships"><Relationship Id="rId3" Type="http://schemas.openxmlformats.org/officeDocument/2006/relationships/image" Target="../media/image81.png"/><Relationship Id="rId4" Type="http://schemas.openxmlformats.org/officeDocument/2006/relationships/image" Target="../media/image82.png"/><Relationship Id="rId1" Type="http://schemas.openxmlformats.org/officeDocument/2006/relationships/slideLayout" Target="../slideLayouts/slideLayout30.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83.png"/><Relationship Id="rId5" Type="http://schemas.openxmlformats.org/officeDocument/2006/relationships/image" Target="../media/image84.png"/><Relationship Id="rId1" Type="http://schemas.openxmlformats.org/officeDocument/2006/relationships/slideLayout" Target="../slideLayouts/slideLayout30.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60.png"/><Relationship Id="rId1" Type="http://schemas.openxmlformats.org/officeDocument/2006/relationships/slideLayout" Target="../slideLayouts/slideLayout30.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85.xml"/><Relationship Id="rId3" Type="http://schemas.openxmlformats.org/officeDocument/2006/relationships/image" Target="../media/image85.png"/></Relationships>
</file>

<file path=ppt/slides/_rels/slide86.xml.rels><?xml version="1.0" encoding="UTF-8" standalone="yes"?>
<Relationships xmlns="http://schemas.openxmlformats.org/package/2006/relationships"><Relationship Id="rId3" Type="http://schemas.openxmlformats.org/officeDocument/2006/relationships/image" Target="../media/image86.png"/><Relationship Id="rId4" Type="http://schemas.openxmlformats.org/officeDocument/2006/relationships/image" Target="../media/image87.png"/><Relationship Id="rId1" Type="http://schemas.openxmlformats.org/officeDocument/2006/relationships/slideLayout" Target="../slideLayouts/slideLayout30.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3" Type="http://schemas.openxmlformats.org/officeDocument/2006/relationships/image" Target="../media/image87.png"/><Relationship Id="rId4" Type="http://schemas.openxmlformats.org/officeDocument/2006/relationships/image" Target="../media/image88.png"/><Relationship Id="rId1" Type="http://schemas.openxmlformats.org/officeDocument/2006/relationships/slideLayout" Target="../slideLayouts/slideLayout30.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88.xml"/><Relationship Id="rId3" Type="http://schemas.openxmlformats.org/officeDocument/2006/relationships/image" Target="../media/image88.png"/></Relationships>
</file>

<file path=ppt/slides/_rels/slide89.xml.rels><?xml version="1.0" encoding="UTF-8" standalone="yes"?>
<Relationships xmlns="http://schemas.openxmlformats.org/package/2006/relationships"><Relationship Id="rId3" Type="http://schemas.openxmlformats.org/officeDocument/2006/relationships/image" Target="../media/image89.png"/><Relationship Id="rId4" Type="http://schemas.openxmlformats.org/officeDocument/2006/relationships/image" Target="../media/image90.png"/><Relationship Id="rId1" Type="http://schemas.openxmlformats.org/officeDocument/2006/relationships/slideLayout" Target="../slideLayouts/slideLayout30.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2.xml"/><Relationship Id="rId2" Type="http://schemas.openxmlformats.org/officeDocument/2006/relationships/notesSlide" Target="../notesSlides/notesSlide9.xml"/><Relationship Id="rId3" Type="http://schemas.openxmlformats.org/officeDocument/2006/relationships/image" Target="../media/image10.png"/></Relationships>
</file>

<file path=ppt/slides/_rels/slide90.xml.rels><?xml version="1.0" encoding="UTF-8" standalone="yes"?>
<Relationships xmlns="http://schemas.openxmlformats.org/package/2006/relationships"><Relationship Id="rId3" Type="http://schemas.openxmlformats.org/officeDocument/2006/relationships/image" Target="../media/image91.png"/><Relationship Id="rId4" Type="http://schemas.openxmlformats.org/officeDocument/2006/relationships/image" Target="../media/image92.png"/><Relationship Id="rId1" Type="http://schemas.openxmlformats.org/officeDocument/2006/relationships/slideLayout" Target="../slideLayouts/slideLayout30.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3" Type="http://schemas.openxmlformats.org/officeDocument/2006/relationships/image" Target="../media/image93.png"/><Relationship Id="rId4" Type="http://schemas.openxmlformats.org/officeDocument/2006/relationships/image" Target="../media/image94.png"/><Relationship Id="rId5" Type="http://schemas.openxmlformats.org/officeDocument/2006/relationships/image" Target="../media/image86.png"/><Relationship Id="rId1" Type="http://schemas.openxmlformats.org/officeDocument/2006/relationships/slideLayout" Target="../slideLayouts/slideLayout30.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70.xml"/><Relationship Id="rId2"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76.xml"/><Relationship Id="rId2" Type="http://schemas.openxmlformats.org/officeDocument/2006/relationships/image" Target="../media/image95.png"/><Relationship Id="rId3" Type="http://schemas.openxmlformats.org/officeDocument/2006/relationships/image" Target="../media/image96.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76.xml"/><Relationship Id="rId2" Type="http://schemas.openxmlformats.org/officeDocument/2006/relationships/image" Target="../media/image97.png"/><Relationship Id="rId3" Type="http://schemas.openxmlformats.org/officeDocument/2006/relationships/image" Target="../media/image98.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76.xml"/><Relationship Id="rId2" Type="http://schemas.openxmlformats.org/officeDocument/2006/relationships/image" Target="../media/image99.png"/><Relationship Id="rId3" Type="http://schemas.openxmlformats.org/officeDocument/2006/relationships/image" Target="../media/image100.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7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1" name="Text Box 1"/>
          <p:cNvSpPr txBox="1">
            <a:spLocks noChangeArrowheads="1"/>
          </p:cNvSpPr>
          <p:nvPr/>
        </p:nvSpPr>
        <p:spPr bwMode="auto">
          <a:xfrm>
            <a:off x="557213" y="255588"/>
            <a:ext cx="10044112" cy="149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ct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9pPr>
          </a:lstStyle>
          <a:p>
            <a:pPr algn="r" eaLnBrk="1">
              <a:lnSpc>
                <a:spcPct val="96000"/>
              </a:lnSpc>
            </a:pPr>
            <a:r>
              <a:rPr lang="en-GB" sz="4800">
                <a:solidFill>
                  <a:srgbClr val="FFFFFF"/>
                </a:solidFill>
              </a:rPr>
              <a:t>eXo Content </a:t>
            </a:r>
            <a:r>
              <a:rPr lang="en-GB" sz="4800"/>
              <a:t>Intro</a:t>
            </a:r>
            <a:endParaRPr lang="en-GB" sz="4800">
              <a:solidFill>
                <a:srgbClr val="FFFFFF"/>
              </a:solidFill>
            </a:endParaRPr>
          </a:p>
        </p:txBody>
      </p:sp>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3" name="Text Box 1"/>
          <p:cNvSpPr txBox="1">
            <a:spLocks noChangeArrowheads="1"/>
          </p:cNvSpPr>
          <p:nvPr/>
        </p:nvSpPr>
        <p:spPr bwMode="auto">
          <a:xfrm>
            <a:off x="557213" y="301626"/>
            <a:ext cx="10044112" cy="614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ct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9pPr>
          </a:lstStyle>
          <a:p>
            <a:pPr eaLnBrk="1" hangingPunct="1">
              <a:lnSpc>
                <a:spcPct val="92000"/>
              </a:lnSpc>
            </a:pPr>
            <a:r>
              <a:rPr lang="en-GB" sz="3600">
                <a:solidFill>
                  <a:srgbClr val="FFA300"/>
                </a:solidFill>
                <a:ea typeface="ＭＳ Ｐゴシック" charset="0"/>
                <a:cs typeface="ＭＳ Ｐゴシック" charset="0"/>
              </a:rPr>
              <a:t>Nodes and Properties</a:t>
            </a:r>
          </a:p>
        </p:txBody>
      </p:sp>
      <p:sp>
        <p:nvSpPr>
          <p:cNvPr id="131074" name="Text Box 2"/>
          <p:cNvSpPr txBox="1">
            <a:spLocks noChangeArrowheads="1"/>
          </p:cNvSpPr>
          <p:nvPr/>
        </p:nvSpPr>
        <p:spPr bwMode="auto">
          <a:xfrm>
            <a:off x="557213" y="1417638"/>
            <a:ext cx="10044112"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lstStyle>
            <a:lvl1pPr marL="258763" indent="-255588" eaLnBrk="0">
              <a:tabLst>
                <a:tab pos="258763" algn="l"/>
                <a:tab pos="715963" algn="l"/>
                <a:tab pos="1173163" algn="l"/>
                <a:tab pos="1630363" algn="l"/>
                <a:tab pos="2087563" algn="l"/>
                <a:tab pos="2544763" algn="l"/>
                <a:tab pos="3001963" algn="l"/>
                <a:tab pos="3459163" algn="l"/>
                <a:tab pos="3916363" algn="l"/>
                <a:tab pos="4373563" algn="l"/>
                <a:tab pos="4830763" algn="l"/>
                <a:tab pos="5287963" algn="l"/>
                <a:tab pos="5745163" algn="l"/>
                <a:tab pos="6202363" algn="l"/>
                <a:tab pos="6659563" algn="l"/>
                <a:tab pos="7116763" algn="l"/>
                <a:tab pos="7573963" algn="l"/>
                <a:tab pos="8031163" algn="l"/>
                <a:tab pos="8488363" algn="l"/>
                <a:tab pos="8945563" algn="l"/>
                <a:tab pos="9402763" algn="l"/>
              </a:tabLst>
              <a:defRPr sz="2300">
                <a:solidFill>
                  <a:schemeClr val="bg1"/>
                </a:solidFill>
                <a:latin typeface="Arial" charset="0"/>
                <a:ea typeface="MS Gothic" charset="0"/>
                <a:cs typeface="MS Gothic" charset="0"/>
              </a:defRPr>
            </a:lvl1pPr>
            <a:lvl2pPr marL="742950" indent="-285750" eaLnBrk="0">
              <a:tabLst>
                <a:tab pos="258763" algn="l"/>
                <a:tab pos="715963" algn="l"/>
                <a:tab pos="1173163" algn="l"/>
                <a:tab pos="1630363" algn="l"/>
                <a:tab pos="2087563" algn="l"/>
                <a:tab pos="2544763" algn="l"/>
                <a:tab pos="3001963" algn="l"/>
                <a:tab pos="3459163" algn="l"/>
                <a:tab pos="3916363" algn="l"/>
                <a:tab pos="4373563" algn="l"/>
                <a:tab pos="4830763" algn="l"/>
                <a:tab pos="5287963" algn="l"/>
                <a:tab pos="5745163" algn="l"/>
                <a:tab pos="6202363" algn="l"/>
                <a:tab pos="6659563" algn="l"/>
                <a:tab pos="7116763" algn="l"/>
                <a:tab pos="7573963" algn="l"/>
                <a:tab pos="8031163" algn="l"/>
                <a:tab pos="8488363" algn="l"/>
                <a:tab pos="8945563" algn="l"/>
                <a:tab pos="9402763" algn="l"/>
              </a:tabLst>
              <a:defRPr sz="2300">
                <a:solidFill>
                  <a:schemeClr val="bg1"/>
                </a:solidFill>
                <a:latin typeface="Arial" charset="0"/>
                <a:ea typeface="MS Gothic" charset="0"/>
                <a:cs typeface="MS Gothic" charset="0"/>
              </a:defRPr>
            </a:lvl2pPr>
            <a:lvl3pPr marL="1143000" indent="-228600" eaLnBrk="0">
              <a:tabLst>
                <a:tab pos="258763" algn="l"/>
                <a:tab pos="715963" algn="l"/>
                <a:tab pos="1173163" algn="l"/>
                <a:tab pos="1630363" algn="l"/>
                <a:tab pos="2087563" algn="l"/>
                <a:tab pos="2544763" algn="l"/>
                <a:tab pos="3001963" algn="l"/>
                <a:tab pos="3459163" algn="l"/>
                <a:tab pos="3916363" algn="l"/>
                <a:tab pos="4373563" algn="l"/>
                <a:tab pos="4830763" algn="l"/>
                <a:tab pos="5287963" algn="l"/>
                <a:tab pos="5745163" algn="l"/>
                <a:tab pos="6202363" algn="l"/>
                <a:tab pos="6659563" algn="l"/>
                <a:tab pos="7116763" algn="l"/>
                <a:tab pos="7573963" algn="l"/>
                <a:tab pos="8031163" algn="l"/>
                <a:tab pos="8488363" algn="l"/>
                <a:tab pos="8945563" algn="l"/>
                <a:tab pos="9402763" algn="l"/>
              </a:tabLst>
              <a:defRPr sz="2300">
                <a:solidFill>
                  <a:schemeClr val="bg1"/>
                </a:solidFill>
                <a:latin typeface="Arial" charset="0"/>
                <a:ea typeface="MS Gothic" charset="0"/>
                <a:cs typeface="MS Gothic" charset="0"/>
              </a:defRPr>
            </a:lvl3pPr>
            <a:lvl4pPr marL="1600200" indent="-228600" eaLnBrk="0">
              <a:tabLst>
                <a:tab pos="258763" algn="l"/>
                <a:tab pos="715963" algn="l"/>
                <a:tab pos="1173163" algn="l"/>
                <a:tab pos="1630363" algn="l"/>
                <a:tab pos="2087563" algn="l"/>
                <a:tab pos="2544763" algn="l"/>
                <a:tab pos="3001963" algn="l"/>
                <a:tab pos="3459163" algn="l"/>
                <a:tab pos="3916363" algn="l"/>
                <a:tab pos="4373563" algn="l"/>
                <a:tab pos="4830763" algn="l"/>
                <a:tab pos="5287963" algn="l"/>
                <a:tab pos="5745163" algn="l"/>
                <a:tab pos="6202363" algn="l"/>
                <a:tab pos="6659563" algn="l"/>
                <a:tab pos="7116763" algn="l"/>
                <a:tab pos="7573963" algn="l"/>
                <a:tab pos="8031163" algn="l"/>
                <a:tab pos="8488363" algn="l"/>
                <a:tab pos="8945563" algn="l"/>
                <a:tab pos="9402763" algn="l"/>
              </a:tabLst>
              <a:defRPr sz="2300">
                <a:solidFill>
                  <a:schemeClr val="bg1"/>
                </a:solidFill>
                <a:latin typeface="Arial" charset="0"/>
                <a:ea typeface="MS Gothic" charset="0"/>
                <a:cs typeface="MS Gothic" charset="0"/>
              </a:defRPr>
            </a:lvl4pPr>
            <a:lvl5pPr marL="2057400" indent="-228600" eaLnBrk="0">
              <a:tabLst>
                <a:tab pos="258763" algn="l"/>
                <a:tab pos="715963" algn="l"/>
                <a:tab pos="1173163" algn="l"/>
                <a:tab pos="1630363" algn="l"/>
                <a:tab pos="2087563" algn="l"/>
                <a:tab pos="2544763" algn="l"/>
                <a:tab pos="3001963" algn="l"/>
                <a:tab pos="3459163" algn="l"/>
                <a:tab pos="3916363" algn="l"/>
                <a:tab pos="4373563" algn="l"/>
                <a:tab pos="4830763" algn="l"/>
                <a:tab pos="5287963" algn="l"/>
                <a:tab pos="5745163" algn="l"/>
                <a:tab pos="6202363" algn="l"/>
                <a:tab pos="6659563" algn="l"/>
                <a:tab pos="7116763" algn="l"/>
                <a:tab pos="7573963" algn="l"/>
                <a:tab pos="8031163" algn="l"/>
                <a:tab pos="8488363" algn="l"/>
                <a:tab pos="8945563" algn="l"/>
                <a:tab pos="9402763"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258763" algn="l"/>
                <a:tab pos="715963" algn="l"/>
                <a:tab pos="1173163" algn="l"/>
                <a:tab pos="1630363" algn="l"/>
                <a:tab pos="2087563" algn="l"/>
                <a:tab pos="2544763" algn="l"/>
                <a:tab pos="3001963" algn="l"/>
                <a:tab pos="3459163" algn="l"/>
                <a:tab pos="3916363" algn="l"/>
                <a:tab pos="4373563" algn="l"/>
                <a:tab pos="4830763" algn="l"/>
                <a:tab pos="5287963" algn="l"/>
                <a:tab pos="5745163" algn="l"/>
                <a:tab pos="6202363" algn="l"/>
                <a:tab pos="6659563" algn="l"/>
                <a:tab pos="7116763" algn="l"/>
                <a:tab pos="7573963" algn="l"/>
                <a:tab pos="8031163" algn="l"/>
                <a:tab pos="8488363" algn="l"/>
                <a:tab pos="8945563" algn="l"/>
                <a:tab pos="9402763"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258763" algn="l"/>
                <a:tab pos="715963" algn="l"/>
                <a:tab pos="1173163" algn="l"/>
                <a:tab pos="1630363" algn="l"/>
                <a:tab pos="2087563" algn="l"/>
                <a:tab pos="2544763" algn="l"/>
                <a:tab pos="3001963" algn="l"/>
                <a:tab pos="3459163" algn="l"/>
                <a:tab pos="3916363" algn="l"/>
                <a:tab pos="4373563" algn="l"/>
                <a:tab pos="4830763" algn="l"/>
                <a:tab pos="5287963" algn="l"/>
                <a:tab pos="5745163" algn="l"/>
                <a:tab pos="6202363" algn="l"/>
                <a:tab pos="6659563" algn="l"/>
                <a:tab pos="7116763" algn="l"/>
                <a:tab pos="7573963" algn="l"/>
                <a:tab pos="8031163" algn="l"/>
                <a:tab pos="8488363" algn="l"/>
                <a:tab pos="8945563" algn="l"/>
                <a:tab pos="9402763"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258763" algn="l"/>
                <a:tab pos="715963" algn="l"/>
                <a:tab pos="1173163" algn="l"/>
                <a:tab pos="1630363" algn="l"/>
                <a:tab pos="2087563" algn="l"/>
                <a:tab pos="2544763" algn="l"/>
                <a:tab pos="3001963" algn="l"/>
                <a:tab pos="3459163" algn="l"/>
                <a:tab pos="3916363" algn="l"/>
                <a:tab pos="4373563" algn="l"/>
                <a:tab pos="4830763" algn="l"/>
                <a:tab pos="5287963" algn="l"/>
                <a:tab pos="5745163" algn="l"/>
                <a:tab pos="6202363" algn="l"/>
                <a:tab pos="6659563" algn="l"/>
                <a:tab pos="7116763" algn="l"/>
                <a:tab pos="7573963" algn="l"/>
                <a:tab pos="8031163" algn="l"/>
                <a:tab pos="8488363" algn="l"/>
                <a:tab pos="8945563" algn="l"/>
                <a:tab pos="9402763"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258763" algn="l"/>
                <a:tab pos="715963" algn="l"/>
                <a:tab pos="1173163" algn="l"/>
                <a:tab pos="1630363" algn="l"/>
                <a:tab pos="2087563" algn="l"/>
                <a:tab pos="2544763" algn="l"/>
                <a:tab pos="3001963" algn="l"/>
                <a:tab pos="3459163" algn="l"/>
                <a:tab pos="3916363" algn="l"/>
                <a:tab pos="4373563" algn="l"/>
                <a:tab pos="4830763" algn="l"/>
                <a:tab pos="5287963" algn="l"/>
                <a:tab pos="5745163" algn="l"/>
                <a:tab pos="6202363" algn="l"/>
                <a:tab pos="6659563" algn="l"/>
                <a:tab pos="7116763" algn="l"/>
                <a:tab pos="7573963" algn="l"/>
                <a:tab pos="8031163" algn="l"/>
                <a:tab pos="8488363" algn="l"/>
                <a:tab pos="8945563" algn="l"/>
                <a:tab pos="9402763" algn="l"/>
              </a:tabLst>
              <a:defRPr sz="2300">
                <a:solidFill>
                  <a:schemeClr val="bg1"/>
                </a:solidFill>
                <a:latin typeface="Arial" charset="0"/>
                <a:ea typeface="MS Gothic" charset="0"/>
                <a:cs typeface="MS Gothic" charset="0"/>
              </a:defRPr>
            </a:lvl9pPr>
          </a:lstStyle>
          <a:p>
            <a:pPr eaLnBrk="1" hangingPunct="1">
              <a:lnSpc>
                <a:spcPct val="101000"/>
              </a:lnSpc>
              <a:spcAft>
                <a:spcPts val="1425"/>
              </a:spcAft>
              <a:buClr>
                <a:srgbClr val="FFA300"/>
              </a:buClr>
              <a:buSzPct val="150000"/>
              <a:buFont typeface="Segoe UI" charset="0"/>
              <a:buChar char="»"/>
            </a:pPr>
            <a:endParaRPr lang="en-GB" sz="2000" b="1">
              <a:solidFill>
                <a:srgbClr val="4C4C4C"/>
              </a:solidFill>
              <a:ea typeface="ＭＳ Ｐゴシック" charset="0"/>
              <a:cs typeface="ＭＳ Ｐゴシック" charset="0"/>
            </a:endParaRPr>
          </a:p>
          <a:p>
            <a:pPr eaLnBrk="1" hangingPunct="1">
              <a:lnSpc>
                <a:spcPct val="101000"/>
              </a:lnSpc>
              <a:spcAft>
                <a:spcPts val="1425"/>
              </a:spcAft>
              <a:buClr>
                <a:srgbClr val="FFA300"/>
              </a:buClr>
              <a:buSzPct val="150000"/>
              <a:buFont typeface="Segoe UI" charset="0"/>
              <a:buChar char="»"/>
            </a:pPr>
            <a:endParaRPr lang="en-GB" sz="2000" b="1">
              <a:solidFill>
                <a:srgbClr val="4C4C4C"/>
              </a:solidFill>
              <a:ea typeface="ＭＳ Ｐゴシック" charset="0"/>
              <a:cs typeface="ＭＳ Ｐゴシック" charset="0"/>
            </a:endParaRPr>
          </a:p>
        </p:txBody>
      </p:sp>
      <p:pic>
        <p:nvPicPr>
          <p:cNvPr id="131075" name="Image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9389" y="1042988"/>
            <a:ext cx="3095625" cy="540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1076" name="Image 6"/>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384551" y="2339976"/>
            <a:ext cx="7775575" cy="3294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1" name="Text Box 1"/>
          <p:cNvSpPr txBox="1">
            <a:spLocks noChangeArrowheads="1"/>
          </p:cNvSpPr>
          <p:nvPr/>
        </p:nvSpPr>
        <p:spPr bwMode="auto">
          <a:xfrm>
            <a:off x="557213" y="301626"/>
            <a:ext cx="10044112" cy="614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ct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9pPr>
          </a:lstStyle>
          <a:p>
            <a:pPr eaLnBrk="1" hangingPunct="1">
              <a:lnSpc>
                <a:spcPct val="92000"/>
              </a:lnSpc>
            </a:pPr>
            <a:r>
              <a:rPr lang="en-GB" sz="3600">
                <a:solidFill>
                  <a:srgbClr val="FFA300"/>
                </a:solidFill>
                <a:ea typeface="ＭＳ Ｐゴシック" charset="0"/>
                <a:cs typeface="ＭＳ Ｐゴシック" charset="0"/>
              </a:rPr>
              <a:t>Node Example</a:t>
            </a:r>
          </a:p>
        </p:txBody>
      </p:sp>
      <p:sp>
        <p:nvSpPr>
          <p:cNvPr id="133122" name="Text Box 2"/>
          <p:cNvSpPr txBox="1">
            <a:spLocks noChangeArrowheads="1"/>
          </p:cNvSpPr>
          <p:nvPr/>
        </p:nvSpPr>
        <p:spPr bwMode="auto">
          <a:xfrm>
            <a:off x="557213" y="1417638"/>
            <a:ext cx="10044112"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lstStyle>
            <a:lvl1pPr marL="258763" indent="-255588" eaLnBrk="0">
              <a:tabLst>
                <a:tab pos="258763" algn="l"/>
                <a:tab pos="715963" algn="l"/>
                <a:tab pos="1173163" algn="l"/>
                <a:tab pos="1630363" algn="l"/>
                <a:tab pos="2087563" algn="l"/>
                <a:tab pos="2544763" algn="l"/>
                <a:tab pos="3001963" algn="l"/>
                <a:tab pos="3459163" algn="l"/>
                <a:tab pos="3916363" algn="l"/>
                <a:tab pos="4373563" algn="l"/>
                <a:tab pos="4830763" algn="l"/>
                <a:tab pos="5287963" algn="l"/>
                <a:tab pos="5745163" algn="l"/>
                <a:tab pos="6202363" algn="l"/>
                <a:tab pos="6659563" algn="l"/>
                <a:tab pos="7116763" algn="l"/>
                <a:tab pos="7573963" algn="l"/>
                <a:tab pos="8031163" algn="l"/>
                <a:tab pos="8488363" algn="l"/>
                <a:tab pos="8945563" algn="l"/>
                <a:tab pos="9402763" algn="l"/>
              </a:tabLst>
              <a:defRPr sz="2300">
                <a:solidFill>
                  <a:schemeClr val="bg1"/>
                </a:solidFill>
                <a:latin typeface="Arial" charset="0"/>
                <a:ea typeface="MS Gothic" charset="0"/>
                <a:cs typeface="MS Gothic" charset="0"/>
              </a:defRPr>
            </a:lvl1pPr>
            <a:lvl2pPr marL="639763" indent="-209550" eaLnBrk="0">
              <a:tabLst>
                <a:tab pos="258763" algn="l"/>
                <a:tab pos="715963" algn="l"/>
                <a:tab pos="1173163" algn="l"/>
                <a:tab pos="1630363" algn="l"/>
                <a:tab pos="2087563" algn="l"/>
                <a:tab pos="2544763" algn="l"/>
                <a:tab pos="3001963" algn="l"/>
                <a:tab pos="3459163" algn="l"/>
                <a:tab pos="3916363" algn="l"/>
                <a:tab pos="4373563" algn="l"/>
                <a:tab pos="4830763" algn="l"/>
                <a:tab pos="5287963" algn="l"/>
                <a:tab pos="5745163" algn="l"/>
                <a:tab pos="6202363" algn="l"/>
                <a:tab pos="6659563" algn="l"/>
                <a:tab pos="7116763" algn="l"/>
                <a:tab pos="7573963" algn="l"/>
                <a:tab pos="8031163" algn="l"/>
                <a:tab pos="8488363" algn="l"/>
                <a:tab pos="8945563" algn="l"/>
                <a:tab pos="9402763" algn="l"/>
              </a:tabLst>
              <a:defRPr sz="2300">
                <a:solidFill>
                  <a:schemeClr val="bg1"/>
                </a:solidFill>
                <a:latin typeface="Arial" charset="0"/>
                <a:ea typeface="MS Gothic" charset="0"/>
                <a:cs typeface="MS Gothic" charset="0"/>
              </a:defRPr>
            </a:lvl2pPr>
            <a:lvl3pPr marL="1143000" indent="-228600" eaLnBrk="0">
              <a:tabLst>
                <a:tab pos="258763" algn="l"/>
                <a:tab pos="715963" algn="l"/>
                <a:tab pos="1173163" algn="l"/>
                <a:tab pos="1630363" algn="l"/>
                <a:tab pos="2087563" algn="l"/>
                <a:tab pos="2544763" algn="l"/>
                <a:tab pos="3001963" algn="l"/>
                <a:tab pos="3459163" algn="l"/>
                <a:tab pos="3916363" algn="l"/>
                <a:tab pos="4373563" algn="l"/>
                <a:tab pos="4830763" algn="l"/>
                <a:tab pos="5287963" algn="l"/>
                <a:tab pos="5745163" algn="l"/>
                <a:tab pos="6202363" algn="l"/>
                <a:tab pos="6659563" algn="l"/>
                <a:tab pos="7116763" algn="l"/>
                <a:tab pos="7573963" algn="l"/>
                <a:tab pos="8031163" algn="l"/>
                <a:tab pos="8488363" algn="l"/>
                <a:tab pos="8945563" algn="l"/>
                <a:tab pos="9402763" algn="l"/>
              </a:tabLst>
              <a:defRPr sz="2300">
                <a:solidFill>
                  <a:schemeClr val="bg1"/>
                </a:solidFill>
                <a:latin typeface="Arial" charset="0"/>
                <a:ea typeface="MS Gothic" charset="0"/>
                <a:cs typeface="MS Gothic" charset="0"/>
              </a:defRPr>
            </a:lvl3pPr>
            <a:lvl4pPr marL="1600200" indent="-228600" eaLnBrk="0">
              <a:tabLst>
                <a:tab pos="258763" algn="l"/>
                <a:tab pos="715963" algn="l"/>
                <a:tab pos="1173163" algn="l"/>
                <a:tab pos="1630363" algn="l"/>
                <a:tab pos="2087563" algn="l"/>
                <a:tab pos="2544763" algn="l"/>
                <a:tab pos="3001963" algn="l"/>
                <a:tab pos="3459163" algn="l"/>
                <a:tab pos="3916363" algn="l"/>
                <a:tab pos="4373563" algn="l"/>
                <a:tab pos="4830763" algn="l"/>
                <a:tab pos="5287963" algn="l"/>
                <a:tab pos="5745163" algn="l"/>
                <a:tab pos="6202363" algn="l"/>
                <a:tab pos="6659563" algn="l"/>
                <a:tab pos="7116763" algn="l"/>
                <a:tab pos="7573963" algn="l"/>
                <a:tab pos="8031163" algn="l"/>
                <a:tab pos="8488363" algn="l"/>
                <a:tab pos="8945563" algn="l"/>
                <a:tab pos="9402763" algn="l"/>
              </a:tabLst>
              <a:defRPr sz="2300">
                <a:solidFill>
                  <a:schemeClr val="bg1"/>
                </a:solidFill>
                <a:latin typeface="Arial" charset="0"/>
                <a:ea typeface="MS Gothic" charset="0"/>
                <a:cs typeface="MS Gothic" charset="0"/>
              </a:defRPr>
            </a:lvl4pPr>
            <a:lvl5pPr marL="2057400" indent="-228600" eaLnBrk="0">
              <a:tabLst>
                <a:tab pos="258763" algn="l"/>
                <a:tab pos="715963" algn="l"/>
                <a:tab pos="1173163" algn="l"/>
                <a:tab pos="1630363" algn="l"/>
                <a:tab pos="2087563" algn="l"/>
                <a:tab pos="2544763" algn="l"/>
                <a:tab pos="3001963" algn="l"/>
                <a:tab pos="3459163" algn="l"/>
                <a:tab pos="3916363" algn="l"/>
                <a:tab pos="4373563" algn="l"/>
                <a:tab pos="4830763" algn="l"/>
                <a:tab pos="5287963" algn="l"/>
                <a:tab pos="5745163" algn="l"/>
                <a:tab pos="6202363" algn="l"/>
                <a:tab pos="6659563" algn="l"/>
                <a:tab pos="7116763" algn="l"/>
                <a:tab pos="7573963" algn="l"/>
                <a:tab pos="8031163" algn="l"/>
                <a:tab pos="8488363" algn="l"/>
                <a:tab pos="8945563" algn="l"/>
                <a:tab pos="9402763"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258763" algn="l"/>
                <a:tab pos="715963" algn="l"/>
                <a:tab pos="1173163" algn="l"/>
                <a:tab pos="1630363" algn="l"/>
                <a:tab pos="2087563" algn="l"/>
                <a:tab pos="2544763" algn="l"/>
                <a:tab pos="3001963" algn="l"/>
                <a:tab pos="3459163" algn="l"/>
                <a:tab pos="3916363" algn="l"/>
                <a:tab pos="4373563" algn="l"/>
                <a:tab pos="4830763" algn="l"/>
                <a:tab pos="5287963" algn="l"/>
                <a:tab pos="5745163" algn="l"/>
                <a:tab pos="6202363" algn="l"/>
                <a:tab pos="6659563" algn="l"/>
                <a:tab pos="7116763" algn="l"/>
                <a:tab pos="7573963" algn="l"/>
                <a:tab pos="8031163" algn="l"/>
                <a:tab pos="8488363" algn="l"/>
                <a:tab pos="8945563" algn="l"/>
                <a:tab pos="9402763"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258763" algn="l"/>
                <a:tab pos="715963" algn="l"/>
                <a:tab pos="1173163" algn="l"/>
                <a:tab pos="1630363" algn="l"/>
                <a:tab pos="2087563" algn="l"/>
                <a:tab pos="2544763" algn="l"/>
                <a:tab pos="3001963" algn="l"/>
                <a:tab pos="3459163" algn="l"/>
                <a:tab pos="3916363" algn="l"/>
                <a:tab pos="4373563" algn="l"/>
                <a:tab pos="4830763" algn="l"/>
                <a:tab pos="5287963" algn="l"/>
                <a:tab pos="5745163" algn="l"/>
                <a:tab pos="6202363" algn="l"/>
                <a:tab pos="6659563" algn="l"/>
                <a:tab pos="7116763" algn="l"/>
                <a:tab pos="7573963" algn="l"/>
                <a:tab pos="8031163" algn="l"/>
                <a:tab pos="8488363" algn="l"/>
                <a:tab pos="8945563" algn="l"/>
                <a:tab pos="9402763"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258763" algn="l"/>
                <a:tab pos="715963" algn="l"/>
                <a:tab pos="1173163" algn="l"/>
                <a:tab pos="1630363" algn="l"/>
                <a:tab pos="2087563" algn="l"/>
                <a:tab pos="2544763" algn="l"/>
                <a:tab pos="3001963" algn="l"/>
                <a:tab pos="3459163" algn="l"/>
                <a:tab pos="3916363" algn="l"/>
                <a:tab pos="4373563" algn="l"/>
                <a:tab pos="4830763" algn="l"/>
                <a:tab pos="5287963" algn="l"/>
                <a:tab pos="5745163" algn="l"/>
                <a:tab pos="6202363" algn="l"/>
                <a:tab pos="6659563" algn="l"/>
                <a:tab pos="7116763" algn="l"/>
                <a:tab pos="7573963" algn="l"/>
                <a:tab pos="8031163" algn="l"/>
                <a:tab pos="8488363" algn="l"/>
                <a:tab pos="8945563" algn="l"/>
                <a:tab pos="9402763"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258763" algn="l"/>
                <a:tab pos="715963" algn="l"/>
                <a:tab pos="1173163" algn="l"/>
                <a:tab pos="1630363" algn="l"/>
                <a:tab pos="2087563" algn="l"/>
                <a:tab pos="2544763" algn="l"/>
                <a:tab pos="3001963" algn="l"/>
                <a:tab pos="3459163" algn="l"/>
                <a:tab pos="3916363" algn="l"/>
                <a:tab pos="4373563" algn="l"/>
                <a:tab pos="4830763" algn="l"/>
                <a:tab pos="5287963" algn="l"/>
                <a:tab pos="5745163" algn="l"/>
                <a:tab pos="6202363" algn="l"/>
                <a:tab pos="6659563" algn="l"/>
                <a:tab pos="7116763" algn="l"/>
                <a:tab pos="7573963" algn="l"/>
                <a:tab pos="8031163" algn="l"/>
                <a:tab pos="8488363" algn="l"/>
                <a:tab pos="8945563" algn="l"/>
                <a:tab pos="9402763" algn="l"/>
              </a:tabLst>
              <a:defRPr sz="2300">
                <a:solidFill>
                  <a:schemeClr val="bg1"/>
                </a:solidFill>
                <a:latin typeface="Arial" charset="0"/>
                <a:ea typeface="MS Gothic" charset="0"/>
                <a:cs typeface="MS Gothic" charset="0"/>
              </a:defRPr>
            </a:lvl9pPr>
          </a:lstStyle>
          <a:p>
            <a:pPr eaLnBrk="1" hangingPunct="1">
              <a:lnSpc>
                <a:spcPct val="101000"/>
              </a:lnSpc>
              <a:spcAft>
                <a:spcPts val="1425"/>
              </a:spcAft>
              <a:buClr>
                <a:srgbClr val="FFA300"/>
              </a:buClr>
              <a:buSzPct val="150000"/>
              <a:buFont typeface="Segoe UI" charset="0"/>
              <a:buChar char="»"/>
            </a:pPr>
            <a:r>
              <a:rPr lang="en-GB" sz="2000" b="1">
                <a:solidFill>
                  <a:srgbClr val="4C4C4C"/>
                </a:solidFill>
                <a:ea typeface="ＭＳ Ｐゴシック" charset="0"/>
                <a:cs typeface="ＭＳ Ｐゴシック" charset="0"/>
              </a:rPr>
              <a:t>Example  exo:article</a:t>
            </a:r>
          </a:p>
          <a:p>
            <a:pPr eaLnBrk="1" hangingPunct="1">
              <a:lnSpc>
                <a:spcPct val="101000"/>
              </a:lnSpc>
              <a:spcAft>
                <a:spcPts val="1425"/>
              </a:spcAft>
              <a:buClr>
                <a:srgbClr val="FFA300"/>
              </a:buClr>
              <a:buSzPct val="150000"/>
              <a:buFont typeface="Segoe UI" charset="0"/>
              <a:buChar char="»"/>
            </a:pPr>
            <a:r>
              <a:rPr lang="en-GB" sz="2000" b="1">
                <a:solidFill>
                  <a:srgbClr val="4C4C4C"/>
                </a:solidFill>
                <a:ea typeface="ＭＳ Ｐゴシック" charset="0"/>
                <a:cs typeface="ＭＳ Ｐゴシック" charset="0"/>
              </a:rPr>
              <a:t>3 properties</a:t>
            </a:r>
          </a:p>
          <a:p>
            <a:pPr lvl="1" eaLnBrk="1" hangingPunct="1">
              <a:lnSpc>
                <a:spcPct val="101000"/>
              </a:lnSpc>
              <a:spcAft>
                <a:spcPts val="1425"/>
              </a:spcAft>
              <a:buClr>
                <a:srgbClr val="FFA300"/>
              </a:buClr>
              <a:buSzPct val="150000"/>
              <a:buFont typeface="Segoe UI" charset="0"/>
              <a:buChar char="»"/>
            </a:pPr>
            <a:r>
              <a:rPr lang="en-GB" sz="2000" b="1">
                <a:solidFill>
                  <a:srgbClr val="4C4C4C"/>
                </a:solidFill>
              </a:rPr>
              <a:t>title</a:t>
            </a:r>
          </a:p>
          <a:p>
            <a:pPr lvl="1" eaLnBrk="1" hangingPunct="1">
              <a:lnSpc>
                <a:spcPct val="101000"/>
              </a:lnSpc>
              <a:spcAft>
                <a:spcPts val="1425"/>
              </a:spcAft>
              <a:buClr>
                <a:srgbClr val="FFA300"/>
              </a:buClr>
              <a:buSzPct val="150000"/>
              <a:buFont typeface="Segoe UI" charset="0"/>
              <a:buChar char="»"/>
            </a:pPr>
            <a:r>
              <a:rPr lang="en-GB" sz="2000" b="1">
                <a:solidFill>
                  <a:srgbClr val="4C4C4C"/>
                </a:solidFill>
              </a:rPr>
              <a:t>summary</a:t>
            </a:r>
          </a:p>
          <a:p>
            <a:pPr lvl="1" eaLnBrk="1" hangingPunct="1">
              <a:lnSpc>
                <a:spcPct val="101000"/>
              </a:lnSpc>
              <a:spcAft>
                <a:spcPts val="1425"/>
              </a:spcAft>
              <a:buClr>
                <a:srgbClr val="FFA300"/>
              </a:buClr>
              <a:buSzPct val="150000"/>
              <a:buFont typeface="Segoe UI" charset="0"/>
              <a:buChar char="»"/>
            </a:pPr>
            <a:r>
              <a:rPr lang="en-GB" sz="2000" b="1">
                <a:solidFill>
                  <a:srgbClr val="4C4C4C"/>
                </a:solidFill>
              </a:rPr>
              <a:t>content</a:t>
            </a:r>
          </a:p>
          <a:p>
            <a:pPr lvl="1" eaLnBrk="1" hangingPunct="1">
              <a:lnSpc>
                <a:spcPct val="101000"/>
              </a:lnSpc>
              <a:spcAft>
                <a:spcPts val="1425"/>
              </a:spcAft>
              <a:buClr>
                <a:srgbClr val="FFA300"/>
              </a:buClr>
              <a:buSzPct val="150000"/>
              <a:buFont typeface="Segoe UI" charset="0"/>
              <a:buChar char="»"/>
            </a:pPr>
            <a:r>
              <a:rPr lang="en-GB" sz="2000" b="1">
                <a:solidFill>
                  <a:srgbClr val="4C4C4C"/>
                </a:solidFill>
              </a:rPr>
              <a:t>many sub-nodes files</a:t>
            </a:r>
          </a:p>
          <a:p>
            <a:pPr eaLnBrk="1" hangingPunct="1">
              <a:lnSpc>
                <a:spcPct val="101000"/>
              </a:lnSpc>
              <a:spcAft>
                <a:spcPts val="1425"/>
              </a:spcAft>
              <a:buClr>
                <a:srgbClr val="FFA300"/>
              </a:buClr>
              <a:buSzPct val="150000"/>
              <a:buFont typeface="Segoe UI" charset="0"/>
              <a:buChar char="»"/>
            </a:pPr>
            <a:endParaRPr lang="en-GB" sz="2000" b="1">
              <a:solidFill>
                <a:srgbClr val="4C4C4C"/>
              </a:solidFill>
              <a:ea typeface="ＭＳ Ｐゴシック" charset="0"/>
              <a:cs typeface="ＭＳ Ｐゴシック" charset="0"/>
            </a:endParaRPr>
          </a:p>
        </p:txBody>
      </p:sp>
      <p:grpSp>
        <p:nvGrpSpPr>
          <p:cNvPr id="133123" name="Group 8"/>
          <p:cNvGrpSpPr>
            <a:grpSpLocks/>
          </p:cNvGrpSpPr>
          <p:nvPr/>
        </p:nvGrpSpPr>
        <p:grpSpPr bwMode="auto">
          <a:xfrm>
            <a:off x="3779838" y="1187451"/>
            <a:ext cx="6977062" cy="3963988"/>
            <a:chOff x="0" y="0"/>
            <a:chExt cx="5121" cy="3221"/>
          </a:xfrm>
        </p:grpSpPr>
        <p:pic>
          <p:nvPicPr>
            <p:cNvPr id="133124" name="Picture 6"/>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3" y="126"/>
              <a:ext cx="4814" cy="27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pic>
          <p:nvPicPr>
            <p:cNvPr id="133125" name="Picture 7"/>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5121" cy="3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69" name="Text Box 1"/>
          <p:cNvSpPr txBox="1">
            <a:spLocks noChangeArrowheads="1"/>
          </p:cNvSpPr>
          <p:nvPr/>
        </p:nvSpPr>
        <p:spPr bwMode="auto">
          <a:xfrm>
            <a:off x="557213" y="301626"/>
            <a:ext cx="10044112" cy="614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ct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9pPr>
          </a:lstStyle>
          <a:p>
            <a:pPr eaLnBrk="1" hangingPunct="1">
              <a:lnSpc>
                <a:spcPct val="92000"/>
              </a:lnSpc>
            </a:pPr>
            <a:r>
              <a:rPr lang="en-GB" sz="3600">
                <a:solidFill>
                  <a:srgbClr val="FFA300"/>
                </a:solidFill>
                <a:ea typeface="ＭＳ Ｐゴシック" charset="0"/>
                <a:cs typeface="ＭＳ Ｐゴシック" charset="0"/>
              </a:rPr>
              <a:t>Names, Paths and Titles</a:t>
            </a:r>
          </a:p>
        </p:txBody>
      </p:sp>
      <p:sp>
        <p:nvSpPr>
          <p:cNvPr id="135170" name="Text Box 2"/>
          <p:cNvSpPr txBox="1">
            <a:spLocks noChangeArrowheads="1"/>
          </p:cNvSpPr>
          <p:nvPr/>
        </p:nvSpPr>
        <p:spPr bwMode="auto">
          <a:xfrm>
            <a:off x="557213" y="1417638"/>
            <a:ext cx="10044112"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lstStyle>
            <a:lvl1pPr marL="258763" indent="-255588" eaLnBrk="0">
              <a:tabLst>
                <a:tab pos="258763" algn="l"/>
                <a:tab pos="715963" algn="l"/>
                <a:tab pos="1173163" algn="l"/>
                <a:tab pos="1630363" algn="l"/>
                <a:tab pos="2087563" algn="l"/>
                <a:tab pos="2544763" algn="l"/>
                <a:tab pos="3001963" algn="l"/>
                <a:tab pos="3459163" algn="l"/>
                <a:tab pos="3916363" algn="l"/>
                <a:tab pos="4373563" algn="l"/>
                <a:tab pos="4830763" algn="l"/>
                <a:tab pos="5287963" algn="l"/>
                <a:tab pos="5745163" algn="l"/>
                <a:tab pos="6202363" algn="l"/>
                <a:tab pos="6659563" algn="l"/>
                <a:tab pos="7116763" algn="l"/>
                <a:tab pos="7573963" algn="l"/>
                <a:tab pos="8031163" algn="l"/>
                <a:tab pos="8488363" algn="l"/>
                <a:tab pos="8945563" algn="l"/>
                <a:tab pos="9402763" algn="l"/>
              </a:tabLst>
              <a:defRPr sz="2300">
                <a:solidFill>
                  <a:schemeClr val="bg1"/>
                </a:solidFill>
                <a:latin typeface="Arial" charset="0"/>
                <a:ea typeface="MS Gothic" charset="0"/>
                <a:cs typeface="MS Gothic" charset="0"/>
              </a:defRPr>
            </a:lvl1pPr>
            <a:lvl2pPr marL="742950" indent="-285750" eaLnBrk="0">
              <a:tabLst>
                <a:tab pos="258763" algn="l"/>
                <a:tab pos="715963" algn="l"/>
                <a:tab pos="1173163" algn="l"/>
                <a:tab pos="1630363" algn="l"/>
                <a:tab pos="2087563" algn="l"/>
                <a:tab pos="2544763" algn="l"/>
                <a:tab pos="3001963" algn="l"/>
                <a:tab pos="3459163" algn="l"/>
                <a:tab pos="3916363" algn="l"/>
                <a:tab pos="4373563" algn="l"/>
                <a:tab pos="4830763" algn="l"/>
                <a:tab pos="5287963" algn="l"/>
                <a:tab pos="5745163" algn="l"/>
                <a:tab pos="6202363" algn="l"/>
                <a:tab pos="6659563" algn="l"/>
                <a:tab pos="7116763" algn="l"/>
                <a:tab pos="7573963" algn="l"/>
                <a:tab pos="8031163" algn="l"/>
                <a:tab pos="8488363" algn="l"/>
                <a:tab pos="8945563" algn="l"/>
                <a:tab pos="9402763" algn="l"/>
              </a:tabLst>
              <a:defRPr sz="2300">
                <a:solidFill>
                  <a:schemeClr val="bg1"/>
                </a:solidFill>
                <a:latin typeface="Arial" charset="0"/>
                <a:ea typeface="MS Gothic" charset="0"/>
                <a:cs typeface="MS Gothic" charset="0"/>
              </a:defRPr>
            </a:lvl2pPr>
            <a:lvl3pPr marL="1143000" indent="-228600" eaLnBrk="0">
              <a:tabLst>
                <a:tab pos="258763" algn="l"/>
                <a:tab pos="715963" algn="l"/>
                <a:tab pos="1173163" algn="l"/>
                <a:tab pos="1630363" algn="l"/>
                <a:tab pos="2087563" algn="l"/>
                <a:tab pos="2544763" algn="l"/>
                <a:tab pos="3001963" algn="l"/>
                <a:tab pos="3459163" algn="l"/>
                <a:tab pos="3916363" algn="l"/>
                <a:tab pos="4373563" algn="l"/>
                <a:tab pos="4830763" algn="l"/>
                <a:tab pos="5287963" algn="l"/>
                <a:tab pos="5745163" algn="l"/>
                <a:tab pos="6202363" algn="l"/>
                <a:tab pos="6659563" algn="l"/>
                <a:tab pos="7116763" algn="l"/>
                <a:tab pos="7573963" algn="l"/>
                <a:tab pos="8031163" algn="l"/>
                <a:tab pos="8488363" algn="l"/>
                <a:tab pos="8945563" algn="l"/>
                <a:tab pos="9402763" algn="l"/>
              </a:tabLst>
              <a:defRPr sz="2300">
                <a:solidFill>
                  <a:schemeClr val="bg1"/>
                </a:solidFill>
                <a:latin typeface="Arial" charset="0"/>
                <a:ea typeface="MS Gothic" charset="0"/>
                <a:cs typeface="MS Gothic" charset="0"/>
              </a:defRPr>
            </a:lvl3pPr>
            <a:lvl4pPr marL="1600200" indent="-228600" eaLnBrk="0">
              <a:tabLst>
                <a:tab pos="258763" algn="l"/>
                <a:tab pos="715963" algn="l"/>
                <a:tab pos="1173163" algn="l"/>
                <a:tab pos="1630363" algn="l"/>
                <a:tab pos="2087563" algn="l"/>
                <a:tab pos="2544763" algn="l"/>
                <a:tab pos="3001963" algn="l"/>
                <a:tab pos="3459163" algn="l"/>
                <a:tab pos="3916363" algn="l"/>
                <a:tab pos="4373563" algn="l"/>
                <a:tab pos="4830763" algn="l"/>
                <a:tab pos="5287963" algn="l"/>
                <a:tab pos="5745163" algn="l"/>
                <a:tab pos="6202363" algn="l"/>
                <a:tab pos="6659563" algn="l"/>
                <a:tab pos="7116763" algn="l"/>
                <a:tab pos="7573963" algn="l"/>
                <a:tab pos="8031163" algn="l"/>
                <a:tab pos="8488363" algn="l"/>
                <a:tab pos="8945563" algn="l"/>
                <a:tab pos="9402763" algn="l"/>
              </a:tabLst>
              <a:defRPr sz="2300">
                <a:solidFill>
                  <a:schemeClr val="bg1"/>
                </a:solidFill>
                <a:latin typeface="Arial" charset="0"/>
                <a:ea typeface="MS Gothic" charset="0"/>
                <a:cs typeface="MS Gothic" charset="0"/>
              </a:defRPr>
            </a:lvl4pPr>
            <a:lvl5pPr marL="2057400" indent="-228600" eaLnBrk="0">
              <a:tabLst>
                <a:tab pos="258763" algn="l"/>
                <a:tab pos="715963" algn="l"/>
                <a:tab pos="1173163" algn="l"/>
                <a:tab pos="1630363" algn="l"/>
                <a:tab pos="2087563" algn="l"/>
                <a:tab pos="2544763" algn="l"/>
                <a:tab pos="3001963" algn="l"/>
                <a:tab pos="3459163" algn="l"/>
                <a:tab pos="3916363" algn="l"/>
                <a:tab pos="4373563" algn="l"/>
                <a:tab pos="4830763" algn="l"/>
                <a:tab pos="5287963" algn="l"/>
                <a:tab pos="5745163" algn="l"/>
                <a:tab pos="6202363" algn="l"/>
                <a:tab pos="6659563" algn="l"/>
                <a:tab pos="7116763" algn="l"/>
                <a:tab pos="7573963" algn="l"/>
                <a:tab pos="8031163" algn="l"/>
                <a:tab pos="8488363" algn="l"/>
                <a:tab pos="8945563" algn="l"/>
                <a:tab pos="9402763"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258763" algn="l"/>
                <a:tab pos="715963" algn="l"/>
                <a:tab pos="1173163" algn="l"/>
                <a:tab pos="1630363" algn="l"/>
                <a:tab pos="2087563" algn="l"/>
                <a:tab pos="2544763" algn="l"/>
                <a:tab pos="3001963" algn="l"/>
                <a:tab pos="3459163" algn="l"/>
                <a:tab pos="3916363" algn="l"/>
                <a:tab pos="4373563" algn="l"/>
                <a:tab pos="4830763" algn="l"/>
                <a:tab pos="5287963" algn="l"/>
                <a:tab pos="5745163" algn="l"/>
                <a:tab pos="6202363" algn="l"/>
                <a:tab pos="6659563" algn="l"/>
                <a:tab pos="7116763" algn="l"/>
                <a:tab pos="7573963" algn="l"/>
                <a:tab pos="8031163" algn="l"/>
                <a:tab pos="8488363" algn="l"/>
                <a:tab pos="8945563" algn="l"/>
                <a:tab pos="9402763"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258763" algn="l"/>
                <a:tab pos="715963" algn="l"/>
                <a:tab pos="1173163" algn="l"/>
                <a:tab pos="1630363" algn="l"/>
                <a:tab pos="2087563" algn="l"/>
                <a:tab pos="2544763" algn="l"/>
                <a:tab pos="3001963" algn="l"/>
                <a:tab pos="3459163" algn="l"/>
                <a:tab pos="3916363" algn="l"/>
                <a:tab pos="4373563" algn="l"/>
                <a:tab pos="4830763" algn="l"/>
                <a:tab pos="5287963" algn="l"/>
                <a:tab pos="5745163" algn="l"/>
                <a:tab pos="6202363" algn="l"/>
                <a:tab pos="6659563" algn="l"/>
                <a:tab pos="7116763" algn="l"/>
                <a:tab pos="7573963" algn="l"/>
                <a:tab pos="8031163" algn="l"/>
                <a:tab pos="8488363" algn="l"/>
                <a:tab pos="8945563" algn="l"/>
                <a:tab pos="9402763"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258763" algn="l"/>
                <a:tab pos="715963" algn="l"/>
                <a:tab pos="1173163" algn="l"/>
                <a:tab pos="1630363" algn="l"/>
                <a:tab pos="2087563" algn="l"/>
                <a:tab pos="2544763" algn="l"/>
                <a:tab pos="3001963" algn="l"/>
                <a:tab pos="3459163" algn="l"/>
                <a:tab pos="3916363" algn="l"/>
                <a:tab pos="4373563" algn="l"/>
                <a:tab pos="4830763" algn="l"/>
                <a:tab pos="5287963" algn="l"/>
                <a:tab pos="5745163" algn="l"/>
                <a:tab pos="6202363" algn="l"/>
                <a:tab pos="6659563" algn="l"/>
                <a:tab pos="7116763" algn="l"/>
                <a:tab pos="7573963" algn="l"/>
                <a:tab pos="8031163" algn="l"/>
                <a:tab pos="8488363" algn="l"/>
                <a:tab pos="8945563" algn="l"/>
                <a:tab pos="9402763"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258763" algn="l"/>
                <a:tab pos="715963" algn="l"/>
                <a:tab pos="1173163" algn="l"/>
                <a:tab pos="1630363" algn="l"/>
                <a:tab pos="2087563" algn="l"/>
                <a:tab pos="2544763" algn="l"/>
                <a:tab pos="3001963" algn="l"/>
                <a:tab pos="3459163" algn="l"/>
                <a:tab pos="3916363" algn="l"/>
                <a:tab pos="4373563" algn="l"/>
                <a:tab pos="4830763" algn="l"/>
                <a:tab pos="5287963" algn="l"/>
                <a:tab pos="5745163" algn="l"/>
                <a:tab pos="6202363" algn="l"/>
                <a:tab pos="6659563" algn="l"/>
                <a:tab pos="7116763" algn="l"/>
                <a:tab pos="7573963" algn="l"/>
                <a:tab pos="8031163" algn="l"/>
                <a:tab pos="8488363" algn="l"/>
                <a:tab pos="8945563" algn="l"/>
                <a:tab pos="9402763" algn="l"/>
              </a:tabLst>
              <a:defRPr sz="2300">
                <a:solidFill>
                  <a:schemeClr val="bg1"/>
                </a:solidFill>
                <a:latin typeface="Arial" charset="0"/>
                <a:ea typeface="MS Gothic" charset="0"/>
                <a:cs typeface="MS Gothic" charset="0"/>
              </a:defRPr>
            </a:lvl9pPr>
          </a:lstStyle>
          <a:p>
            <a:pPr eaLnBrk="1" hangingPunct="1">
              <a:lnSpc>
                <a:spcPct val="101000"/>
              </a:lnSpc>
              <a:spcAft>
                <a:spcPts val="1425"/>
              </a:spcAft>
              <a:buClr>
                <a:srgbClr val="FFA300"/>
              </a:buClr>
              <a:buSzPct val="150000"/>
              <a:buFont typeface="Segoe UI" charset="0"/>
              <a:buChar char="»"/>
            </a:pPr>
            <a:r>
              <a:rPr lang="en-GB" sz="2000" b="1">
                <a:solidFill>
                  <a:srgbClr val="4C4C4C"/>
                </a:solidFill>
                <a:ea typeface="ＭＳ Ｐゴシック" charset="0"/>
                <a:cs typeface="ＭＳ Ｐゴシック" charset="0"/>
              </a:rPr>
              <a:t>Each node is identified by a “name” among its siblings (sister and brother nodes of the same parent node) </a:t>
            </a:r>
          </a:p>
          <a:p>
            <a:pPr eaLnBrk="1" hangingPunct="1">
              <a:lnSpc>
                <a:spcPct val="101000"/>
              </a:lnSpc>
              <a:spcAft>
                <a:spcPts val="1425"/>
              </a:spcAft>
              <a:buClr>
                <a:srgbClr val="FFA300"/>
              </a:buClr>
              <a:buSzPct val="150000"/>
              <a:buFont typeface="Segoe UI" charset="0"/>
              <a:buChar char="»"/>
            </a:pPr>
            <a:r>
              <a:rPr lang="en-GB" sz="2000" b="1">
                <a:solidFill>
                  <a:srgbClr val="4C4C4C"/>
                </a:solidFill>
                <a:ea typeface="ＭＳ Ｐゴシック" charset="0"/>
                <a:cs typeface="ＭＳ Ｐゴシック" charset="0"/>
              </a:rPr>
              <a:t>Names must not contain spaces or special characters.</a:t>
            </a:r>
          </a:p>
          <a:p>
            <a:pPr eaLnBrk="1" hangingPunct="1">
              <a:lnSpc>
                <a:spcPct val="101000"/>
              </a:lnSpc>
              <a:spcAft>
                <a:spcPts val="1425"/>
              </a:spcAft>
              <a:buClr>
                <a:srgbClr val="FFA300"/>
              </a:buClr>
              <a:buSzPct val="150000"/>
              <a:buFont typeface="Segoe UI" charset="0"/>
              <a:buChar char="»"/>
            </a:pPr>
            <a:r>
              <a:rPr lang="en-GB" sz="2000" b="1">
                <a:solidFill>
                  <a:srgbClr val="4C4C4C"/>
                </a:solidFill>
                <a:ea typeface="ＭＳ Ｐゴシック" charset="0"/>
                <a:cs typeface="ＭＳ Ｐゴシック" charset="0"/>
              </a:rPr>
              <a:t>Names can normally not be changed (Exception: rename interface)</a:t>
            </a:r>
          </a:p>
          <a:p>
            <a:pPr eaLnBrk="1" hangingPunct="1">
              <a:lnSpc>
                <a:spcPct val="101000"/>
              </a:lnSpc>
              <a:spcAft>
                <a:spcPts val="1425"/>
              </a:spcAft>
              <a:buClr>
                <a:srgbClr val="FFA300"/>
              </a:buClr>
              <a:buSzPct val="150000"/>
              <a:buFont typeface="Segoe UI" charset="0"/>
              <a:buChar char="»"/>
            </a:pPr>
            <a:r>
              <a:rPr lang="en-GB" sz="2000" b="1">
                <a:solidFill>
                  <a:srgbClr val="4C4C4C"/>
                </a:solidFill>
                <a:ea typeface="ＭＳ Ｐゴシック" charset="0"/>
                <a:cs typeface="ＭＳ Ｐゴシック" charset="0"/>
              </a:rPr>
              <a:t>The names of the all ancestors establish the path of the node</a:t>
            </a:r>
          </a:p>
          <a:p>
            <a:pPr eaLnBrk="1" hangingPunct="1">
              <a:lnSpc>
                <a:spcPct val="101000"/>
              </a:lnSpc>
              <a:spcAft>
                <a:spcPts val="1425"/>
              </a:spcAft>
              <a:buClr>
                <a:srgbClr val="FFA300"/>
              </a:buClr>
              <a:buSzPct val="150000"/>
              <a:buFont typeface="Segoe UI" charset="0"/>
              <a:buChar char="»"/>
            </a:pPr>
            <a:endParaRPr lang="en-GB" sz="2000" b="1">
              <a:solidFill>
                <a:srgbClr val="4C4C4C"/>
              </a:solidFill>
              <a:ea typeface="ＭＳ Ｐゴシック" charset="0"/>
              <a:cs typeface="ＭＳ Ｐゴシック" charset="0"/>
            </a:endParaRPr>
          </a:p>
          <a:p>
            <a:pPr eaLnBrk="1" hangingPunct="1">
              <a:lnSpc>
                <a:spcPct val="101000"/>
              </a:lnSpc>
              <a:spcAft>
                <a:spcPts val="1425"/>
              </a:spcAft>
              <a:buClr>
                <a:srgbClr val="FFA300"/>
              </a:buClr>
              <a:buSzPct val="150000"/>
              <a:buFont typeface="Segoe UI" charset="0"/>
              <a:buChar char="»"/>
            </a:pPr>
            <a:endParaRPr lang="en-GB" sz="2000" b="1">
              <a:solidFill>
                <a:srgbClr val="4C4C4C"/>
              </a:solidFill>
              <a:ea typeface="ＭＳ Ｐゴシック" charset="0"/>
              <a:cs typeface="ＭＳ Ｐゴシック" charset="0"/>
            </a:endParaRPr>
          </a:p>
          <a:p>
            <a:pPr eaLnBrk="1" hangingPunct="1">
              <a:lnSpc>
                <a:spcPct val="101000"/>
              </a:lnSpc>
              <a:spcAft>
                <a:spcPts val="1425"/>
              </a:spcAft>
              <a:buClr>
                <a:srgbClr val="FFA300"/>
              </a:buClr>
              <a:buSzPct val="150000"/>
              <a:buFont typeface="Segoe UI" charset="0"/>
              <a:buChar char="»"/>
            </a:pPr>
            <a:r>
              <a:rPr lang="en-GB" sz="2000" b="1">
                <a:solidFill>
                  <a:srgbClr val="4C4C4C"/>
                </a:solidFill>
                <a:ea typeface="ＭＳ Ｐゴシック" charset="0"/>
                <a:cs typeface="ＭＳ Ｐゴシック" charset="0"/>
              </a:rPr>
              <a:t>A complete path identifies a node (inside of a </a:t>
            </a:r>
            <a:br>
              <a:rPr lang="en-GB" sz="2000" b="1">
                <a:solidFill>
                  <a:srgbClr val="4C4C4C"/>
                </a:solidFill>
                <a:ea typeface="ＭＳ Ｐゴシック" charset="0"/>
                <a:cs typeface="ＭＳ Ｐゴシック" charset="0"/>
              </a:rPr>
            </a:br>
            <a:r>
              <a:rPr lang="en-GB" sz="2000" b="1">
                <a:solidFill>
                  <a:srgbClr val="4C4C4C"/>
                </a:solidFill>
                <a:ea typeface="ＭＳ Ｐゴシック" charset="0"/>
                <a:cs typeface="ＭＳ Ｐゴシック" charset="0"/>
              </a:rPr>
              <a:t>workspace).</a:t>
            </a:r>
            <a:br>
              <a:rPr lang="en-GB" sz="2000" b="1">
                <a:solidFill>
                  <a:srgbClr val="4C4C4C"/>
                </a:solidFill>
                <a:ea typeface="ＭＳ Ｐゴシック" charset="0"/>
                <a:cs typeface="ＭＳ Ｐゴシック" charset="0"/>
              </a:rPr>
            </a:br>
            <a:endParaRPr lang="en-GB" sz="2000" b="1">
              <a:solidFill>
                <a:srgbClr val="4C4C4C"/>
              </a:solidFill>
              <a:ea typeface="ＭＳ Ｐゴシック" charset="0"/>
              <a:cs typeface="ＭＳ Ｐゴシック" charset="0"/>
            </a:endParaRPr>
          </a:p>
          <a:p>
            <a:pPr eaLnBrk="1" hangingPunct="1">
              <a:lnSpc>
                <a:spcPct val="101000"/>
              </a:lnSpc>
              <a:spcAft>
                <a:spcPts val="1425"/>
              </a:spcAft>
              <a:buClr>
                <a:srgbClr val="FFA300"/>
              </a:buClr>
              <a:buSzPct val="150000"/>
              <a:buFont typeface="Segoe UI" charset="0"/>
              <a:buChar char="»"/>
            </a:pPr>
            <a:r>
              <a:rPr lang="en-GB" sz="2000" b="1">
                <a:solidFill>
                  <a:srgbClr val="4C4C4C"/>
                </a:solidFill>
                <a:ea typeface="ＭＳ Ｐゴシック" charset="0"/>
                <a:cs typeface="ＭＳ Ｐゴシック" charset="0"/>
              </a:rPr>
              <a:t>Titles are normal properties used to show nice </a:t>
            </a:r>
            <a:br>
              <a:rPr lang="en-GB" sz="2000" b="1">
                <a:solidFill>
                  <a:srgbClr val="4C4C4C"/>
                </a:solidFill>
                <a:ea typeface="ＭＳ Ｐゴシック" charset="0"/>
                <a:cs typeface="ＭＳ Ｐゴシック" charset="0"/>
              </a:rPr>
            </a:br>
            <a:r>
              <a:rPr lang="en-GB" sz="2000" b="1">
                <a:solidFill>
                  <a:srgbClr val="4C4C4C"/>
                </a:solidFill>
                <a:ea typeface="ＭＳ Ｐゴシック" charset="0"/>
                <a:cs typeface="ＭＳ Ｐゴシック" charset="0"/>
              </a:rPr>
              <a:t>labels or titles to end users.</a:t>
            </a:r>
          </a:p>
          <a:p>
            <a:pPr eaLnBrk="1" hangingPunct="1">
              <a:lnSpc>
                <a:spcPct val="101000"/>
              </a:lnSpc>
              <a:spcAft>
                <a:spcPts val="1425"/>
              </a:spcAft>
              <a:buClr>
                <a:srgbClr val="FFA300"/>
              </a:buClr>
              <a:buSzPct val="150000"/>
              <a:buFont typeface="Segoe UI" charset="0"/>
              <a:buChar char="»"/>
            </a:pPr>
            <a:endParaRPr lang="en-GB" sz="2000" b="1">
              <a:solidFill>
                <a:srgbClr val="4C4C4C"/>
              </a:solidFill>
              <a:ea typeface="ＭＳ Ｐゴシック" charset="0"/>
              <a:cs typeface="ＭＳ Ｐゴシック" charset="0"/>
            </a:endParaRPr>
          </a:p>
        </p:txBody>
      </p:sp>
      <p:pic>
        <p:nvPicPr>
          <p:cNvPr id="135171" name="Imag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132138" y="3635375"/>
            <a:ext cx="3803650"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5172" name="Image 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827838" y="4716463"/>
            <a:ext cx="350520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7" name="Text Box 1"/>
          <p:cNvSpPr txBox="1">
            <a:spLocks noChangeArrowheads="1"/>
          </p:cNvSpPr>
          <p:nvPr/>
        </p:nvSpPr>
        <p:spPr bwMode="auto">
          <a:xfrm>
            <a:off x="557213" y="301626"/>
            <a:ext cx="10044112" cy="614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ct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9pPr>
          </a:lstStyle>
          <a:p>
            <a:pPr eaLnBrk="1" hangingPunct="1">
              <a:lnSpc>
                <a:spcPct val="92000"/>
              </a:lnSpc>
            </a:pPr>
            <a:r>
              <a:rPr lang="en-GB" sz="3600">
                <a:solidFill>
                  <a:srgbClr val="FFA300"/>
                </a:solidFill>
                <a:ea typeface="ＭＳ Ｐゴシック" charset="0"/>
                <a:cs typeface="ＭＳ Ｐゴシック" charset="0"/>
              </a:rPr>
              <a:t>Same Name Siblings</a:t>
            </a:r>
          </a:p>
        </p:txBody>
      </p:sp>
      <p:sp>
        <p:nvSpPr>
          <p:cNvPr id="137218" name="Text Box 2"/>
          <p:cNvSpPr txBox="1">
            <a:spLocks noChangeArrowheads="1"/>
          </p:cNvSpPr>
          <p:nvPr/>
        </p:nvSpPr>
        <p:spPr bwMode="auto">
          <a:xfrm>
            <a:off x="557213" y="1417638"/>
            <a:ext cx="10044112"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lstStyle>
            <a:lvl1pPr marL="258763" indent="-255588" eaLnBrk="0">
              <a:tabLst>
                <a:tab pos="258763" algn="l"/>
                <a:tab pos="715963" algn="l"/>
                <a:tab pos="1173163" algn="l"/>
                <a:tab pos="1630363" algn="l"/>
                <a:tab pos="2087563" algn="l"/>
                <a:tab pos="2544763" algn="l"/>
                <a:tab pos="3001963" algn="l"/>
                <a:tab pos="3459163" algn="l"/>
                <a:tab pos="3916363" algn="l"/>
                <a:tab pos="4373563" algn="l"/>
                <a:tab pos="4830763" algn="l"/>
                <a:tab pos="5287963" algn="l"/>
                <a:tab pos="5745163" algn="l"/>
                <a:tab pos="6202363" algn="l"/>
                <a:tab pos="6659563" algn="l"/>
                <a:tab pos="7116763" algn="l"/>
                <a:tab pos="7573963" algn="l"/>
                <a:tab pos="8031163" algn="l"/>
                <a:tab pos="8488363" algn="l"/>
                <a:tab pos="8945563" algn="l"/>
                <a:tab pos="9402763" algn="l"/>
              </a:tabLst>
              <a:defRPr sz="2300">
                <a:solidFill>
                  <a:schemeClr val="bg1"/>
                </a:solidFill>
                <a:latin typeface="Arial" charset="0"/>
                <a:ea typeface="MS Gothic" charset="0"/>
                <a:cs typeface="MS Gothic" charset="0"/>
              </a:defRPr>
            </a:lvl1pPr>
            <a:lvl2pPr marL="742950" indent="-285750" eaLnBrk="0">
              <a:tabLst>
                <a:tab pos="258763" algn="l"/>
                <a:tab pos="715963" algn="l"/>
                <a:tab pos="1173163" algn="l"/>
                <a:tab pos="1630363" algn="l"/>
                <a:tab pos="2087563" algn="l"/>
                <a:tab pos="2544763" algn="l"/>
                <a:tab pos="3001963" algn="l"/>
                <a:tab pos="3459163" algn="l"/>
                <a:tab pos="3916363" algn="l"/>
                <a:tab pos="4373563" algn="l"/>
                <a:tab pos="4830763" algn="l"/>
                <a:tab pos="5287963" algn="l"/>
                <a:tab pos="5745163" algn="l"/>
                <a:tab pos="6202363" algn="l"/>
                <a:tab pos="6659563" algn="l"/>
                <a:tab pos="7116763" algn="l"/>
                <a:tab pos="7573963" algn="l"/>
                <a:tab pos="8031163" algn="l"/>
                <a:tab pos="8488363" algn="l"/>
                <a:tab pos="8945563" algn="l"/>
                <a:tab pos="9402763" algn="l"/>
              </a:tabLst>
              <a:defRPr sz="2300">
                <a:solidFill>
                  <a:schemeClr val="bg1"/>
                </a:solidFill>
                <a:latin typeface="Arial" charset="0"/>
                <a:ea typeface="MS Gothic" charset="0"/>
                <a:cs typeface="MS Gothic" charset="0"/>
              </a:defRPr>
            </a:lvl2pPr>
            <a:lvl3pPr marL="1143000" indent="-228600" eaLnBrk="0">
              <a:tabLst>
                <a:tab pos="258763" algn="l"/>
                <a:tab pos="715963" algn="l"/>
                <a:tab pos="1173163" algn="l"/>
                <a:tab pos="1630363" algn="l"/>
                <a:tab pos="2087563" algn="l"/>
                <a:tab pos="2544763" algn="l"/>
                <a:tab pos="3001963" algn="l"/>
                <a:tab pos="3459163" algn="l"/>
                <a:tab pos="3916363" algn="l"/>
                <a:tab pos="4373563" algn="l"/>
                <a:tab pos="4830763" algn="l"/>
                <a:tab pos="5287963" algn="l"/>
                <a:tab pos="5745163" algn="l"/>
                <a:tab pos="6202363" algn="l"/>
                <a:tab pos="6659563" algn="l"/>
                <a:tab pos="7116763" algn="l"/>
                <a:tab pos="7573963" algn="l"/>
                <a:tab pos="8031163" algn="l"/>
                <a:tab pos="8488363" algn="l"/>
                <a:tab pos="8945563" algn="l"/>
                <a:tab pos="9402763" algn="l"/>
              </a:tabLst>
              <a:defRPr sz="2300">
                <a:solidFill>
                  <a:schemeClr val="bg1"/>
                </a:solidFill>
                <a:latin typeface="Arial" charset="0"/>
                <a:ea typeface="MS Gothic" charset="0"/>
                <a:cs typeface="MS Gothic" charset="0"/>
              </a:defRPr>
            </a:lvl3pPr>
            <a:lvl4pPr marL="1600200" indent="-228600" eaLnBrk="0">
              <a:tabLst>
                <a:tab pos="258763" algn="l"/>
                <a:tab pos="715963" algn="l"/>
                <a:tab pos="1173163" algn="l"/>
                <a:tab pos="1630363" algn="l"/>
                <a:tab pos="2087563" algn="l"/>
                <a:tab pos="2544763" algn="l"/>
                <a:tab pos="3001963" algn="l"/>
                <a:tab pos="3459163" algn="l"/>
                <a:tab pos="3916363" algn="l"/>
                <a:tab pos="4373563" algn="l"/>
                <a:tab pos="4830763" algn="l"/>
                <a:tab pos="5287963" algn="l"/>
                <a:tab pos="5745163" algn="l"/>
                <a:tab pos="6202363" algn="l"/>
                <a:tab pos="6659563" algn="l"/>
                <a:tab pos="7116763" algn="l"/>
                <a:tab pos="7573963" algn="l"/>
                <a:tab pos="8031163" algn="l"/>
                <a:tab pos="8488363" algn="l"/>
                <a:tab pos="8945563" algn="l"/>
                <a:tab pos="9402763" algn="l"/>
              </a:tabLst>
              <a:defRPr sz="2300">
                <a:solidFill>
                  <a:schemeClr val="bg1"/>
                </a:solidFill>
                <a:latin typeface="Arial" charset="0"/>
                <a:ea typeface="MS Gothic" charset="0"/>
                <a:cs typeface="MS Gothic" charset="0"/>
              </a:defRPr>
            </a:lvl4pPr>
            <a:lvl5pPr marL="2057400" indent="-228600" eaLnBrk="0">
              <a:tabLst>
                <a:tab pos="258763" algn="l"/>
                <a:tab pos="715963" algn="l"/>
                <a:tab pos="1173163" algn="l"/>
                <a:tab pos="1630363" algn="l"/>
                <a:tab pos="2087563" algn="l"/>
                <a:tab pos="2544763" algn="l"/>
                <a:tab pos="3001963" algn="l"/>
                <a:tab pos="3459163" algn="l"/>
                <a:tab pos="3916363" algn="l"/>
                <a:tab pos="4373563" algn="l"/>
                <a:tab pos="4830763" algn="l"/>
                <a:tab pos="5287963" algn="l"/>
                <a:tab pos="5745163" algn="l"/>
                <a:tab pos="6202363" algn="l"/>
                <a:tab pos="6659563" algn="l"/>
                <a:tab pos="7116763" algn="l"/>
                <a:tab pos="7573963" algn="l"/>
                <a:tab pos="8031163" algn="l"/>
                <a:tab pos="8488363" algn="l"/>
                <a:tab pos="8945563" algn="l"/>
                <a:tab pos="9402763"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258763" algn="l"/>
                <a:tab pos="715963" algn="l"/>
                <a:tab pos="1173163" algn="l"/>
                <a:tab pos="1630363" algn="l"/>
                <a:tab pos="2087563" algn="l"/>
                <a:tab pos="2544763" algn="l"/>
                <a:tab pos="3001963" algn="l"/>
                <a:tab pos="3459163" algn="l"/>
                <a:tab pos="3916363" algn="l"/>
                <a:tab pos="4373563" algn="l"/>
                <a:tab pos="4830763" algn="l"/>
                <a:tab pos="5287963" algn="l"/>
                <a:tab pos="5745163" algn="l"/>
                <a:tab pos="6202363" algn="l"/>
                <a:tab pos="6659563" algn="l"/>
                <a:tab pos="7116763" algn="l"/>
                <a:tab pos="7573963" algn="l"/>
                <a:tab pos="8031163" algn="l"/>
                <a:tab pos="8488363" algn="l"/>
                <a:tab pos="8945563" algn="l"/>
                <a:tab pos="9402763"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258763" algn="l"/>
                <a:tab pos="715963" algn="l"/>
                <a:tab pos="1173163" algn="l"/>
                <a:tab pos="1630363" algn="l"/>
                <a:tab pos="2087563" algn="l"/>
                <a:tab pos="2544763" algn="l"/>
                <a:tab pos="3001963" algn="l"/>
                <a:tab pos="3459163" algn="l"/>
                <a:tab pos="3916363" algn="l"/>
                <a:tab pos="4373563" algn="l"/>
                <a:tab pos="4830763" algn="l"/>
                <a:tab pos="5287963" algn="l"/>
                <a:tab pos="5745163" algn="l"/>
                <a:tab pos="6202363" algn="l"/>
                <a:tab pos="6659563" algn="l"/>
                <a:tab pos="7116763" algn="l"/>
                <a:tab pos="7573963" algn="l"/>
                <a:tab pos="8031163" algn="l"/>
                <a:tab pos="8488363" algn="l"/>
                <a:tab pos="8945563" algn="l"/>
                <a:tab pos="9402763"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258763" algn="l"/>
                <a:tab pos="715963" algn="l"/>
                <a:tab pos="1173163" algn="l"/>
                <a:tab pos="1630363" algn="l"/>
                <a:tab pos="2087563" algn="l"/>
                <a:tab pos="2544763" algn="l"/>
                <a:tab pos="3001963" algn="l"/>
                <a:tab pos="3459163" algn="l"/>
                <a:tab pos="3916363" algn="l"/>
                <a:tab pos="4373563" algn="l"/>
                <a:tab pos="4830763" algn="l"/>
                <a:tab pos="5287963" algn="l"/>
                <a:tab pos="5745163" algn="l"/>
                <a:tab pos="6202363" algn="l"/>
                <a:tab pos="6659563" algn="l"/>
                <a:tab pos="7116763" algn="l"/>
                <a:tab pos="7573963" algn="l"/>
                <a:tab pos="8031163" algn="l"/>
                <a:tab pos="8488363" algn="l"/>
                <a:tab pos="8945563" algn="l"/>
                <a:tab pos="9402763"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258763" algn="l"/>
                <a:tab pos="715963" algn="l"/>
                <a:tab pos="1173163" algn="l"/>
                <a:tab pos="1630363" algn="l"/>
                <a:tab pos="2087563" algn="l"/>
                <a:tab pos="2544763" algn="l"/>
                <a:tab pos="3001963" algn="l"/>
                <a:tab pos="3459163" algn="l"/>
                <a:tab pos="3916363" algn="l"/>
                <a:tab pos="4373563" algn="l"/>
                <a:tab pos="4830763" algn="l"/>
                <a:tab pos="5287963" algn="l"/>
                <a:tab pos="5745163" algn="l"/>
                <a:tab pos="6202363" algn="l"/>
                <a:tab pos="6659563" algn="l"/>
                <a:tab pos="7116763" algn="l"/>
                <a:tab pos="7573963" algn="l"/>
                <a:tab pos="8031163" algn="l"/>
                <a:tab pos="8488363" algn="l"/>
                <a:tab pos="8945563" algn="l"/>
                <a:tab pos="9402763" algn="l"/>
              </a:tabLst>
              <a:defRPr sz="2300">
                <a:solidFill>
                  <a:schemeClr val="bg1"/>
                </a:solidFill>
                <a:latin typeface="Arial" charset="0"/>
                <a:ea typeface="MS Gothic" charset="0"/>
                <a:cs typeface="MS Gothic" charset="0"/>
              </a:defRPr>
            </a:lvl9pPr>
          </a:lstStyle>
          <a:p>
            <a:pPr eaLnBrk="1" hangingPunct="1">
              <a:lnSpc>
                <a:spcPct val="101000"/>
              </a:lnSpc>
              <a:spcAft>
                <a:spcPts val="1425"/>
              </a:spcAft>
              <a:buClr>
                <a:srgbClr val="FFA300"/>
              </a:buClr>
              <a:buSzPct val="150000"/>
              <a:buFont typeface="Segoe UI" charset="0"/>
              <a:buChar char="»"/>
            </a:pPr>
            <a:r>
              <a:rPr lang="en-GB" sz="2000" b="1">
                <a:solidFill>
                  <a:srgbClr val="4C4C4C"/>
                </a:solidFill>
                <a:ea typeface="ＭＳ Ｐゴシック" charset="0"/>
                <a:cs typeface="ＭＳ Ｐゴシック" charset="0"/>
              </a:rPr>
              <a:t>Support for same name siblings is optional in JCR specification.</a:t>
            </a:r>
          </a:p>
          <a:p>
            <a:pPr eaLnBrk="1" hangingPunct="1">
              <a:lnSpc>
                <a:spcPct val="101000"/>
              </a:lnSpc>
              <a:spcAft>
                <a:spcPts val="1425"/>
              </a:spcAft>
              <a:buClr>
                <a:srgbClr val="FFA300"/>
              </a:buClr>
              <a:buSzPct val="150000"/>
              <a:buFont typeface="Segoe UI" charset="0"/>
              <a:buChar char="»"/>
            </a:pPr>
            <a:r>
              <a:rPr lang="en-GB" sz="2000" b="1">
                <a:solidFill>
                  <a:srgbClr val="4C4C4C"/>
                </a:solidFill>
                <a:ea typeface="ＭＳ Ｐゴシック" charset="0"/>
                <a:cs typeface="ＭＳ Ｐゴシック" charset="0"/>
              </a:rPr>
              <a:t>A particular node within a same-name sibling group can be addressed by embedding an array-like notation within the path. </a:t>
            </a:r>
          </a:p>
          <a:p>
            <a:pPr eaLnBrk="1" hangingPunct="1">
              <a:lnSpc>
                <a:spcPct val="101000"/>
              </a:lnSpc>
              <a:spcAft>
                <a:spcPts val="1425"/>
              </a:spcAft>
              <a:buClr>
                <a:srgbClr val="FFA300"/>
              </a:buClr>
              <a:buSzPct val="150000"/>
              <a:buFont typeface="Segoe UI" charset="0"/>
              <a:buChar char="»"/>
            </a:pPr>
            <a:r>
              <a:rPr lang="en-GB" sz="2000" b="1">
                <a:solidFill>
                  <a:srgbClr val="4C4C4C"/>
                </a:solidFill>
                <a:ea typeface="ＭＳ Ｐゴシック" charset="0"/>
                <a:cs typeface="ＭＳ Ｐゴシック" charset="0"/>
              </a:rPr>
              <a:t>For example the path /a/b[2]/c[3] specifies the third child node called c of the second child node called b of the node a below the root.</a:t>
            </a:r>
          </a:p>
          <a:p>
            <a:pPr eaLnBrk="1" hangingPunct="1">
              <a:lnSpc>
                <a:spcPct val="101000"/>
              </a:lnSpc>
              <a:spcAft>
                <a:spcPts val="1425"/>
              </a:spcAft>
              <a:buClr>
                <a:srgbClr val="FFA300"/>
              </a:buClr>
              <a:buSzPct val="150000"/>
              <a:buFont typeface="Segoe UI" charset="0"/>
              <a:buChar char="»"/>
            </a:pPr>
            <a:r>
              <a:rPr lang="en-GB" sz="2000" b="1">
                <a:solidFill>
                  <a:srgbClr val="4C4C4C"/>
                </a:solidFill>
                <a:ea typeface="ＭＳ Ｐゴシック" charset="0"/>
                <a:cs typeface="ＭＳ Ｐゴシック" charset="0"/>
              </a:rPr>
              <a:t>/a/b/c is equivalent to /a[1]/b[1]/c[1]. </a:t>
            </a:r>
          </a:p>
          <a:p>
            <a:pPr eaLnBrk="1" hangingPunct="1">
              <a:lnSpc>
                <a:spcPct val="101000"/>
              </a:lnSpc>
              <a:spcAft>
                <a:spcPts val="1425"/>
              </a:spcAft>
              <a:buClr>
                <a:srgbClr val="FFA300"/>
              </a:buClr>
              <a:buSzPct val="150000"/>
              <a:buFont typeface="Segoe UI" charset="0"/>
              <a:buChar char="»"/>
            </a:pPr>
            <a:r>
              <a:rPr lang="en-GB" sz="2000" b="1">
                <a:solidFill>
                  <a:srgbClr val="4C4C4C"/>
                </a:solidFill>
                <a:ea typeface="ＭＳ Ｐゴシック" charset="0"/>
                <a:cs typeface="ＭＳ Ｐゴシック" charset="0"/>
              </a:rPr>
              <a:t>Always have in mind that they might be same name siblings in your system, created by end-user copy and paste in the site explorer.</a:t>
            </a:r>
          </a:p>
          <a:p>
            <a:pPr eaLnBrk="1" hangingPunct="1">
              <a:lnSpc>
                <a:spcPct val="101000"/>
              </a:lnSpc>
              <a:spcAft>
                <a:spcPts val="1425"/>
              </a:spcAft>
              <a:buClr>
                <a:srgbClr val="FFA300"/>
              </a:buClr>
              <a:buSzPct val="150000"/>
              <a:buFont typeface="Segoe UI" charset="0"/>
              <a:buChar char="»"/>
            </a:pPr>
            <a:r>
              <a:rPr lang="en-GB" sz="2000" b="1">
                <a:solidFill>
                  <a:srgbClr val="4C4C4C"/>
                </a:solidFill>
                <a:ea typeface="ＭＳ Ｐゴシック" charset="0"/>
                <a:cs typeface="ＭＳ Ｐゴシック" charset="0"/>
              </a:rPr>
              <a:t>Properties cannot have same name siblings. </a:t>
            </a:r>
          </a:p>
        </p:txBody>
      </p:sp>
      <p:pic>
        <p:nvPicPr>
          <p:cNvPr id="137219" name="Imag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524751" y="4427538"/>
            <a:ext cx="3429000"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7220" name="Image 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042989" y="5338763"/>
            <a:ext cx="5616575" cy="1104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5" name="Text Box 1"/>
          <p:cNvSpPr txBox="1">
            <a:spLocks noChangeArrowheads="1"/>
          </p:cNvSpPr>
          <p:nvPr/>
        </p:nvSpPr>
        <p:spPr bwMode="auto">
          <a:xfrm>
            <a:off x="557213" y="301626"/>
            <a:ext cx="10044112" cy="614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ct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9pPr>
          </a:lstStyle>
          <a:p>
            <a:pPr eaLnBrk="1" hangingPunct="1">
              <a:lnSpc>
                <a:spcPct val="92000"/>
              </a:lnSpc>
            </a:pPr>
            <a:r>
              <a:rPr lang="en-GB" sz="3600">
                <a:solidFill>
                  <a:srgbClr val="FFA300"/>
                </a:solidFill>
                <a:ea typeface="ＭＳ Ｐゴシック" charset="0"/>
                <a:cs typeface="ＭＳ Ｐゴシック" charset="0"/>
              </a:rPr>
              <a:t>Drives</a:t>
            </a:r>
          </a:p>
        </p:txBody>
      </p:sp>
      <p:sp>
        <p:nvSpPr>
          <p:cNvPr id="139266" name="Text Box 2"/>
          <p:cNvSpPr txBox="1">
            <a:spLocks noChangeArrowheads="1"/>
          </p:cNvSpPr>
          <p:nvPr/>
        </p:nvSpPr>
        <p:spPr bwMode="auto">
          <a:xfrm>
            <a:off x="557213" y="1417638"/>
            <a:ext cx="10044112"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lstStyle>
            <a:lvl1pPr marL="258763" indent="-255588" eaLnBrk="0">
              <a:tabLst>
                <a:tab pos="258763" algn="l"/>
                <a:tab pos="715963" algn="l"/>
                <a:tab pos="1173163" algn="l"/>
                <a:tab pos="1630363" algn="l"/>
                <a:tab pos="2087563" algn="l"/>
                <a:tab pos="2544763" algn="l"/>
                <a:tab pos="3001963" algn="l"/>
                <a:tab pos="3459163" algn="l"/>
                <a:tab pos="3916363" algn="l"/>
                <a:tab pos="4373563" algn="l"/>
                <a:tab pos="4830763" algn="l"/>
                <a:tab pos="5287963" algn="l"/>
                <a:tab pos="5745163" algn="l"/>
                <a:tab pos="6202363" algn="l"/>
                <a:tab pos="6659563" algn="l"/>
                <a:tab pos="7116763" algn="l"/>
                <a:tab pos="7573963" algn="l"/>
                <a:tab pos="8031163" algn="l"/>
                <a:tab pos="8488363" algn="l"/>
                <a:tab pos="8945563" algn="l"/>
                <a:tab pos="9402763" algn="l"/>
              </a:tabLst>
              <a:defRPr sz="2300">
                <a:solidFill>
                  <a:schemeClr val="bg1"/>
                </a:solidFill>
                <a:latin typeface="Arial" charset="0"/>
                <a:ea typeface="MS Gothic" charset="0"/>
                <a:cs typeface="MS Gothic" charset="0"/>
              </a:defRPr>
            </a:lvl1pPr>
            <a:lvl2pPr marL="742950" indent="-285750" eaLnBrk="0">
              <a:tabLst>
                <a:tab pos="258763" algn="l"/>
                <a:tab pos="715963" algn="l"/>
                <a:tab pos="1173163" algn="l"/>
                <a:tab pos="1630363" algn="l"/>
                <a:tab pos="2087563" algn="l"/>
                <a:tab pos="2544763" algn="l"/>
                <a:tab pos="3001963" algn="l"/>
                <a:tab pos="3459163" algn="l"/>
                <a:tab pos="3916363" algn="l"/>
                <a:tab pos="4373563" algn="l"/>
                <a:tab pos="4830763" algn="l"/>
                <a:tab pos="5287963" algn="l"/>
                <a:tab pos="5745163" algn="l"/>
                <a:tab pos="6202363" algn="l"/>
                <a:tab pos="6659563" algn="l"/>
                <a:tab pos="7116763" algn="l"/>
                <a:tab pos="7573963" algn="l"/>
                <a:tab pos="8031163" algn="l"/>
                <a:tab pos="8488363" algn="l"/>
                <a:tab pos="8945563" algn="l"/>
                <a:tab pos="9402763" algn="l"/>
              </a:tabLst>
              <a:defRPr sz="2300">
                <a:solidFill>
                  <a:schemeClr val="bg1"/>
                </a:solidFill>
                <a:latin typeface="Arial" charset="0"/>
                <a:ea typeface="MS Gothic" charset="0"/>
                <a:cs typeface="MS Gothic" charset="0"/>
              </a:defRPr>
            </a:lvl2pPr>
            <a:lvl3pPr marL="1143000" indent="-228600" eaLnBrk="0">
              <a:tabLst>
                <a:tab pos="258763" algn="l"/>
                <a:tab pos="715963" algn="l"/>
                <a:tab pos="1173163" algn="l"/>
                <a:tab pos="1630363" algn="l"/>
                <a:tab pos="2087563" algn="l"/>
                <a:tab pos="2544763" algn="l"/>
                <a:tab pos="3001963" algn="l"/>
                <a:tab pos="3459163" algn="l"/>
                <a:tab pos="3916363" algn="l"/>
                <a:tab pos="4373563" algn="l"/>
                <a:tab pos="4830763" algn="l"/>
                <a:tab pos="5287963" algn="l"/>
                <a:tab pos="5745163" algn="l"/>
                <a:tab pos="6202363" algn="l"/>
                <a:tab pos="6659563" algn="l"/>
                <a:tab pos="7116763" algn="l"/>
                <a:tab pos="7573963" algn="l"/>
                <a:tab pos="8031163" algn="l"/>
                <a:tab pos="8488363" algn="l"/>
                <a:tab pos="8945563" algn="l"/>
                <a:tab pos="9402763" algn="l"/>
              </a:tabLst>
              <a:defRPr sz="2300">
                <a:solidFill>
                  <a:schemeClr val="bg1"/>
                </a:solidFill>
                <a:latin typeface="Arial" charset="0"/>
                <a:ea typeface="MS Gothic" charset="0"/>
                <a:cs typeface="MS Gothic" charset="0"/>
              </a:defRPr>
            </a:lvl3pPr>
            <a:lvl4pPr marL="1600200" indent="-228600" eaLnBrk="0">
              <a:tabLst>
                <a:tab pos="258763" algn="l"/>
                <a:tab pos="715963" algn="l"/>
                <a:tab pos="1173163" algn="l"/>
                <a:tab pos="1630363" algn="l"/>
                <a:tab pos="2087563" algn="l"/>
                <a:tab pos="2544763" algn="l"/>
                <a:tab pos="3001963" algn="l"/>
                <a:tab pos="3459163" algn="l"/>
                <a:tab pos="3916363" algn="l"/>
                <a:tab pos="4373563" algn="l"/>
                <a:tab pos="4830763" algn="l"/>
                <a:tab pos="5287963" algn="l"/>
                <a:tab pos="5745163" algn="l"/>
                <a:tab pos="6202363" algn="l"/>
                <a:tab pos="6659563" algn="l"/>
                <a:tab pos="7116763" algn="l"/>
                <a:tab pos="7573963" algn="l"/>
                <a:tab pos="8031163" algn="l"/>
                <a:tab pos="8488363" algn="l"/>
                <a:tab pos="8945563" algn="l"/>
                <a:tab pos="9402763" algn="l"/>
              </a:tabLst>
              <a:defRPr sz="2300">
                <a:solidFill>
                  <a:schemeClr val="bg1"/>
                </a:solidFill>
                <a:latin typeface="Arial" charset="0"/>
                <a:ea typeface="MS Gothic" charset="0"/>
                <a:cs typeface="MS Gothic" charset="0"/>
              </a:defRPr>
            </a:lvl4pPr>
            <a:lvl5pPr marL="2057400" indent="-228600" eaLnBrk="0">
              <a:tabLst>
                <a:tab pos="258763" algn="l"/>
                <a:tab pos="715963" algn="l"/>
                <a:tab pos="1173163" algn="l"/>
                <a:tab pos="1630363" algn="l"/>
                <a:tab pos="2087563" algn="l"/>
                <a:tab pos="2544763" algn="l"/>
                <a:tab pos="3001963" algn="l"/>
                <a:tab pos="3459163" algn="l"/>
                <a:tab pos="3916363" algn="l"/>
                <a:tab pos="4373563" algn="l"/>
                <a:tab pos="4830763" algn="l"/>
                <a:tab pos="5287963" algn="l"/>
                <a:tab pos="5745163" algn="l"/>
                <a:tab pos="6202363" algn="l"/>
                <a:tab pos="6659563" algn="l"/>
                <a:tab pos="7116763" algn="l"/>
                <a:tab pos="7573963" algn="l"/>
                <a:tab pos="8031163" algn="l"/>
                <a:tab pos="8488363" algn="l"/>
                <a:tab pos="8945563" algn="l"/>
                <a:tab pos="9402763"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258763" algn="l"/>
                <a:tab pos="715963" algn="l"/>
                <a:tab pos="1173163" algn="l"/>
                <a:tab pos="1630363" algn="l"/>
                <a:tab pos="2087563" algn="l"/>
                <a:tab pos="2544763" algn="l"/>
                <a:tab pos="3001963" algn="l"/>
                <a:tab pos="3459163" algn="l"/>
                <a:tab pos="3916363" algn="l"/>
                <a:tab pos="4373563" algn="l"/>
                <a:tab pos="4830763" algn="l"/>
                <a:tab pos="5287963" algn="l"/>
                <a:tab pos="5745163" algn="l"/>
                <a:tab pos="6202363" algn="l"/>
                <a:tab pos="6659563" algn="l"/>
                <a:tab pos="7116763" algn="l"/>
                <a:tab pos="7573963" algn="l"/>
                <a:tab pos="8031163" algn="l"/>
                <a:tab pos="8488363" algn="l"/>
                <a:tab pos="8945563" algn="l"/>
                <a:tab pos="9402763"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258763" algn="l"/>
                <a:tab pos="715963" algn="l"/>
                <a:tab pos="1173163" algn="l"/>
                <a:tab pos="1630363" algn="l"/>
                <a:tab pos="2087563" algn="l"/>
                <a:tab pos="2544763" algn="l"/>
                <a:tab pos="3001963" algn="l"/>
                <a:tab pos="3459163" algn="l"/>
                <a:tab pos="3916363" algn="l"/>
                <a:tab pos="4373563" algn="l"/>
                <a:tab pos="4830763" algn="l"/>
                <a:tab pos="5287963" algn="l"/>
                <a:tab pos="5745163" algn="l"/>
                <a:tab pos="6202363" algn="l"/>
                <a:tab pos="6659563" algn="l"/>
                <a:tab pos="7116763" algn="l"/>
                <a:tab pos="7573963" algn="l"/>
                <a:tab pos="8031163" algn="l"/>
                <a:tab pos="8488363" algn="l"/>
                <a:tab pos="8945563" algn="l"/>
                <a:tab pos="9402763"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258763" algn="l"/>
                <a:tab pos="715963" algn="l"/>
                <a:tab pos="1173163" algn="l"/>
                <a:tab pos="1630363" algn="l"/>
                <a:tab pos="2087563" algn="l"/>
                <a:tab pos="2544763" algn="l"/>
                <a:tab pos="3001963" algn="l"/>
                <a:tab pos="3459163" algn="l"/>
                <a:tab pos="3916363" algn="l"/>
                <a:tab pos="4373563" algn="l"/>
                <a:tab pos="4830763" algn="l"/>
                <a:tab pos="5287963" algn="l"/>
                <a:tab pos="5745163" algn="l"/>
                <a:tab pos="6202363" algn="l"/>
                <a:tab pos="6659563" algn="l"/>
                <a:tab pos="7116763" algn="l"/>
                <a:tab pos="7573963" algn="l"/>
                <a:tab pos="8031163" algn="l"/>
                <a:tab pos="8488363" algn="l"/>
                <a:tab pos="8945563" algn="l"/>
                <a:tab pos="9402763"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258763" algn="l"/>
                <a:tab pos="715963" algn="l"/>
                <a:tab pos="1173163" algn="l"/>
                <a:tab pos="1630363" algn="l"/>
                <a:tab pos="2087563" algn="l"/>
                <a:tab pos="2544763" algn="l"/>
                <a:tab pos="3001963" algn="l"/>
                <a:tab pos="3459163" algn="l"/>
                <a:tab pos="3916363" algn="l"/>
                <a:tab pos="4373563" algn="l"/>
                <a:tab pos="4830763" algn="l"/>
                <a:tab pos="5287963" algn="l"/>
                <a:tab pos="5745163" algn="l"/>
                <a:tab pos="6202363" algn="l"/>
                <a:tab pos="6659563" algn="l"/>
                <a:tab pos="7116763" algn="l"/>
                <a:tab pos="7573963" algn="l"/>
                <a:tab pos="8031163" algn="l"/>
                <a:tab pos="8488363" algn="l"/>
                <a:tab pos="8945563" algn="l"/>
                <a:tab pos="9402763" algn="l"/>
              </a:tabLst>
              <a:defRPr sz="2300">
                <a:solidFill>
                  <a:schemeClr val="bg1"/>
                </a:solidFill>
                <a:latin typeface="Arial" charset="0"/>
                <a:ea typeface="MS Gothic" charset="0"/>
                <a:cs typeface="MS Gothic" charset="0"/>
              </a:defRPr>
            </a:lvl9pPr>
          </a:lstStyle>
          <a:p>
            <a:pPr eaLnBrk="1" hangingPunct="1">
              <a:lnSpc>
                <a:spcPct val="101000"/>
              </a:lnSpc>
              <a:spcAft>
                <a:spcPts val="1425"/>
              </a:spcAft>
              <a:buClr>
                <a:srgbClr val="FFA300"/>
              </a:buClr>
              <a:buSzPct val="150000"/>
              <a:buFont typeface="Segoe UI" charset="0"/>
              <a:buChar char="»"/>
            </a:pPr>
            <a:r>
              <a:rPr lang="en-GB" sz="2000" b="1">
                <a:solidFill>
                  <a:srgbClr val="4C4C4C"/>
                </a:solidFill>
                <a:ea typeface="ＭＳ Ｐゴシック" charset="0"/>
                <a:cs typeface="ＭＳ Ｐゴシック" charset="0"/>
              </a:rPr>
              <a:t>A drive gives access to a small part of a JCR workspace. A drive is a sub-tree of the whole workspace tree.</a:t>
            </a:r>
          </a:p>
          <a:p>
            <a:pPr eaLnBrk="1" hangingPunct="1">
              <a:lnSpc>
                <a:spcPct val="101000"/>
              </a:lnSpc>
              <a:spcAft>
                <a:spcPts val="1425"/>
              </a:spcAft>
              <a:buClr>
                <a:srgbClr val="FFA300"/>
              </a:buClr>
              <a:buSzPct val="150000"/>
              <a:buFont typeface="Segoe UI" charset="0"/>
              <a:buChar char="»"/>
            </a:pPr>
            <a:r>
              <a:rPr lang="en-GB" sz="2000" b="1">
                <a:solidFill>
                  <a:srgbClr val="4C4C4C"/>
                </a:solidFill>
                <a:ea typeface="ＭＳ Ｐゴシック" charset="0"/>
                <a:cs typeface="ＭＳ Ｐゴシック" charset="0"/>
              </a:rPr>
              <a:t>There are about 20 drives defined by default. Each drive has different access permissions.</a:t>
            </a:r>
          </a:p>
          <a:p>
            <a:pPr eaLnBrk="1" hangingPunct="1">
              <a:lnSpc>
                <a:spcPct val="101000"/>
              </a:lnSpc>
              <a:spcAft>
                <a:spcPts val="1425"/>
              </a:spcAft>
              <a:buClr>
                <a:srgbClr val="FFA300"/>
              </a:buClr>
              <a:buSzPct val="150000"/>
              <a:buFont typeface="Segoe UI" charset="0"/>
              <a:buChar char="»"/>
            </a:pPr>
            <a:r>
              <a:rPr lang="en-GB" sz="2000" b="1">
                <a:solidFill>
                  <a:srgbClr val="4C4C4C"/>
                </a:solidFill>
                <a:ea typeface="ＭＳ Ｐゴシック" charset="0"/>
                <a:cs typeface="ＭＳ Ｐゴシック" charset="0"/>
              </a:rPr>
              <a:t>For eXo Content, we work most of the time with the drive “Sites Management”.</a:t>
            </a:r>
          </a:p>
          <a:p>
            <a:pPr eaLnBrk="1" hangingPunct="1">
              <a:lnSpc>
                <a:spcPct val="101000"/>
              </a:lnSpc>
              <a:spcAft>
                <a:spcPts val="1425"/>
              </a:spcAft>
              <a:buClr>
                <a:srgbClr val="FFA300"/>
              </a:buClr>
              <a:buSzPct val="150000"/>
              <a:buFont typeface="Segoe UI" charset="0"/>
              <a:buChar char="»"/>
            </a:pPr>
            <a:r>
              <a:rPr lang="en-GB" sz="2000" b="1">
                <a:solidFill>
                  <a:srgbClr val="4C4C4C"/>
                </a:solidFill>
                <a:ea typeface="ＭＳ Ｐゴシック" charset="0"/>
                <a:cs typeface="ＭＳ Ｐゴシック" charset="0"/>
              </a:rPr>
              <a:t>The “Sites Management” drive gives access to</a:t>
            </a:r>
            <a:br>
              <a:rPr lang="en-GB" sz="2000" b="1">
                <a:solidFill>
                  <a:srgbClr val="4C4C4C"/>
                </a:solidFill>
                <a:ea typeface="ＭＳ Ｐゴシック" charset="0"/>
                <a:cs typeface="ＭＳ Ｐゴシック" charset="0"/>
              </a:rPr>
            </a:br>
            <a:r>
              <a:rPr lang="en-GB" sz="2000" b="1">
                <a:solidFill>
                  <a:srgbClr val="4C4C4C"/>
                </a:solidFill>
                <a:ea typeface="ＭＳ Ｐゴシック" charset="0"/>
                <a:cs typeface="ＭＳ Ｐゴシック" charset="0"/>
              </a:rPr>
              <a:t> the sub-tree “/sites content/live/” in the workspace</a:t>
            </a:r>
            <a:br>
              <a:rPr lang="en-GB" sz="2000" b="1">
                <a:solidFill>
                  <a:srgbClr val="4C4C4C"/>
                </a:solidFill>
                <a:ea typeface="ＭＳ Ｐゴシック" charset="0"/>
                <a:cs typeface="ＭＳ Ｐゴシック" charset="0"/>
              </a:rPr>
            </a:br>
            <a:r>
              <a:rPr lang="en-GB" sz="2000" b="1">
                <a:solidFill>
                  <a:srgbClr val="4C4C4C"/>
                </a:solidFill>
                <a:ea typeface="ＭＳ Ｐゴシック" charset="0"/>
                <a:cs typeface="ＭＳ Ｐゴシック" charset="0"/>
              </a:rPr>
              <a:t> “collaboration”. Later we will see more about this.</a:t>
            </a:r>
          </a:p>
        </p:txBody>
      </p:sp>
      <p:pic>
        <p:nvPicPr>
          <p:cNvPr id="139267" name="Imag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64389" y="3395663"/>
            <a:ext cx="3024187" cy="319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9268" name="Image 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00113" y="4643438"/>
            <a:ext cx="4608512" cy="178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3" name="Text Box 1"/>
          <p:cNvSpPr txBox="1">
            <a:spLocks noChangeArrowheads="1"/>
          </p:cNvSpPr>
          <p:nvPr/>
        </p:nvSpPr>
        <p:spPr bwMode="auto">
          <a:xfrm>
            <a:off x="8001000" y="6886575"/>
            <a:ext cx="2598738"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9pPr>
          </a:lstStyle>
          <a:p>
            <a:pPr algn="r" eaLnBrk="1">
              <a:lnSpc>
                <a:spcPct val="98000"/>
              </a:lnSpc>
              <a:buFont typeface="Wingdings" charset="0"/>
              <a:buNone/>
            </a:pPr>
            <a:fld id="{675562AB-1A65-084D-8825-940CC071430E}" type="slidenum">
              <a:rPr lang="en-GB" sz="1500">
                <a:solidFill>
                  <a:srgbClr val="000000"/>
                </a:solidFill>
                <a:latin typeface="Times New Roman" charset="0"/>
              </a:rPr>
              <a:pPr algn="r" eaLnBrk="1">
                <a:lnSpc>
                  <a:spcPct val="98000"/>
                </a:lnSpc>
                <a:buFont typeface="Wingdings" charset="0"/>
                <a:buNone/>
              </a:pPr>
              <a:t>15</a:t>
            </a:fld>
            <a:endParaRPr lang="en-GB" sz="1500">
              <a:solidFill>
                <a:srgbClr val="000000"/>
              </a:solidFill>
              <a:latin typeface="Times New Roman" charset="0"/>
            </a:endParaRPr>
          </a:p>
        </p:txBody>
      </p:sp>
      <p:sp>
        <p:nvSpPr>
          <p:cNvPr id="141314" name="Text Box 2"/>
          <p:cNvSpPr txBox="1">
            <a:spLocks noChangeArrowheads="1"/>
          </p:cNvSpPr>
          <p:nvPr/>
        </p:nvSpPr>
        <p:spPr bwMode="auto">
          <a:xfrm>
            <a:off x="550863" y="4692651"/>
            <a:ext cx="10044112" cy="149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ct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9pPr>
          </a:lstStyle>
          <a:p>
            <a:pPr algn="ctr" eaLnBrk="1">
              <a:lnSpc>
                <a:spcPct val="96000"/>
              </a:lnSpc>
            </a:pPr>
            <a:r>
              <a:rPr lang="en-GB" sz="4800">
                <a:solidFill>
                  <a:srgbClr val="FFFFFF"/>
                </a:solidFill>
              </a:rPr>
              <a:t>Content Overview</a:t>
            </a:r>
          </a:p>
        </p:txBody>
      </p:sp>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1" name="Text Box 1"/>
          <p:cNvSpPr txBox="1">
            <a:spLocks noChangeArrowheads="1"/>
          </p:cNvSpPr>
          <p:nvPr/>
        </p:nvSpPr>
        <p:spPr bwMode="auto">
          <a:xfrm>
            <a:off x="557213" y="301626"/>
            <a:ext cx="10044112" cy="614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ct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9pPr>
          </a:lstStyle>
          <a:p>
            <a:pPr eaLnBrk="1" hangingPunct="1">
              <a:lnSpc>
                <a:spcPct val="92000"/>
              </a:lnSpc>
            </a:pPr>
            <a:r>
              <a:rPr lang="en-GB" sz="3600">
                <a:solidFill>
                  <a:srgbClr val="FFA300"/>
                </a:solidFill>
              </a:rPr>
              <a:t>Content</a:t>
            </a:r>
          </a:p>
        </p:txBody>
      </p:sp>
      <p:sp>
        <p:nvSpPr>
          <p:cNvPr id="143362" name="Rectangle 6"/>
          <p:cNvSpPr>
            <a:spLocks noChangeArrowheads="1"/>
          </p:cNvSpPr>
          <p:nvPr/>
        </p:nvSpPr>
        <p:spPr bwMode="auto">
          <a:xfrm>
            <a:off x="250826" y="1116014"/>
            <a:ext cx="10118726" cy="5818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marL="498475" indent="-315913" defTabSz="911225" eaLnBrk="0">
              <a:lnSpc>
                <a:spcPct val="98000"/>
              </a:lnSpc>
              <a:spcAft>
                <a:spcPts val="1425"/>
              </a:spcAft>
              <a:buSzPct val="70000"/>
            </a:pPr>
            <a:r>
              <a:rPr lang="en-US" sz="2600" b="1" i="1">
                <a:solidFill>
                  <a:srgbClr val="333333"/>
                </a:solidFill>
              </a:rPr>
              <a:t>Overview</a:t>
            </a:r>
          </a:p>
          <a:p>
            <a:pPr marL="955675" lvl="1" indent="-315913" defTabSz="911225" eaLnBrk="0">
              <a:lnSpc>
                <a:spcPct val="98000"/>
              </a:lnSpc>
              <a:spcAft>
                <a:spcPts val="1425"/>
              </a:spcAft>
              <a:buClr>
                <a:srgbClr val="FFA300"/>
              </a:buClr>
              <a:buSzPct val="120000"/>
              <a:buFont typeface="Segoe UI" charset="0"/>
              <a:buChar char="»"/>
            </a:pPr>
            <a:endParaRPr lang="en-US" sz="2200" b="1" i="1">
              <a:solidFill>
                <a:srgbClr val="4C4C4C"/>
              </a:solidFill>
            </a:endParaRPr>
          </a:p>
        </p:txBody>
      </p:sp>
      <p:grpSp>
        <p:nvGrpSpPr>
          <p:cNvPr id="143363" name="Group 6"/>
          <p:cNvGrpSpPr>
            <a:grpSpLocks/>
          </p:cNvGrpSpPr>
          <p:nvPr/>
        </p:nvGrpSpPr>
        <p:grpSpPr bwMode="auto">
          <a:xfrm>
            <a:off x="1079500" y="2351088"/>
            <a:ext cx="8623300" cy="3225800"/>
            <a:chOff x="1079468" y="3133723"/>
            <a:chExt cx="8623300" cy="3225800"/>
          </a:xfrm>
        </p:grpSpPr>
        <p:pic>
          <p:nvPicPr>
            <p:cNvPr id="143364" name="Picture 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9468" y="3636961"/>
              <a:ext cx="3352800" cy="22225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143365" name="Picture 5"/>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61068" y="3638548"/>
              <a:ext cx="3441700" cy="22225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143366" name="Picture 6"/>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66968" y="3133723"/>
              <a:ext cx="5397500" cy="32258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pic>
      </p:grpSp>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09" name="Text Box 1"/>
          <p:cNvSpPr txBox="1">
            <a:spLocks noChangeArrowheads="1"/>
          </p:cNvSpPr>
          <p:nvPr/>
        </p:nvSpPr>
        <p:spPr bwMode="auto">
          <a:xfrm>
            <a:off x="557213" y="301626"/>
            <a:ext cx="10044112" cy="614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ct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9pPr>
          </a:lstStyle>
          <a:p>
            <a:pPr eaLnBrk="1" hangingPunct="1">
              <a:lnSpc>
                <a:spcPct val="92000"/>
              </a:lnSpc>
            </a:pPr>
            <a:r>
              <a:rPr lang="en-GB" sz="3600">
                <a:solidFill>
                  <a:srgbClr val="FFA300"/>
                </a:solidFill>
              </a:rPr>
              <a:t>Content</a:t>
            </a:r>
          </a:p>
        </p:txBody>
      </p:sp>
      <p:sp>
        <p:nvSpPr>
          <p:cNvPr id="50179" name="Rectangle 6"/>
          <p:cNvSpPr>
            <a:spLocks noChangeArrowheads="1"/>
          </p:cNvSpPr>
          <p:nvPr/>
        </p:nvSpPr>
        <p:spPr bwMode="auto">
          <a:xfrm>
            <a:off x="436564" y="1136650"/>
            <a:ext cx="10333037" cy="5429250"/>
          </a:xfrm>
          <a:prstGeom prst="rect">
            <a:avLst/>
          </a:prstGeom>
          <a:noFill/>
          <a:ln w="12700">
            <a:noFill/>
            <a:miter lim="800000"/>
            <a:headEnd/>
            <a:tailEnd/>
          </a:ln>
        </p:spPr>
        <p:txBody>
          <a:bodyPr lIns="0" tIns="0" rIns="0" bIns="0"/>
          <a:lstStyle/>
          <a:p>
            <a:pPr marL="500293" indent="-318229" defTabSz="911931" eaLnBrk="0">
              <a:lnSpc>
                <a:spcPct val="98000"/>
              </a:lnSpc>
              <a:spcAft>
                <a:spcPts val="1425"/>
              </a:spcAft>
              <a:buSzPct val="70000"/>
              <a:defRPr/>
            </a:pPr>
            <a:r>
              <a:rPr lang="en-US" sz="2600" b="1" i="1" dirty="0">
                <a:solidFill>
                  <a:srgbClr val="333333"/>
                </a:solidFill>
                <a:ea typeface="MS Gothic" pitchFamily="49" charset="-128"/>
                <a:cs typeface="+mn-cs"/>
              </a:rPr>
              <a:t>Content:</a:t>
            </a:r>
          </a:p>
          <a:p>
            <a:pPr marL="533533" indent="-318229" defTabSz="911931" eaLnBrk="0">
              <a:lnSpc>
                <a:spcPct val="98000"/>
              </a:lnSpc>
              <a:spcAft>
                <a:spcPts val="1425"/>
              </a:spcAft>
              <a:buClr>
                <a:srgbClr val="FFA300"/>
              </a:buClr>
              <a:buSzPct val="120000"/>
              <a:buFont typeface="Segoe UI" pitchFamily="34" charset="0"/>
              <a:buChar char="»"/>
              <a:defRPr/>
            </a:pPr>
            <a:r>
              <a:rPr lang="en-US" sz="2200" b="1" i="1" dirty="0">
                <a:solidFill>
                  <a:srgbClr val="4C4C4C"/>
                </a:solidFill>
                <a:ea typeface="MS Gothic" pitchFamily="49" charset="-128"/>
                <a:cs typeface="+mn-cs"/>
              </a:rPr>
              <a:t>A chunk of information that is stored on the server.</a:t>
            </a:r>
          </a:p>
          <a:p>
            <a:pPr marL="533533" indent="-318229" defTabSz="911931" eaLnBrk="0">
              <a:lnSpc>
                <a:spcPct val="98000"/>
              </a:lnSpc>
              <a:spcAft>
                <a:spcPts val="1425"/>
              </a:spcAft>
              <a:buClr>
                <a:srgbClr val="FFA300"/>
              </a:buClr>
              <a:buSzPct val="120000"/>
              <a:buFont typeface="Segoe UI" pitchFamily="34" charset="0"/>
              <a:buChar char="»"/>
              <a:defRPr/>
            </a:pPr>
            <a:r>
              <a:rPr lang="en-US" sz="2200" b="1" i="1" dirty="0">
                <a:solidFill>
                  <a:srgbClr val="4C4C4C"/>
                </a:solidFill>
                <a:ea typeface="MS Gothic" pitchFamily="49" charset="-128"/>
                <a:cs typeface="+mn-cs"/>
              </a:rPr>
              <a:t>Can be shown in different portlets at different locations of WCM.</a:t>
            </a:r>
          </a:p>
          <a:p>
            <a:pPr marL="533533" indent="-318229" defTabSz="911931" eaLnBrk="0">
              <a:lnSpc>
                <a:spcPct val="98000"/>
              </a:lnSpc>
              <a:spcAft>
                <a:spcPts val="1425"/>
              </a:spcAft>
              <a:buClr>
                <a:srgbClr val="FFA300"/>
              </a:buClr>
              <a:buSzPct val="120000"/>
              <a:buFont typeface="Segoe UI" pitchFamily="34" charset="0"/>
              <a:buChar char="»"/>
              <a:defRPr/>
            </a:pPr>
            <a:r>
              <a:rPr lang="en-US" sz="2200" b="1" i="1" dirty="0">
                <a:solidFill>
                  <a:srgbClr val="4C4C4C"/>
                </a:solidFill>
                <a:ea typeface="MS Gothic" pitchFamily="49" charset="-128"/>
                <a:cs typeface="+mn-cs"/>
              </a:rPr>
              <a:t>Examples:</a:t>
            </a:r>
          </a:p>
          <a:p>
            <a:pPr marL="956250" lvl="1" indent="-318229" defTabSz="911931" eaLnBrk="0">
              <a:lnSpc>
                <a:spcPct val="98000"/>
              </a:lnSpc>
              <a:spcAft>
                <a:spcPts val="1425"/>
              </a:spcAft>
              <a:buClr>
                <a:srgbClr val="FFA300"/>
              </a:buClr>
              <a:buSzPct val="120000"/>
              <a:buFont typeface="Segoe UI" pitchFamily="34" charset="0"/>
              <a:buChar char="»"/>
              <a:defRPr/>
            </a:pPr>
            <a:r>
              <a:rPr lang="en-US" sz="2200" b="1" i="1" dirty="0">
                <a:solidFill>
                  <a:srgbClr val="4C4C4C"/>
                </a:solidFill>
                <a:ea typeface="MS Gothic" pitchFamily="49" charset="-128"/>
                <a:cs typeface="+mn-cs"/>
              </a:rPr>
              <a:t>PDF Document</a:t>
            </a:r>
          </a:p>
          <a:p>
            <a:pPr marL="956250" lvl="1" indent="-318229" defTabSz="911931" eaLnBrk="0">
              <a:lnSpc>
                <a:spcPct val="98000"/>
              </a:lnSpc>
              <a:spcAft>
                <a:spcPts val="1425"/>
              </a:spcAft>
              <a:buClr>
                <a:srgbClr val="FFA300"/>
              </a:buClr>
              <a:buSzPct val="120000"/>
              <a:buFont typeface="Segoe UI" pitchFamily="34" charset="0"/>
              <a:buChar char="»"/>
              <a:defRPr/>
            </a:pPr>
            <a:r>
              <a:rPr lang="en-US" sz="2200" b="1" i="1" dirty="0">
                <a:solidFill>
                  <a:srgbClr val="4C4C4C"/>
                </a:solidFill>
                <a:ea typeface="MS Gothic" pitchFamily="49" charset="-128"/>
                <a:cs typeface="+mn-cs"/>
              </a:rPr>
              <a:t>Site Artifact (Banner, Footer). Site artifacts are not indexed for search.</a:t>
            </a:r>
          </a:p>
          <a:p>
            <a:pPr marL="956250" lvl="1" indent="-318229" defTabSz="911931" eaLnBrk="0">
              <a:lnSpc>
                <a:spcPct val="98000"/>
              </a:lnSpc>
              <a:spcAft>
                <a:spcPts val="1425"/>
              </a:spcAft>
              <a:buClr>
                <a:srgbClr val="FFA300"/>
              </a:buClr>
              <a:buSzPct val="120000"/>
              <a:buFont typeface="Segoe UI" pitchFamily="34" charset="0"/>
              <a:buChar char="»"/>
              <a:defRPr/>
            </a:pPr>
            <a:r>
              <a:rPr lang="en-US" sz="2200" b="1" i="1" dirty="0">
                <a:solidFill>
                  <a:srgbClr val="4C4C4C"/>
                </a:solidFill>
                <a:ea typeface="MS Gothic" pitchFamily="49" charset="-128"/>
                <a:cs typeface="+mn-cs"/>
              </a:rPr>
              <a:t>Articles, News, Events, etc.</a:t>
            </a:r>
          </a:p>
          <a:p>
            <a:pPr marL="956250" lvl="1" indent="-318229" defTabSz="911931" eaLnBrk="0">
              <a:lnSpc>
                <a:spcPct val="98000"/>
              </a:lnSpc>
              <a:spcAft>
                <a:spcPts val="1425"/>
              </a:spcAft>
              <a:buClr>
                <a:srgbClr val="FFA300"/>
              </a:buClr>
              <a:buSzPct val="120000"/>
              <a:buFont typeface="Segoe UI" pitchFamily="34" charset="0"/>
              <a:buChar char="»"/>
              <a:defRPr/>
            </a:pPr>
            <a:r>
              <a:rPr lang="en-US" sz="2200" b="1" i="1" dirty="0">
                <a:solidFill>
                  <a:srgbClr val="4C4C4C"/>
                </a:solidFill>
                <a:ea typeface="MS Gothic" pitchFamily="49" charset="-128"/>
                <a:cs typeface="+mn-cs"/>
              </a:rPr>
              <a:t>Any document stored on the server.</a:t>
            </a:r>
          </a:p>
          <a:p>
            <a:pPr marL="956250" lvl="1" indent="-318229" defTabSz="911931" eaLnBrk="0">
              <a:lnSpc>
                <a:spcPct val="98000"/>
              </a:lnSpc>
              <a:spcAft>
                <a:spcPts val="1425"/>
              </a:spcAft>
              <a:buClr>
                <a:srgbClr val="FFA300"/>
              </a:buClr>
              <a:buSzPct val="120000"/>
              <a:buFont typeface="Segoe UI" pitchFamily="34" charset="0"/>
              <a:buChar char="»"/>
              <a:defRPr/>
            </a:pPr>
            <a:endParaRPr lang="en-US" sz="2200" b="1" i="1" dirty="0">
              <a:solidFill>
                <a:srgbClr val="4C4C4C"/>
              </a:solidFill>
              <a:ea typeface="MS Gothic" pitchFamily="49" charset="-128"/>
              <a:cs typeface="+mn-cs"/>
            </a:endParaRPr>
          </a:p>
        </p:txBody>
      </p:sp>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7" name="Text Box 1"/>
          <p:cNvSpPr txBox="1">
            <a:spLocks noChangeArrowheads="1"/>
          </p:cNvSpPr>
          <p:nvPr/>
        </p:nvSpPr>
        <p:spPr bwMode="auto">
          <a:xfrm>
            <a:off x="557213" y="301626"/>
            <a:ext cx="10044112" cy="614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ct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9pPr>
          </a:lstStyle>
          <a:p>
            <a:pPr eaLnBrk="1" hangingPunct="1">
              <a:lnSpc>
                <a:spcPct val="92000"/>
              </a:lnSpc>
            </a:pPr>
            <a:r>
              <a:rPr lang="en-GB" sz="3600">
                <a:solidFill>
                  <a:srgbClr val="FFA300"/>
                </a:solidFill>
              </a:rPr>
              <a:t>Content</a:t>
            </a:r>
          </a:p>
        </p:txBody>
      </p:sp>
      <p:sp>
        <p:nvSpPr>
          <p:cNvPr id="50179" name="Rectangle 6"/>
          <p:cNvSpPr>
            <a:spLocks noChangeArrowheads="1"/>
          </p:cNvSpPr>
          <p:nvPr/>
        </p:nvSpPr>
        <p:spPr bwMode="auto">
          <a:xfrm>
            <a:off x="436564" y="1136650"/>
            <a:ext cx="10333037" cy="5429250"/>
          </a:xfrm>
          <a:prstGeom prst="rect">
            <a:avLst/>
          </a:prstGeom>
          <a:noFill/>
          <a:ln w="12700">
            <a:noFill/>
            <a:miter lim="800000"/>
            <a:headEnd/>
            <a:tailEnd/>
          </a:ln>
        </p:spPr>
        <p:txBody>
          <a:bodyPr lIns="0" tIns="0" rIns="0" bIns="0"/>
          <a:lstStyle/>
          <a:p>
            <a:pPr marL="500293" indent="-318229" defTabSz="911931" eaLnBrk="0">
              <a:lnSpc>
                <a:spcPct val="98000"/>
              </a:lnSpc>
              <a:spcAft>
                <a:spcPts val="1425"/>
              </a:spcAft>
              <a:buSzPct val="70000"/>
              <a:defRPr/>
            </a:pPr>
            <a:r>
              <a:rPr lang="en-US" sz="2600" b="1" i="1" dirty="0">
                <a:solidFill>
                  <a:srgbClr val="333333"/>
                </a:solidFill>
                <a:ea typeface="MS Gothic" pitchFamily="49" charset="-128"/>
                <a:cs typeface="+mn-cs"/>
              </a:rPr>
              <a:t>Main Content Portlets:</a:t>
            </a:r>
          </a:p>
          <a:p>
            <a:pPr marL="533533" indent="-318229" defTabSz="911931" eaLnBrk="0">
              <a:lnSpc>
                <a:spcPct val="98000"/>
              </a:lnSpc>
              <a:spcAft>
                <a:spcPts val="1425"/>
              </a:spcAft>
              <a:buClr>
                <a:srgbClr val="FFA300"/>
              </a:buClr>
              <a:buSzPct val="120000"/>
              <a:buFont typeface="Segoe UI" pitchFamily="34" charset="0"/>
              <a:buChar char="»"/>
              <a:defRPr/>
            </a:pPr>
            <a:r>
              <a:rPr lang="en-US" sz="2200" b="1" i="1" dirty="0">
                <a:solidFill>
                  <a:srgbClr val="4C4C4C"/>
                </a:solidFill>
                <a:ea typeface="MS Gothic" pitchFamily="49" charset="-128"/>
                <a:cs typeface="+mn-cs"/>
              </a:rPr>
              <a:t>Content Detail Portlet</a:t>
            </a:r>
          </a:p>
          <a:p>
            <a:pPr marL="956250" lvl="1" indent="-318229" defTabSz="911931" eaLnBrk="0">
              <a:lnSpc>
                <a:spcPct val="98000"/>
              </a:lnSpc>
              <a:spcAft>
                <a:spcPts val="1425"/>
              </a:spcAft>
              <a:buClr>
                <a:srgbClr val="FFA300"/>
              </a:buClr>
              <a:buSzPct val="120000"/>
              <a:buFont typeface="Segoe UI" pitchFamily="34" charset="0"/>
              <a:buChar char="»"/>
              <a:defRPr/>
            </a:pPr>
            <a:r>
              <a:rPr lang="en-US" sz="2200" b="1" i="1" dirty="0">
                <a:solidFill>
                  <a:srgbClr val="4C4C4C"/>
                </a:solidFill>
                <a:ea typeface="MS Gothic" pitchFamily="49" charset="-128"/>
                <a:cs typeface="+mn-cs"/>
              </a:rPr>
              <a:t>Shows a single content</a:t>
            </a:r>
          </a:p>
          <a:p>
            <a:pPr marL="533533" indent="-318229" defTabSz="911931" eaLnBrk="0">
              <a:lnSpc>
                <a:spcPct val="98000"/>
              </a:lnSpc>
              <a:spcAft>
                <a:spcPts val="1425"/>
              </a:spcAft>
              <a:buClr>
                <a:srgbClr val="FFA300"/>
              </a:buClr>
              <a:buSzPct val="120000"/>
              <a:buFont typeface="Segoe UI" pitchFamily="34" charset="0"/>
              <a:buChar char="»"/>
              <a:defRPr/>
            </a:pPr>
            <a:endParaRPr lang="en-US" sz="2200" b="1" i="1" dirty="0">
              <a:solidFill>
                <a:srgbClr val="4C4C4C"/>
              </a:solidFill>
              <a:ea typeface="MS Gothic" pitchFamily="49" charset="-128"/>
              <a:cs typeface="+mn-cs"/>
            </a:endParaRPr>
          </a:p>
          <a:p>
            <a:pPr marL="533533" indent="-318229" defTabSz="911931" eaLnBrk="0">
              <a:lnSpc>
                <a:spcPct val="98000"/>
              </a:lnSpc>
              <a:spcAft>
                <a:spcPts val="1425"/>
              </a:spcAft>
              <a:buClr>
                <a:srgbClr val="FFA300"/>
              </a:buClr>
              <a:buSzPct val="120000"/>
              <a:buFont typeface="Segoe UI" pitchFamily="34" charset="0"/>
              <a:buChar char="»"/>
              <a:defRPr/>
            </a:pPr>
            <a:r>
              <a:rPr lang="en-US" sz="2200" b="1" i="1" dirty="0">
                <a:solidFill>
                  <a:srgbClr val="4C4C4C"/>
                </a:solidFill>
                <a:ea typeface="MS Gothic" pitchFamily="49" charset="-128"/>
                <a:cs typeface="+mn-cs"/>
              </a:rPr>
              <a:t>Content List Portlet</a:t>
            </a:r>
          </a:p>
          <a:p>
            <a:pPr marL="956250" lvl="1" indent="-318229" defTabSz="911931" eaLnBrk="0">
              <a:lnSpc>
                <a:spcPct val="98000"/>
              </a:lnSpc>
              <a:spcAft>
                <a:spcPts val="1425"/>
              </a:spcAft>
              <a:buClr>
                <a:srgbClr val="FFA300"/>
              </a:buClr>
              <a:buSzPct val="120000"/>
              <a:buFont typeface="Segoe UI" pitchFamily="34" charset="0"/>
              <a:buChar char="»"/>
              <a:defRPr/>
            </a:pPr>
            <a:r>
              <a:rPr lang="en-US" sz="2200" b="1" i="1" dirty="0">
                <a:solidFill>
                  <a:srgbClr val="4C4C4C"/>
                </a:solidFill>
                <a:ea typeface="MS Gothic" pitchFamily="49" charset="-128"/>
                <a:cs typeface="+mn-cs"/>
              </a:rPr>
              <a:t>Shows several contents in a list</a:t>
            </a:r>
          </a:p>
        </p:txBody>
      </p:sp>
      <p:pic>
        <p:nvPicPr>
          <p:cNvPr id="7578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1076" y="1474789"/>
            <a:ext cx="6010275" cy="1463675"/>
          </a:xfrm>
          <a:prstGeom prst="rect">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147460" name="Image 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843214" y="4140200"/>
            <a:ext cx="6405562" cy="2528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5" name="Text Box 1"/>
          <p:cNvSpPr txBox="1">
            <a:spLocks noChangeArrowheads="1"/>
          </p:cNvSpPr>
          <p:nvPr/>
        </p:nvSpPr>
        <p:spPr bwMode="auto">
          <a:xfrm>
            <a:off x="8001000" y="6886575"/>
            <a:ext cx="2598738"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9pPr>
          </a:lstStyle>
          <a:p>
            <a:pPr algn="r" eaLnBrk="1">
              <a:lnSpc>
                <a:spcPct val="98000"/>
              </a:lnSpc>
              <a:buFont typeface="Wingdings" charset="0"/>
              <a:buNone/>
            </a:pPr>
            <a:fld id="{00E31E3A-CC59-694B-9E40-048F1F7B7C97}" type="slidenum">
              <a:rPr lang="en-GB" sz="1500">
                <a:solidFill>
                  <a:srgbClr val="000000"/>
                </a:solidFill>
                <a:latin typeface="Times New Roman" charset="0"/>
              </a:rPr>
              <a:pPr algn="r" eaLnBrk="1">
                <a:lnSpc>
                  <a:spcPct val="98000"/>
                </a:lnSpc>
                <a:buFont typeface="Wingdings" charset="0"/>
                <a:buNone/>
              </a:pPr>
              <a:t>19</a:t>
            </a:fld>
            <a:endParaRPr lang="en-GB" sz="1500">
              <a:solidFill>
                <a:srgbClr val="000000"/>
              </a:solidFill>
              <a:latin typeface="Times New Roman" charset="0"/>
            </a:endParaRPr>
          </a:p>
        </p:txBody>
      </p:sp>
      <p:sp>
        <p:nvSpPr>
          <p:cNvPr id="149506" name="Text Box 2"/>
          <p:cNvSpPr txBox="1">
            <a:spLocks noChangeArrowheads="1"/>
          </p:cNvSpPr>
          <p:nvPr/>
        </p:nvSpPr>
        <p:spPr bwMode="auto">
          <a:xfrm>
            <a:off x="550863" y="4692651"/>
            <a:ext cx="10044112" cy="149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ct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9pPr>
          </a:lstStyle>
          <a:p>
            <a:pPr algn="ctr" eaLnBrk="1">
              <a:lnSpc>
                <a:spcPct val="96000"/>
              </a:lnSpc>
            </a:pPr>
            <a:r>
              <a:rPr lang="en-GB" sz="4800">
                <a:solidFill>
                  <a:srgbClr val="FFFFFF"/>
                </a:solidFill>
              </a:rPr>
              <a:t>Inline Editing</a:t>
            </a:r>
          </a:p>
        </p:txBody>
      </p:sp>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89" name="Text Box 1"/>
          <p:cNvSpPr txBox="1">
            <a:spLocks noChangeArrowheads="1"/>
          </p:cNvSpPr>
          <p:nvPr/>
        </p:nvSpPr>
        <p:spPr bwMode="auto">
          <a:xfrm>
            <a:off x="557213" y="301626"/>
            <a:ext cx="10044112" cy="614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ct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9pPr>
          </a:lstStyle>
          <a:p>
            <a:pPr eaLnBrk="1" hangingPunct="1">
              <a:lnSpc>
                <a:spcPct val="92000"/>
              </a:lnSpc>
            </a:pPr>
            <a:r>
              <a:rPr lang="en-GB" sz="3600">
                <a:solidFill>
                  <a:srgbClr val="FFA300"/>
                </a:solidFill>
                <a:ea typeface="ＭＳ Ｐゴシック" charset="0"/>
                <a:cs typeface="ＭＳ Ｐゴシック" charset="0"/>
              </a:rPr>
              <a:t>Table of Contents</a:t>
            </a:r>
          </a:p>
        </p:txBody>
      </p:sp>
      <p:sp>
        <p:nvSpPr>
          <p:cNvPr id="77827" name="Text Box 2"/>
          <p:cNvSpPr txBox="1">
            <a:spLocks noChangeArrowheads="1"/>
          </p:cNvSpPr>
          <p:nvPr/>
        </p:nvSpPr>
        <p:spPr bwMode="auto">
          <a:xfrm>
            <a:off x="557213" y="1266725"/>
            <a:ext cx="10044112"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numCol="2"/>
          <a:lstStyle>
            <a:lvl1pPr marL="258763" indent="-255588" eaLnBrk="0">
              <a:tabLst>
                <a:tab pos="258763" algn="l"/>
                <a:tab pos="715963" algn="l"/>
                <a:tab pos="1173163" algn="l"/>
                <a:tab pos="1630363" algn="l"/>
                <a:tab pos="2087563" algn="l"/>
                <a:tab pos="2544763" algn="l"/>
                <a:tab pos="3001963" algn="l"/>
                <a:tab pos="3459163" algn="l"/>
                <a:tab pos="3916363" algn="l"/>
                <a:tab pos="4373563" algn="l"/>
                <a:tab pos="4830763" algn="l"/>
                <a:tab pos="5287963" algn="l"/>
                <a:tab pos="5745163" algn="l"/>
                <a:tab pos="6202363" algn="l"/>
                <a:tab pos="6659563" algn="l"/>
                <a:tab pos="7116763" algn="l"/>
                <a:tab pos="7573963" algn="l"/>
                <a:tab pos="8031163" algn="l"/>
                <a:tab pos="8488363" algn="l"/>
                <a:tab pos="8945563" algn="l"/>
                <a:tab pos="9402763" algn="l"/>
              </a:tabLst>
              <a:defRPr sz="2400">
                <a:solidFill>
                  <a:schemeClr val="bg1"/>
                </a:solidFill>
                <a:latin typeface="Arial" charset="0"/>
                <a:ea typeface="ＭＳ Ｐゴシック" charset="0"/>
                <a:cs typeface="MS Gothic" charset="0"/>
              </a:defRPr>
            </a:lvl1pPr>
            <a:lvl2pPr marL="639763" indent="-209550" eaLnBrk="0">
              <a:tabLst>
                <a:tab pos="258763" algn="l"/>
                <a:tab pos="715963" algn="l"/>
                <a:tab pos="1173163" algn="l"/>
                <a:tab pos="1630363" algn="l"/>
                <a:tab pos="2087563" algn="l"/>
                <a:tab pos="2544763" algn="l"/>
                <a:tab pos="3001963" algn="l"/>
                <a:tab pos="3459163" algn="l"/>
                <a:tab pos="3916363" algn="l"/>
                <a:tab pos="4373563" algn="l"/>
                <a:tab pos="4830763" algn="l"/>
                <a:tab pos="5287963" algn="l"/>
                <a:tab pos="5745163" algn="l"/>
                <a:tab pos="6202363" algn="l"/>
                <a:tab pos="6659563" algn="l"/>
                <a:tab pos="7116763" algn="l"/>
                <a:tab pos="7573963" algn="l"/>
                <a:tab pos="8031163" algn="l"/>
                <a:tab pos="8488363" algn="l"/>
                <a:tab pos="8945563" algn="l"/>
                <a:tab pos="9402763" algn="l"/>
              </a:tabLst>
              <a:defRPr sz="2400">
                <a:solidFill>
                  <a:schemeClr val="bg1"/>
                </a:solidFill>
                <a:latin typeface="Arial" charset="0"/>
                <a:ea typeface="MS Gothic" charset="0"/>
                <a:cs typeface="MS Gothic" charset="0"/>
              </a:defRPr>
            </a:lvl2pPr>
            <a:lvl3pPr eaLnBrk="0">
              <a:tabLst>
                <a:tab pos="258763" algn="l"/>
                <a:tab pos="715963" algn="l"/>
                <a:tab pos="1173163" algn="l"/>
                <a:tab pos="1630363" algn="l"/>
                <a:tab pos="2087563" algn="l"/>
                <a:tab pos="2544763" algn="l"/>
                <a:tab pos="3001963" algn="l"/>
                <a:tab pos="3459163" algn="l"/>
                <a:tab pos="3916363" algn="l"/>
                <a:tab pos="4373563" algn="l"/>
                <a:tab pos="4830763" algn="l"/>
                <a:tab pos="5287963" algn="l"/>
                <a:tab pos="5745163" algn="l"/>
                <a:tab pos="6202363" algn="l"/>
                <a:tab pos="6659563" algn="l"/>
                <a:tab pos="7116763" algn="l"/>
                <a:tab pos="7573963" algn="l"/>
                <a:tab pos="8031163" algn="l"/>
                <a:tab pos="8488363" algn="l"/>
                <a:tab pos="8945563" algn="l"/>
                <a:tab pos="9402763" algn="l"/>
              </a:tabLst>
              <a:defRPr sz="2400">
                <a:solidFill>
                  <a:schemeClr val="bg1"/>
                </a:solidFill>
                <a:latin typeface="Arial" charset="0"/>
                <a:ea typeface="MS Gothic" charset="0"/>
                <a:cs typeface="MS Gothic" charset="0"/>
              </a:defRPr>
            </a:lvl3pPr>
            <a:lvl4pPr eaLnBrk="0">
              <a:tabLst>
                <a:tab pos="258763" algn="l"/>
                <a:tab pos="715963" algn="l"/>
                <a:tab pos="1173163" algn="l"/>
                <a:tab pos="1630363" algn="l"/>
                <a:tab pos="2087563" algn="l"/>
                <a:tab pos="2544763" algn="l"/>
                <a:tab pos="3001963" algn="l"/>
                <a:tab pos="3459163" algn="l"/>
                <a:tab pos="3916363" algn="l"/>
                <a:tab pos="4373563" algn="l"/>
                <a:tab pos="4830763" algn="l"/>
                <a:tab pos="5287963" algn="l"/>
                <a:tab pos="5745163" algn="l"/>
                <a:tab pos="6202363" algn="l"/>
                <a:tab pos="6659563" algn="l"/>
                <a:tab pos="7116763" algn="l"/>
                <a:tab pos="7573963" algn="l"/>
                <a:tab pos="8031163" algn="l"/>
                <a:tab pos="8488363" algn="l"/>
                <a:tab pos="8945563" algn="l"/>
                <a:tab pos="9402763" algn="l"/>
              </a:tabLst>
              <a:defRPr sz="2400">
                <a:solidFill>
                  <a:schemeClr val="bg1"/>
                </a:solidFill>
                <a:latin typeface="Arial" charset="0"/>
                <a:ea typeface="MS Gothic" charset="0"/>
                <a:cs typeface="MS Gothic" charset="0"/>
              </a:defRPr>
            </a:lvl4pPr>
            <a:lvl5pPr eaLnBrk="0">
              <a:tabLst>
                <a:tab pos="258763" algn="l"/>
                <a:tab pos="715963" algn="l"/>
                <a:tab pos="1173163" algn="l"/>
                <a:tab pos="1630363" algn="l"/>
                <a:tab pos="2087563" algn="l"/>
                <a:tab pos="2544763" algn="l"/>
                <a:tab pos="3001963" algn="l"/>
                <a:tab pos="3459163" algn="l"/>
                <a:tab pos="3916363" algn="l"/>
                <a:tab pos="4373563" algn="l"/>
                <a:tab pos="4830763" algn="l"/>
                <a:tab pos="5287963" algn="l"/>
                <a:tab pos="5745163" algn="l"/>
                <a:tab pos="6202363" algn="l"/>
                <a:tab pos="6659563" algn="l"/>
                <a:tab pos="7116763" algn="l"/>
                <a:tab pos="7573963" algn="l"/>
                <a:tab pos="8031163" algn="l"/>
                <a:tab pos="8488363" algn="l"/>
                <a:tab pos="8945563" algn="l"/>
                <a:tab pos="9402763" algn="l"/>
              </a:tabLst>
              <a:defRPr sz="2400">
                <a:solidFill>
                  <a:schemeClr val="bg1"/>
                </a:solidFill>
                <a:latin typeface="Arial" charset="0"/>
                <a:ea typeface="MS Gothic" charset="0"/>
                <a:cs typeface="MS Gothic" charset="0"/>
              </a:defRPr>
            </a:lvl5pPr>
            <a:lvl6pPr marL="457200" eaLnBrk="0" fontAlgn="base" hangingPunct="0">
              <a:lnSpc>
                <a:spcPct val="70000"/>
              </a:lnSpc>
              <a:spcBef>
                <a:spcPct val="0"/>
              </a:spcBef>
              <a:spcAft>
                <a:spcPct val="0"/>
              </a:spcAft>
              <a:tabLst>
                <a:tab pos="258763" algn="l"/>
                <a:tab pos="715963" algn="l"/>
                <a:tab pos="1173163" algn="l"/>
                <a:tab pos="1630363" algn="l"/>
                <a:tab pos="2087563" algn="l"/>
                <a:tab pos="2544763" algn="l"/>
                <a:tab pos="3001963" algn="l"/>
                <a:tab pos="3459163" algn="l"/>
                <a:tab pos="3916363" algn="l"/>
                <a:tab pos="4373563" algn="l"/>
                <a:tab pos="4830763" algn="l"/>
                <a:tab pos="5287963" algn="l"/>
                <a:tab pos="5745163" algn="l"/>
                <a:tab pos="6202363" algn="l"/>
                <a:tab pos="6659563" algn="l"/>
                <a:tab pos="7116763" algn="l"/>
                <a:tab pos="7573963" algn="l"/>
                <a:tab pos="8031163" algn="l"/>
                <a:tab pos="8488363" algn="l"/>
                <a:tab pos="8945563" algn="l"/>
                <a:tab pos="9402763" algn="l"/>
              </a:tabLst>
              <a:defRPr sz="2400">
                <a:solidFill>
                  <a:schemeClr val="bg1"/>
                </a:solidFill>
                <a:latin typeface="Arial" charset="0"/>
                <a:ea typeface="MS Gothic" charset="0"/>
                <a:cs typeface="MS Gothic" charset="0"/>
              </a:defRPr>
            </a:lvl6pPr>
            <a:lvl7pPr marL="914400" eaLnBrk="0" fontAlgn="base" hangingPunct="0">
              <a:lnSpc>
                <a:spcPct val="70000"/>
              </a:lnSpc>
              <a:spcBef>
                <a:spcPct val="0"/>
              </a:spcBef>
              <a:spcAft>
                <a:spcPct val="0"/>
              </a:spcAft>
              <a:tabLst>
                <a:tab pos="258763" algn="l"/>
                <a:tab pos="715963" algn="l"/>
                <a:tab pos="1173163" algn="l"/>
                <a:tab pos="1630363" algn="l"/>
                <a:tab pos="2087563" algn="l"/>
                <a:tab pos="2544763" algn="l"/>
                <a:tab pos="3001963" algn="l"/>
                <a:tab pos="3459163" algn="l"/>
                <a:tab pos="3916363" algn="l"/>
                <a:tab pos="4373563" algn="l"/>
                <a:tab pos="4830763" algn="l"/>
                <a:tab pos="5287963" algn="l"/>
                <a:tab pos="5745163" algn="l"/>
                <a:tab pos="6202363" algn="l"/>
                <a:tab pos="6659563" algn="l"/>
                <a:tab pos="7116763" algn="l"/>
                <a:tab pos="7573963" algn="l"/>
                <a:tab pos="8031163" algn="l"/>
                <a:tab pos="8488363" algn="l"/>
                <a:tab pos="8945563" algn="l"/>
                <a:tab pos="9402763" algn="l"/>
              </a:tabLst>
              <a:defRPr sz="2400">
                <a:solidFill>
                  <a:schemeClr val="bg1"/>
                </a:solidFill>
                <a:latin typeface="Arial" charset="0"/>
                <a:ea typeface="MS Gothic" charset="0"/>
                <a:cs typeface="MS Gothic" charset="0"/>
              </a:defRPr>
            </a:lvl7pPr>
            <a:lvl8pPr marL="1371600" eaLnBrk="0" fontAlgn="base" hangingPunct="0">
              <a:lnSpc>
                <a:spcPct val="70000"/>
              </a:lnSpc>
              <a:spcBef>
                <a:spcPct val="0"/>
              </a:spcBef>
              <a:spcAft>
                <a:spcPct val="0"/>
              </a:spcAft>
              <a:tabLst>
                <a:tab pos="258763" algn="l"/>
                <a:tab pos="715963" algn="l"/>
                <a:tab pos="1173163" algn="l"/>
                <a:tab pos="1630363" algn="l"/>
                <a:tab pos="2087563" algn="l"/>
                <a:tab pos="2544763" algn="l"/>
                <a:tab pos="3001963" algn="l"/>
                <a:tab pos="3459163" algn="l"/>
                <a:tab pos="3916363" algn="l"/>
                <a:tab pos="4373563" algn="l"/>
                <a:tab pos="4830763" algn="l"/>
                <a:tab pos="5287963" algn="l"/>
                <a:tab pos="5745163" algn="l"/>
                <a:tab pos="6202363" algn="l"/>
                <a:tab pos="6659563" algn="l"/>
                <a:tab pos="7116763" algn="l"/>
                <a:tab pos="7573963" algn="l"/>
                <a:tab pos="8031163" algn="l"/>
                <a:tab pos="8488363" algn="l"/>
                <a:tab pos="8945563" algn="l"/>
                <a:tab pos="9402763" algn="l"/>
              </a:tabLst>
              <a:defRPr sz="2400">
                <a:solidFill>
                  <a:schemeClr val="bg1"/>
                </a:solidFill>
                <a:latin typeface="Arial" charset="0"/>
                <a:ea typeface="MS Gothic" charset="0"/>
                <a:cs typeface="MS Gothic" charset="0"/>
              </a:defRPr>
            </a:lvl8pPr>
            <a:lvl9pPr marL="1828800" eaLnBrk="0" fontAlgn="base" hangingPunct="0">
              <a:lnSpc>
                <a:spcPct val="70000"/>
              </a:lnSpc>
              <a:spcBef>
                <a:spcPct val="0"/>
              </a:spcBef>
              <a:spcAft>
                <a:spcPct val="0"/>
              </a:spcAft>
              <a:tabLst>
                <a:tab pos="258763" algn="l"/>
                <a:tab pos="715963" algn="l"/>
                <a:tab pos="1173163" algn="l"/>
                <a:tab pos="1630363" algn="l"/>
                <a:tab pos="2087563" algn="l"/>
                <a:tab pos="2544763" algn="l"/>
                <a:tab pos="3001963" algn="l"/>
                <a:tab pos="3459163" algn="l"/>
                <a:tab pos="3916363" algn="l"/>
                <a:tab pos="4373563" algn="l"/>
                <a:tab pos="4830763" algn="l"/>
                <a:tab pos="5287963" algn="l"/>
                <a:tab pos="5745163" algn="l"/>
                <a:tab pos="6202363" algn="l"/>
                <a:tab pos="6659563" algn="l"/>
                <a:tab pos="7116763" algn="l"/>
                <a:tab pos="7573963" algn="l"/>
                <a:tab pos="8031163" algn="l"/>
                <a:tab pos="8488363" algn="l"/>
                <a:tab pos="8945563" algn="l"/>
                <a:tab pos="9402763" algn="l"/>
              </a:tabLst>
              <a:defRPr sz="2400">
                <a:solidFill>
                  <a:schemeClr val="bg1"/>
                </a:solidFill>
                <a:latin typeface="Arial" charset="0"/>
                <a:ea typeface="MS Gothic" charset="0"/>
                <a:cs typeface="MS Gothic" charset="0"/>
              </a:defRPr>
            </a:lvl9pPr>
          </a:lstStyle>
          <a:p>
            <a:pPr defTabSz="455976" eaLnBrk="1" hangingPunct="1">
              <a:lnSpc>
                <a:spcPct val="101000"/>
              </a:lnSpc>
              <a:spcAft>
                <a:spcPts val="1425"/>
              </a:spcAft>
              <a:buClr>
                <a:srgbClr val="FFA300"/>
              </a:buClr>
              <a:buSzPct val="150000"/>
              <a:buFont typeface="Segoe UI" charset="0"/>
              <a:buChar char="»"/>
              <a:defRPr/>
            </a:pPr>
            <a:r>
              <a:rPr lang="en-GB" sz="2000" b="1" dirty="0">
                <a:solidFill>
                  <a:srgbClr val="4C4C4C"/>
                </a:solidFill>
              </a:rPr>
              <a:t>JCR Concept and Theory</a:t>
            </a:r>
          </a:p>
          <a:p>
            <a:pPr defTabSz="455976" eaLnBrk="1" hangingPunct="1">
              <a:lnSpc>
                <a:spcPct val="101000"/>
              </a:lnSpc>
              <a:spcAft>
                <a:spcPts val="1425"/>
              </a:spcAft>
              <a:buClr>
                <a:srgbClr val="FFA300"/>
              </a:buClr>
              <a:buSzPct val="150000"/>
              <a:buFont typeface="Segoe UI" charset="0"/>
              <a:buChar char="»"/>
              <a:defRPr/>
            </a:pPr>
            <a:r>
              <a:rPr lang="en-GB" sz="2000" b="1" dirty="0">
                <a:solidFill>
                  <a:srgbClr val="4C4C4C"/>
                </a:solidFill>
              </a:rPr>
              <a:t>Content Overview</a:t>
            </a:r>
          </a:p>
          <a:p>
            <a:pPr defTabSz="455976" eaLnBrk="1" hangingPunct="1">
              <a:lnSpc>
                <a:spcPct val="101000"/>
              </a:lnSpc>
              <a:spcAft>
                <a:spcPts val="1425"/>
              </a:spcAft>
              <a:buClr>
                <a:srgbClr val="FFA300"/>
              </a:buClr>
              <a:buSzPct val="150000"/>
              <a:buFont typeface="Segoe UI" charset="0"/>
              <a:buChar char="»"/>
              <a:defRPr/>
            </a:pPr>
            <a:r>
              <a:rPr lang="en-GB" sz="2000" b="1" dirty="0">
                <a:solidFill>
                  <a:srgbClr val="4C4C4C"/>
                </a:solidFill>
              </a:rPr>
              <a:t>Inline </a:t>
            </a:r>
            <a:r>
              <a:rPr lang="en-GB" sz="2000" b="1" dirty="0" smtClean="0">
                <a:solidFill>
                  <a:srgbClr val="4C4C4C"/>
                </a:solidFill>
              </a:rPr>
              <a:t>Editing</a:t>
            </a:r>
          </a:p>
          <a:p>
            <a:pPr defTabSz="455976" eaLnBrk="1" hangingPunct="1">
              <a:lnSpc>
                <a:spcPct val="101000"/>
              </a:lnSpc>
              <a:spcAft>
                <a:spcPts val="1425"/>
              </a:spcAft>
              <a:buClr>
                <a:srgbClr val="FFA300"/>
              </a:buClr>
              <a:buSzPct val="150000"/>
              <a:buFont typeface="Segoe UI" charset="0"/>
              <a:buChar char="»"/>
              <a:defRPr/>
            </a:pPr>
            <a:r>
              <a:rPr lang="en-GB" sz="2000" b="1" dirty="0" smtClean="0">
                <a:solidFill>
                  <a:srgbClr val="4C4C4C"/>
                </a:solidFill>
              </a:rPr>
              <a:t>Site and Shared CSS</a:t>
            </a:r>
            <a:endParaRPr lang="en-GB" sz="2000" b="1" dirty="0">
              <a:solidFill>
                <a:srgbClr val="4C4C4C"/>
              </a:solidFill>
            </a:endParaRPr>
          </a:p>
          <a:p>
            <a:pPr defTabSz="455976" eaLnBrk="1" hangingPunct="1">
              <a:lnSpc>
                <a:spcPct val="101000"/>
              </a:lnSpc>
              <a:spcAft>
                <a:spcPts val="1425"/>
              </a:spcAft>
              <a:buClr>
                <a:srgbClr val="FFA300"/>
              </a:buClr>
              <a:buSzPct val="150000"/>
              <a:buFont typeface="Segoe UI" charset="0"/>
              <a:buChar char="»"/>
              <a:defRPr/>
            </a:pPr>
            <a:r>
              <a:rPr lang="en-GB" sz="2000" b="1" dirty="0">
                <a:solidFill>
                  <a:srgbClr val="4C4C4C"/>
                </a:solidFill>
              </a:rPr>
              <a:t>Sites Explorer Basics</a:t>
            </a:r>
          </a:p>
          <a:p>
            <a:pPr defTabSz="455976" eaLnBrk="1" hangingPunct="1">
              <a:lnSpc>
                <a:spcPct val="101000"/>
              </a:lnSpc>
              <a:spcAft>
                <a:spcPts val="1425"/>
              </a:spcAft>
              <a:buClr>
                <a:srgbClr val="FFA300"/>
              </a:buClr>
              <a:buSzPct val="150000"/>
              <a:buFont typeface="Segoe UI" charset="0"/>
              <a:buChar char="»"/>
              <a:defRPr/>
            </a:pPr>
            <a:r>
              <a:rPr lang="en-GB" sz="2000" b="1" dirty="0">
                <a:solidFill>
                  <a:srgbClr val="4C4C4C"/>
                </a:solidFill>
              </a:rPr>
              <a:t>Content Detail Portlet</a:t>
            </a:r>
          </a:p>
          <a:p>
            <a:pPr defTabSz="455976" eaLnBrk="1" hangingPunct="1">
              <a:lnSpc>
                <a:spcPct val="101000"/>
              </a:lnSpc>
              <a:spcAft>
                <a:spcPts val="1425"/>
              </a:spcAft>
              <a:buClr>
                <a:srgbClr val="FFA300"/>
              </a:buClr>
              <a:buSzPct val="150000"/>
              <a:buFont typeface="Segoe UI" charset="0"/>
              <a:buChar char="»"/>
              <a:defRPr/>
            </a:pPr>
            <a:r>
              <a:rPr lang="en-GB" sz="2000" b="1" dirty="0">
                <a:solidFill>
                  <a:srgbClr val="4C4C4C"/>
                </a:solidFill>
              </a:rPr>
              <a:t>One-Click Edit</a:t>
            </a:r>
          </a:p>
          <a:p>
            <a:pPr defTabSz="455976" eaLnBrk="1" hangingPunct="1">
              <a:lnSpc>
                <a:spcPct val="101000"/>
              </a:lnSpc>
              <a:spcAft>
                <a:spcPts val="1425"/>
              </a:spcAft>
              <a:buClr>
                <a:srgbClr val="FFA300"/>
              </a:buClr>
              <a:buSzPct val="150000"/>
              <a:buFont typeface="Segoe UI" charset="0"/>
              <a:buChar char="»"/>
              <a:defRPr/>
            </a:pPr>
            <a:r>
              <a:rPr lang="en-GB" sz="2000" b="1" dirty="0">
                <a:solidFill>
                  <a:srgbClr val="4C4C4C"/>
                </a:solidFill>
              </a:rPr>
              <a:t>Add new Content</a:t>
            </a:r>
          </a:p>
          <a:p>
            <a:pPr defTabSz="455976" eaLnBrk="1" hangingPunct="1">
              <a:lnSpc>
                <a:spcPct val="101000"/>
              </a:lnSpc>
              <a:spcAft>
                <a:spcPts val="1425"/>
              </a:spcAft>
              <a:buClr>
                <a:srgbClr val="FFA300"/>
              </a:buClr>
              <a:buSzPct val="150000"/>
              <a:buFont typeface="Segoe UI" charset="0"/>
              <a:buChar char="»"/>
              <a:defRPr/>
            </a:pPr>
            <a:r>
              <a:rPr lang="en-GB" sz="2000" b="1" dirty="0">
                <a:solidFill>
                  <a:srgbClr val="4C4C4C"/>
                </a:solidFill>
              </a:rPr>
              <a:t>Publish a Content</a:t>
            </a:r>
          </a:p>
          <a:p>
            <a:pPr defTabSz="455976" eaLnBrk="1" hangingPunct="1">
              <a:lnSpc>
                <a:spcPct val="101000"/>
              </a:lnSpc>
              <a:spcAft>
                <a:spcPts val="1425"/>
              </a:spcAft>
              <a:buClr>
                <a:srgbClr val="FFA300"/>
              </a:buClr>
              <a:buSzPct val="150000"/>
              <a:buFont typeface="Segoe UI" charset="0"/>
              <a:buChar char="»"/>
              <a:defRPr/>
            </a:pPr>
            <a:r>
              <a:rPr lang="en-GB" sz="2000" b="1" dirty="0">
                <a:solidFill>
                  <a:srgbClr val="4C4C4C"/>
                </a:solidFill>
              </a:rPr>
              <a:t>Assign a Category</a:t>
            </a:r>
          </a:p>
          <a:p>
            <a:pPr defTabSz="455976" eaLnBrk="1" hangingPunct="1">
              <a:lnSpc>
                <a:spcPct val="101000"/>
              </a:lnSpc>
              <a:spcAft>
                <a:spcPts val="1425"/>
              </a:spcAft>
              <a:buClr>
                <a:srgbClr val="FFA300"/>
              </a:buClr>
              <a:buSzPct val="150000"/>
              <a:buFont typeface="Segoe UI" charset="0"/>
              <a:buChar char="»"/>
              <a:defRPr/>
            </a:pPr>
            <a:r>
              <a:rPr lang="en-GB" sz="2000" b="1" dirty="0">
                <a:solidFill>
                  <a:srgbClr val="4C4C4C"/>
                </a:solidFill>
              </a:rPr>
              <a:t>Upload an Image</a:t>
            </a:r>
          </a:p>
          <a:p>
            <a:pPr defTabSz="455976" eaLnBrk="1" hangingPunct="1">
              <a:lnSpc>
                <a:spcPct val="101000"/>
              </a:lnSpc>
              <a:spcAft>
                <a:spcPts val="1425"/>
              </a:spcAft>
              <a:buClr>
                <a:srgbClr val="FFA300"/>
              </a:buClr>
              <a:buSzPct val="150000"/>
              <a:buFont typeface="Segoe UI" charset="0"/>
              <a:buChar char="»"/>
              <a:defRPr/>
            </a:pPr>
            <a:r>
              <a:rPr lang="en-GB" sz="2000" b="1" dirty="0">
                <a:solidFill>
                  <a:srgbClr val="4C4C4C"/>
                </a:solidFill>
              </a:rPr>
              <a:t>Content List Portlet</a:t>
            </a:r>
          </a:p>
          <a:p>
            <a:pPr defTabSz="455976" eaLnBrk="1" hangingPunct="1">
              <a:lnSpc>
                <a:spcPct val="101000"/>
              </a:lnSpc>
              <a:spcAft>
                <a:spcPts val="1425"/>
              </a:spcAft>
              <a:buClr>
                <a:srgbClr val="FFA300"/>
              </a:buClr>
              <a:buSzPct val="150000"/>
              <a:buFont typeface="Segoe UI" charset="0"/>
              <a:buChar char="»"/>
              <a:defRPr/>
            </a:pPr>
            <a:r>
              <a:rPr lang="en-GB" sz="2000" b="1" dirty="0">
                <a:solidFill>
                  <a:srgbClr val="4C4C4C"/>
                </a:solidFill>
              </a:rPr>
              <a:t>Fast Content Creator</a:t>
            </a:r>
          </a:p>
          <a:p>
            <a:pPr marL="3172" indent="0" defTabSz="455976" eaLnBrk="1" hangingPunct="1">
              <a:lnSpc>
                <a:spcPct val="101000"/>
              </a:lnSpc>
              <a:spcAft>
                <a:spcPts val="1425"/>
              </a:spcAft>
              <a:buClr>
                <a:srgbClr val="FFA300"/>
              </a:buClr>
              <a:buSzPct val="150000"/>
              <a:defRPr/>
            </a:pPr>
            <a:endParaRPr lang="en-GB" sz="2000" b="1" dirty="0">
              <a:solidFill>
                <a:srgbClr val="4C4C4C"/>
              </a:solidFill>
            </a:endParaRPr>
          </a:p>
        </p:txBody>
      </p:sp>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3" name="Text Box 1"/>
          <p:cNvSpPr txBox="1">
            <a:spLocks noChangeArrowheads="1"/>
          </p:cNvSpPr>
          <p:nvPr/>
        </p:nvSpPr>
        <p:spPr bwMode="auto">
          <a:xfrm>
            <a:off x="557213" y="301626"/>
            <a:ext cx="10044112" cy="614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ct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9pPr>
          </a:lstStyle>
          <a:p>
            <a:pPr eaLnBrk="1" hangingPunct="1">
              <a:lnSpc>
                <a:spcPct val="92000"/>
              </a:lnSpc>
            </a:pPr>
            <a:r>
              <a:rPr lang="en-GB" sz="3600">
                <a:solidFill>
                  <a:srgbClr val="FFA300"/>
                </a:solidFill>
              </a:rPr>
              <a:t>Inline Editing</a:t>
            </a:r>
          </a:p>
        </p:txBody>
      </p:sp>
      <p:sp>
        <p:nvSpPr>
          <p:cNvPr id="151554" name="Rectangle 6"/>
          <p:cNvSpPr>
            <a:spLocks noChangeArrowheads="1"/>
          </p:cNvSpPr>
          <p:nvPr/>
        </p:nvSpPr>
        <p:spPr bwMode="auto">
          <a:xfrm>
            <a:off x="436564" y="1136650"/>
            <a:ext cx="10333037" cy="542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marL="955675" lvl="1" indent="-315913" defTabSz="911225" eaLnBrk="0">
              <a:lnSpc>
                <a:spcPct val="98000"/>
              </a:lnSpc>
              <a:spcAft>
                <a:spcPts val="1425"/>
              </a:spcAft>
              <a:buClr>
                <a:srgbClr val="FFA300"/>
              </a:buClr>
              <a:buSzPct val="120000"/>
              <a:buFont typeface="Segoe UI" charset="0"/>
              <a:buChar char="»"/>
            </a:pPr>
            <a:r>
              <a:rPr lang="en-US" sz="2200" b="1" i="1">
                <a:solidFill>
                  <a:srgbClr val="4C4C4C"/>
                </a:solidFill>
              </a:rPr>
              <a:t>Edit the content of the</a:t>
            </a:r>
            <a:br>
              <a:rPr lang="en-US" sz="2200" b="1" i="1">
                <a:solidFill>
                  <a:srgbClr val="4C4C4C"/>
                </a:solidFill>
              </a:rPr>
            </a:br>
            <a:r>
              <a:rPr lang="en-US" sz="2200" b="1" i="1">
                <a:solidFill>
                  <a:srgbClr val="4C4C4C"/>
                </a:solidFill>
              </a:rPr>
              <a:t> current page</a:t>
            </a:r>
          </a:p>
          <a:p>
            <a:pPr marL="955675" lvl="1" indent="-315913" defTabSz="911225" eaLnBrk="0">
              <a:lnSpc>
                <a:spcPct val="98000"/>
              </a:lnSpc>
              <a:spcAft>
                <a:spcPts val="1425"/>
              </a:spcAft>
              <a:buClr>
                <a:srgbClr val="FFA300"/>
              </a:buClr>
              <a:buSzPct val="120000"/>
              <a:buFont typeface="Segoe UI" charset="0"/>
              <a:buChar char="»"/>
            </a:pPr>
            <a:r>
              <a:rPr lang="en-US" sz="2200" b="1" i="1">
                <a:solidFill>
                  <a:srgbClr val="4C4C4C"/>
                </a:solidFill>
              </a:rPr>
              <a:t>1. Switch to Content Mode </a:t>
            </a:r>
          </a:p>
          <a:p>
            <a:pPr marL="955675" lvl="1" indent="-315913" defTabSz="911225" eaLnBrk="0">
              <a:lnSpc>
                <a:spcPct val="98000"/>
              </a:lnSpc>
              <a:spcAft>
                <a:spcPts val="1425"/>
              </a:spcAft>
              <a:buClr>
                <a:srgbClr val="FFA300"/>
              </a:buClr>
              <a:buSzPct val="120000"/>
              <a:buFont typeface="Segoe UI" charset="0"/>
              <a:buChar char="»"/>
            </a:pPr>
            <a:r>
              <a:rPr lang="en-US" sz="2200" b="1" i="1">
                <a:solidFill>
                  <a:srgbClr val="4C4C4C"/>
                </a:solidFill>
              </a:rPr>
              <a:t>2. Hover over a content and double click on a content</a:t>
            </a:r>
          </a:p>
        </p:txBody>
      </p:sp>
      <p:pic>
        <p:nvPicPr>
          <p:cNvPr id="151555" name="Imag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90075" y="1184275"/>
            <a:ext cx="1562100" cy="158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1556" name="Image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35000" y="3786188"/>
            <a:ext cx="9867900" cy="273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1557" name="Text Box 2"/>
          <p:cNvSpPr>
            <a:spLocks noChangeArrowheads="1"/>
          </p:cNvSpPr>
          <p:nvPr/>
        </p:nvSpPr>
        <p:spPr bwMode="auto">
          <a:xfrm>
            <a:off x="1116014" y="5075239"/>
            <a:ext cx="2916237" cy="504825"/>
          </a:xfrm>
          <a:prstGeom prst="wedgeRoundRectCallout">
            <a:avLst>
              <a:gd name="adj1" fmla="val 102995"/>
              <a:gd name="adj2" fmla="val -21630"/>
              <a:gd name="adj3" fmla="val 16667"/>
            </a:avLst>
          </a:prstGeom>
          <a:solidFill>
            <a:srgbClr val="FFFF99"/>
          </a:solidFill>
          <a:ln w="9525">
            <a:solidFill>
              <a:schemeClr val="tx1"/>
            </a:solidFill>
            <a:round/>
            <a:headEnd/>
            <a:tailEnd/>
          </a:ln>
        </p:spPr>
        <p:txBody>
          <a:bodyPr lIns="71801" tIns="46673" rIns="71801" bIns="46673"/>
          <a:lstStyle/>
          <a:p>
            <a:pPr marL="255588" indent="-252413" hangingPunct="1">
              <a:lnSpc>
                <a:spcPct val="92000"/>
              </a:lnSpc>
              <a:spcAft>
                <a:spcPts val="1425"/>
              </a:spcAft>
              <a:buSzPct val="70000"/>
              <a:tabLst>
                <a:tab pos="255588" algn="l"/>
                <a:tab pos="712788" algn="l"/>
                <a:tab pos="1168400" algn="l"/>
                <a:tab pos="1624013" algn="l"/>
                <a:tab pos="2079625" algn="l"/>
                <a:tab pos="2536825" algn="l"/>
                <a:tab pos="2992438" algn="l"/>
                <a:tab pos="3448050" algn="l"/>
                <a:tab pos="3905250" algn="l"/>
                <a:tab pos="4359275" algn="l"/>
                <a:tab pos="4816475" algn="l"/>
                <a:tab pos="5272088" algn="l"/>
                <a:tab pos="5727700" algn="l"/>
                <a:tab pos="6184900" algn="l"/>
                <a:tab pos="6640513" algn="l"/>
                <a:tab pos="7096125" algn="l"/>
                <a:tab pos="7551738" algn="l"/>
                <a:tab pos="8008938" algn="l"/>
                <a:tab pos="8462963" algn="l"/>
                <a:tab pos="8920163" algn="l"/>
                <a:tab pos="9374188" algn="l"/>
              </a:tabLst>
            </a:pPr>
            <a:r>
              <a:rPr lang="en-GB" sz="2000" b="1">
                <a:solidFill>
                  <a:srgbClr val="4C4C4C"/>
                </a:solidFill>
              </a:rPr>
              <a:t>2. Double click to edit</a:t>
            </a:r>
          </a:p>
        </p:txBody>
      </p:sp>
      <p:sp>
        <p:nvSpPr>
          <p:cNvPr id="151558" name="Rectangle à coins arrondis 8"/>
          <p:cNvSpPr>
            <a:spLocks noChangeArrowheads="1"/>
          </p:cNvSpPr>
          <p:nvPr/>
        </p:nvSpPr>
        <p:spPr bwMode="auto">
          <a:xfrm>
            <a:off x="5651500" y="4500563"/>
            <a:ext cx="4681538" cy="1511300"/>
          </a:xfrm>
          <a:prstGeom prst="roundRect">
            <a:avLst>
              <a:gd name="adj" fmla="val 9949"/>
            </a:avLst>
          </a:prstGeom>
          <a:noFill/>
          <a:ln w="31750">
            <a:solidFill>
              <a:srgbClr val="FF0000"/>
            </a:solidFill>
            <a:round/>
            <a:headEnd/>
            <a:tailEnd/>
          </a:ln>
          <a:extLst>
            <a:ext uri="{909E8E84-426E-40dd-AFC4-6F175D3DCCD1}">
              <a14:hiddenFill xmlns:a14="http://schemas.microsoft.com/office/drawing/2010/main">
                <a:solidFill>
                  <a:srgbClr val="FFFFFF"/>
                </a:solidFill>
              </a14:hiddenFill>
            </a:ext>
          </a:extLst>
        </p:spPr>
        <p:txBody>
          <a:bodyPr lIns="91190" tIns="45599" rIns="91190" bIns="45599"/>
          <a:lstStyle/>
          <a:p>
            <a:endParaRPr lang="en-US">
              <a:solidFill>
                <a:srgbClr val="FFFFFF"/>
              </a:solidFill>
            </a:endParaRPr>
          </a:p>
        </p:txBody>
      </p:sp>
      <p:sp>
        <p:nvSpPr>
          <p:cNvPr id="151559" name="Rectangle à coins arrondis 9"/>
          <p:cNvSpPr>
            <a:spLocks noChangeArrowheads="1"/>
          </p:cNvSpPr>
          <p:nvPr/>
        </p:nvSpPr>
        <p:spPr bwMode="auto">
          <a:xfrm>
            <a:off x="8891589" y="3779837"/>
            <a:ext cx="1584325" cy="433388"/>
          </a:xfrm>
          <a:prstGeom prst="roundRect">
            <a:avLst>
              <a:gd name="adj" fmla="val 9949"/>
            </a:avLst>
          </a:prstGeom>
          <a:noFill/>
          <a:ln w="31750">
            <a:solidFill>
              <a:srgbClr val="FF0000"/>
            </a:solidFill>
            <a:round/>
            <a:headEnd/>
            <a:tailEnd/>
          </a:ln>
          <a:extLst>
            <a:ext uri="{909E8E84-426E-40dd-AFC4-6F175D3DCCD1}">
              <a14:hiddenFill xmlns:a14="http://schemas.microsoft.com/office/drawing/2010/main">
                <a:solidFill>
                  <a:srgbClr val="FFFFFF"/>
                </a:solidFill>
              </a14:hiddenFill>
            </a:ext>
          </a:extLst>
        </p:spPr>
        <p:txBody>
          <a:bodyPr lIns="91190" tIns="45599" rIns="91190" bIns="45599"/>
          <a:lstStyle/>
          <a:p>
            <a:endParaRPr lang="en-US">
              <a:solidFill>
                <a:srgbClr val="FFFFFF"/>
              </a:solidFill>
            </a:endParaRPr>
          </a:p>
        </p:txBody>
      </p:sp>
      <p:sp>
        <p:nvSpPr>
          <p:cNvPr id="151560" name="Text Box 2"/>
          <p:cNvSpPr>
            <a:spLocks noChangeArrowheads="1"/>
          </p:cNvSpPr>
          <p:nvPr/>
        </p:nvSpPr>
        <p:spPr bwMode="auto">
          <a:xfrm>
            <a:off x="4427538" y="2987676"/>
            <a:ext cx="3455987" cy="504825"/>
          </a:xfrm>
          <a:prstGeom prst="wedgeRoundRectCallout">
            <a:avLst>
              <a:gd name="adj1" fmla="val 79014"/>
              <a:gd name="adj2" fmla="val 135824"/>
              <a:gd name="adj3" fmla="val 16667"/>
            </a:avLst>
          </a:prstGeom>
          <a:solidFill>
            <a:srgbClr val="FFFF99"/>
          </a:solidFill>
          <a:ln w="9525">
            <a:solidFill>
              <a:schemeClr val="tx1"/>
            </a:solidFill>
            <a:round/>
            <a:headEnd/>
            <a:tailEnd/>
          </a:ln>
        </p:spPr>
        <p:txBody>
          <a:bodyPr lIns="71801" tIns="46673" rIns="71801" bIns="46673"/>
          <a:lstStyle/>
          <a:p>
            <a:pPr marL="255588" indent="-252413" hangingPunct="1">
              <a:lnSpc>
                <a:spcPct val="92000"/>
              </a:lnSpc>
              <a:spcAft>
                <a:spcPts val="1425"/>
              </a:spcAft>
              <a:buSzPct val="70000"/>
              <a:tabLst>
                <a:tab pos="255588" algn="l"/>
                <a:tab pos="712788" algn="l"/>
                <a:tab pos="1168400" algn="l"/>
                <a:tab pos="1624013" algn="l"/>
                <a:tab pos="2079625" algn="l"/>
                <a:tab pos="2536825" algn="l"/>
                <a:tab pos="2992438" algn="l"/>
                <a:tab pos="3448050" algn="l"/>
                <a:tab pos="3905250" algn="l"/>
                <a:tab pos="4359275" algn="l"/>
                <a:tab pos="4816475" algn="l"/>
                <a:tab pos="5272088" algn="l"/>
                <a:tab pos="5727700" algn="l"/>
                <a:tab pos="6184900" algn="l"/>
                <a:tab pos="6640513" algn="l"/>
                <a:tab pos="7096125" algn="l"/>
                <a:tab pos="7551738" algn="l"/>
                <a:tab pos="8008938" algn="l"/>
                <a:tab pos="8462963" algn="l"/>
                <a:tab pos="8920163" algn="l"/>
                <a:tab pos="9374188" algn="l"/>
              </a:tabLst>
            </a:pPr>
            <a:r>
              <a:rPr lang="en-GB" sz="2000" b="1">
                <a:solidFill>
                  <a:srgbClr val="4C4C4C"/>
                </a:solidFill>
              </a:rPr>
              <a:t>The content is published</a:t>
            </a:r>
          </a:p>
        </p:txBody>
      </p:sp>
      <p:sp>
        <p:nvSpPr>
          <p:cNvPr id="151561" name="Text Box 2"/>
          <p:cNvSpPr>
            <a:spLocks noChangeArrowheads="1"/>
          </p:cNvSpPr>
          <p:nvPr/>
        </p:nvSpPr>
        <p:spPr bwMode="auto">
          <a:xfrm>
            <a:off x="5795964" y="1116013"/>
            <a:ext cx="3455987" cy="503237"/>
          </a:xfrm>
          <a:prstGeom prst="wedgeRoundRectCallout">
            <a:avLst>
              <a:gd name="adj1" fmla="val 58088"/>
              <a:gd name="adj2" fmla="val 79843"/>
              <a:gd name="adj3" fmla="val 16667"/>
            </a:avLst>
          </a:prstGeom>
          <a:solidFill>
            <a:srgbClr val="FFFF99"/>
          </a:solidFill>
          <a:ln w="9525">
            <a:solidFill>
              <a:schemeClr val="tx1"/>
            </a:solidFill>
            <a:round/>
            <a:headEnd/>
            <a:tailEnd/>
          </a:ln>
        </p:spPr>
        <p:txBody>
          <a:bodyPr lIns="71801" tIns="46673" rIns="71801" bIns="46673"/>
          <a:lstStyle/>
          <a:p>
            <a:pPr marL="255588" indent="-252413" hangingPunct="1">
              <a:lnSpc>
                <a:spcPct val="92000"/>
              </a:lnSpc>
              <a:spcAft>
                <a:spcPts val="1425"/>
              </a:spcAft>
              <a:buSzPct val="70000"/>
              <a:tabLst>
                <a:tab pos="255588" algn="l"/>
                <a:tab pos="712788" algn="l"/>
                <a:tab pos="1168400" algn="l"/>
                <a:tab pos="1624013" algn="l"/>
                <a:tab pos="2079625" algn="l"/>
                <a:tab pos="2536825" algn="l"/>
                <a:tab pos="2992438" algn="l"/>
                <a:tab pos="3448050" algn="l"/>
                <a:tab pos="3905250" algn="l"/>
                <a:tab pos="4359275" algn="l"/>
                <a:tab pos="4816475" algn="l"/>
                <a:tab pos="5272088" algn="l"/>
                <a:tab pos="5727700" algn="l"/>
                <a:tab pos="6184900" algn="l"/>
                <a:tab pos="6640513" algn="l"/>
                <a:tab pos="7096125" algn="l"/>
                <a:tab pos="7551738" algn="l"/>
                <a:tab pos="8008938" algn="l"/>
                <a:tab pos="8462963" algn="l"/>
                <a:tab pos="8920163" algn="l"/>
                <a:tab pos="9374188" algn="l"/>
              </a:tabLst>
            </a:pPr>
            <a:r>
              <a:rPr lang="en-GB" sz="2000" b="1">
                <a:solidFill>
                  <a:srgbClr val="4C4C4C"/>
                </a:solidFill>
              </a:rPr>
              <a:t>1. Switch to content mode</a:t>
            </a:r>
          </a:p>
        </p:txBody>
      </p:sp>
      <p:sp>
        <p:nvSpPr>
          <p:cNvPr id="151562" name="Rectangle à coins arrondis 12"/>
          <p:cNvSpPr>
            <a:spLocks noChangeArrowheads="1"/>
          </p:cNvSpPr>
          <p:nvPr/>
        </p:nvSpPr>
        <p:spPr bwMode="auto">
          <a:xfrm>
            <a:off x="9683751" y="1692275"/>
            <a:ext cx="1081088" cy="358775"/>
          </a:xfrm>
          <a:prstGeom prst="roundRect">
            <a:avLst>
              <a:gd name="adj" fmla="val 9949"/>
            </a:avLst>
          </a:prstGeom>
          <a:noFill/>
          <a:ln w="31750">
            <a:solidFill>
              <a:srgbClr val="FF0000"/>
            </a:solidFill>
            <a:round/>
            <a:headEnd/>
            <a:tailEnd/>
          </a:ln>
          <a:extLst>
            <a:ext uri="{909E8E84-426E-40dd-AFC4-6F175D3DCCD1}">
              <a14:hiddenFill xmlns:a14="http://schemas.microsoft.com/office/drawing/2010/main">
                <a:solidFill>
                  <a:srgbClr val="FFFFFF"/>
                </a:solidFill>
              </a14:hiddenFill>
            </a:ext>
          </a:extLst>
        </p:spPr>
        <p:txBody>
          <a:bodyPr lIns="91190" tIns="45599" rIns="91190" bIns="45599"/>
          <a:lstStyle/>
          <a:p>
            <a:endParaRPr lang="en-US">
              <a:solidFill>
                <a:srgbClr val="FFFFFF"/>
              </a:solidFill>
            </a:endParaRPr>
          </a:p>
        </p:txBody>
      </p:sp>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1" name="Text Box 1"/>
          <p:cNvSpPr txBox="1">
            <a:spLocks noChangeArrowheads="1"/>
          </p:cNvSpPr>
          <p:nvPr/>
        </p:nvSpPr>
        <p:spPr bwMode="auto">
          <a:xfrm>
            <a:off x="557213" y="301626"/>
            <a:ext cx="10044112" cy="614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ct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9pPr>
          </a:lstStyle>
          <a:p>
            <a:pPr eaLnBrk="1" hangingPunct="1">
              <a:lnSpc>
                <a:spcPct val="92000"/>
              </a:lnSpc>
            </a:pPr>
            <a:r>
              <a:rPr lang="en-GB" sz="3600">
                <a:solidFill>
                  <a:srgbClr val="FFA300"/>
                </a:solidFill>
              </a:rPr>
              <a:t>Inline Editing </a:t>
            </a:r>
          </a:p>
        </p:txBody>
      </p:sp>
      <p:sp>
        <p:nvSpPr>
          <p:cNvPr id="153602" name="Rectangle 6"/>
          <p:cNvSpPr>
            <a:spLocks noChangeArrowheads="1"/>
          </p:cNvSpPr>
          <p:nvPr/>
        </p:nvSpPr>
        <p:spPr bwMode="auto">
          <a:xfrm>
            <a:off x="436564" y="1136650"/>
            <a:ext cx="10333037" cy="542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marL="955675" lvl="1" indent="-315913" defTabSz="911225" eaLnBrk="0">
              <a:lnSpc>
                <a:spcPct val="98000"/>
              </a:lnSpc>
              <a:spcAft>
                <a:spcPts val="1425"/>
              </a:spcAft>
              <a:buClr>
                <a:srgbClr val="FFA300"/>
              </a:buClr>
              <a:buSzPct val="120000"/>
              <a:buFont typeface="Segoe UI" charset="0"/>
              <a:buChar char="»"/>
            </a:pPr>
            <a:endParaRPr lang="en-US" sz="2200" b="1" i="1">
              <a:solidFill>
                <a:srgbClr val="4C4C4C"/>
              </a:solidFill>
            </a:endParaRPr>
          </a:p>
        </p:txBody>
      </p:sp>
      <p:pic>
        <p:nvPicPr>
          <p:cNvPr id="153603" name="Image 1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35000" y="2957513"/>
            <a:ext cx="9867900" cy="273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04" name="Rectangle à coins arrondis 14"/>
          <p:cNvSpPr>
            <a:spLocks noChangeArrowheads="1"/>
          </p:cNvSpPr>
          <p:nvPr/>
        </p:nvSpPr>
        <p:spPr bwMode="auto">
          <a:xfrm>
            <a:off x="9756776" y="2987675"/>
            <a:ext cx="360363" cy="360363"/>
          </a:xfrm>
          <a:prstGeom prst="roundRect">
            <a:avLst>
              <a:gd name="adj" fmla="val 9949"/>
            </a:avLst>
          </a:prstGeom>
          <a:noFill/>
          <a:ln w="31750">
            <a:solidFill>
              <a:srgbClr val="FF0000"/>
            </a:solidFill>
            <a:round/>
            <a:headEnd/>
            <a:tailEnd/>
          </a:ln>
          <a:extLst>
            <a:ext uri="{909E8E84-426E-40dd-AFC4-6F175D3DCCD1}">
              <a14:hiddenFill xmlns:a14="http://schemas.microsoft.com/office/drawing/2010/main">
                <a:solidFill>
                  <a:srgbClr val="FFFFFF"/>
                </a:solidFill>
              </a14:hiddenFill>
            </a:ext>
          </a:extLst>
        </p:spPr>
        <p:txBody>
          <a:bodyPr lIns="91190" tIns="45599" rIns="91190" bIns="45599"/>
          <a:lstStyle/>
          <a:p>
            <a:endParaRPr lang="en-US">
              <a:solidFill>
                <a:srgbClr val="FFFFFF"/>
              </a:solidFill>
            </a:endParaRPr>
          </a:p>
        </p:txBody>
      </p:sp>
      <p:sp>
        <p:nvSpPr>
          <p:cNvPr id="153605" name="Text Box 2"/>
          <p:cNvSpPr>
            <a:spLocks noChangeArrowheads="1"/>
          </p:cNvSpPr>
          <p:nvPr/>
        </p:nvSpPr>
        <p:spPr bwMode="auto">
          <a:xfrm>
            <a:off x="5867401" y="1979614"/>
            <a:ext cx="2881313" cy="504825"/>
          </a:xfrm>
          <a:prstGeom prst="wedgeRoundRectCallout">
            <a:avLst>
              <a:gd name="adj1" fmla="val 82074"/>
              <a:gd name="adj2" fmla="val 149819"/>
              <a:gd name="adj3" fmla="val 16667"/>
            </a:avLst>
          </a:prstGeom>
          <a:solidFill>
            <a:srgbClr val="FFFF99"/>
          </a:solidFill>
          <a:ln w="9525">
            <a:solidFill>
              <a:schemeClr val="tx1"/>
            </a:solidFill>
            <a:round/>
            <a:headEnd/>
            <a:tailEnd/>
          </a:ln>
        </p:spPr>
        <p:txBody>
          <a:bodyPr lIns="71801" tIns="46673" rIns="71801" bIns="46673"/>
          <a:lstStyle/>
          <a:p>
            <a:pPr marL="255588" indent="-252413" hangingPunct="1">
              <a:lnSpc>
                <a:spcPct val="92000"/>
              </a:lnSpc>
              <a:spcAft>
                <a:spcPts val="1425"/>
              </a:spcAft>
              <a:buSzPct val="70000"/>
              <a:tabLst>
                <a:tab pos="255588" algn="l"/>
                <a:tab pos="712788" algn="l"/>
                <a:tab pos="1168400" algn="l"/>
                <a:tab pos="1624013" algn="l"/>
                <a:tab pos="2079625" algn="l"/>
                <a:tab pos="2536825" algn="l"/>
                <a:tab pos="2992438" algn="l"/>
                <a:tab pos="3448050" algn="l"/>
                <a:tab pos="3905250" algn="l"/>
                <a:tab pos="4359275" algn="l"/>
                <a:tab pos="4816475" algn="l"/>
                <a:tab pos="5272088" algn="l"/>
                <a:tab pos="5727700" algn="l"/>
                <a:tab pos="6184900" algn="l"/>
                <a:tab pos="6640513" algn="l"/>
                <a:tab pos="7096125" algn="l"/>
                <a:tab pos="7551738" algn="l"/>
                <a:tab pos="8008938" algn="l"/>
                <a:tab pos="8462963" algn="l"/>
                <a:tab pos="8920163" algn="l"/>
                <a:tab pos="9374188" algn="l"/>
              </a:tabLst>
            </a:pPr>
            <a:r>
              <a:rPr lang="en-GB" sz="2000" b="1">
                <a:solidFill>
                  <a:srgbClr val="4C4C4C"/>
                </a:solidFill>
              </a:rPr>
              <a:t>Edit in Sites Explorer</a:t>
            </a:r>
          </a:p>
        </p:txBody>
      </p:sp>
      <p:sp>
        <p:nvSpPr>
          <p:cNvPr id="153606" name="Text Box 2"/>
          <p:cNvSpPr>
            <a:spLocks noChangeArrowheads="1"/>
          </p:cNvSpPr>
          <p:nvPr/>
        </p:nvSpPr>
        <p:spPr bwMode="auto">
          <a:xfrm>
            <a:off x="9324976" y="1476375"/>
            <a:ext cx="1800225" cy="503238"/>
          </a:xfrm>
          <a:prstGeom prst="wedgeRoundRectCallout">
            <a:avLst>
              <a:gd name="adj1" fmla="val 2593"/>
              <a:gd name="adj2" fmla="val 227542"/>
              <a:gd name="adj3" fmla="val 16667"/>
            </a:avLst>
          </a:prstGeom>
          <a:solidFill>
            <a:srgbClr val="FFFF99"/>
          </a:solidFill>
          <a:ln w="9525">
            <a:solidFill>
              <a:schemeClr val="tx1"/>
            </a:solidFill>
            <a:round/>
            <a:headEnd/>
            <a:tailEnd/>
          </a:ln>
        </p:spPr>
        <p:txBody>
          <a:bodyPr lIns="71801" tIns="46673" rIns="71801" bIns="46673"/>
          <a:lstStyle/>
          <a:p>
            <a:pPr marL="255588" indent="-252413" hangingPunct="1">
              <a:lnSpc>
                <a:spcPct val="92000"/>
              </a:lnSpc>
              <a:spcAft>
                <a:spcPts val="1425"/>
              </a:spcAft>
              <a:buSzPct val="70000"/>
              <a:tabLst>
                <a:tab pos="255588" algn="l"/>
                <a:tab pos="712788" algn="l"/>
                <a:tab pos="1168400" algn="l"/>
                <a:tab pos="1624013" algn="l"/>
                <a:tab pos="2079625" algn="l"/>
                <a:tab pos="2536825" algn="l"/>
                <a:tab pos="2992438" algn="l"/>
                <a:tab pos="3448050" algn="l"/>
                <a:tab pos="3905250" algn="l"/>
                <a:tab pos="4359275" algn="l"/>
                <a:tab pos="4816475" algn="l"/>
                <a:tab pos="5272088" algn="l"/>
                <a:tab pos="5727700" algn="l"/>
                <a:tab pos="6184900" algn="l"/>
                <a:tab pos="6640513" algn="l"/>
                <a:tab pos="7096125" algn="l"/>
                <a:tab pos="7551738" algn="l"/>
                <a:tab pos="8008938" algn="l"/>
                <a:tab pos="8462963" algn="l"/>
                <a:tab pos="8920163" algn="l"/>
                <a:tab pos="9374188" algn="l"/>
              </a:tabLst>
            </a:pPr>
            <a:r>
              <a:rPr lang="en-GB" sz="2000" b="1">
                <a:solidFill>
                  <a:srgbClr val="4C4C4C"/>
                </a:solidFill>
              </a:rPr>
              <a:t>Preferences</a:t>
            </a:r>
          </a:p>
        </p:txBody>
      </p:sp>
      <p:sp>
        <p:nvSpPr>
          <p:cNvPr id="153607" name="Rectangle à coins arrondis 17"/>
          <p:cNvSpPr>
            <a:spLocks noChangeArrowheads="1"/>
          </p:cNvSpPr>
          <p:nvPr/>
        </p:nvSpPr>
        <p:spPr bwMode="auto">
          <a:xfrm>
            <a:off x="10188575" y="2987675"/>
            <a:ext cx="287338" cy="360363"/>
          </a:xfrm>
          <a:prstGeom prst="roundRect">
            <a:avLst>
              <a:gd name="adj" fmla="val 9949"/>
            </a:avLst>
          </a:prstGeom>
          <a:noFill/>
          <a:ln w="31750">
            <a:solidFill>
              <a:srgbClr val="FF0000"/>
            </a:solidFill>
            <a:round/>
            <a:headEnd/>
            <a:tailEnd/>
          </a:ln>
          <a:extLst>
            <a:ext uri="{909E8E84-426E-40dd-AFC4-6F175D3DCCD1}">
              <a14:hiddenFill xmlns:a14="http://schemas.microsoft.com/office/drawing/2010/main">
                <a:solidFill>
                  <a:srgbClr val="FFFFFF"/>
                </a:solidFill>
              </a14:hiddenFill>
            </a:ext>
          </a:extLst>
        </p:spPr>
        <p:txBody>
          <a:bodyPr lIns="91190" tIns="45599" rIns="91190" bIns="45599"/>
          <a:lstStyle/>
          <a:p>
            <a:endParaRPr lang="en-US">
              <a:solidFill>
                <a:srgbClr val="FFFFFF"/>
              </a:solidFill>
            </a:endParaRPr>
          </a:p>
        </p:txBody>
      </p:sp>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5649" name="Imag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27088" y="1763714"/>
            <a:ext cx="9740900" cy="490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5650" name="Text Box 1"/>
          <p:cNvSpPr txBox="1">
            <a:spLocks noChangeArrowheads="1"/>
          </p:cNvSpPr>
          <p:nvPr/>
        </p:nvSpPr>
        <p:spPr bwMode="auto">
          <a:xfrm>
            <a:off x="557213" y="301626"/>
            <a:ext cx="10044112" cy="614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ct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9pPr>
          </a:lstStyle>
          <a:p>
            <a:pPr eaLnBrk="1" hangingPunct="1">
              <a:lnSpc>
                <a:spcPct val="92000"/>
              </a:lnSpc>
            </a:pPr>
            <a:r>
              <a:rPr lang="en-GB" sz="3600">
                <a:solidFill>
                  <a:srgbClr val="FFA300"/>
                </a:solidFill>
              </a:rPr>
              <a:t>Inline Editing</a:t>
            </a:r>
          </a:p>
        </p:txBody>
      </p:sp>
      <p:sp>
        <p:nvSpPr>
          <p:cNvPr id="155651" name="Rectangle 6"/>
          <p:cNvSpPr>
            <a:spLocks noChangeArrowheads="1"/>
          </p:cNvSpPr>
          <p:nvPr/>
        </p:nvSpPr>
        <p:spPr bwMode="auto">
          <a:xfrm>
            <a:off x="436564" y="1136650"/>
            <a:ext cx="10333037" cy="542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marL="955675" lvl="1" indent="-315913" defTabSz="911225" eaLnBrk="0">
              <a:lnSpc>
                <a:spcPct val="98000"/>
              </a:lnSpc>
              <a:spcAft>
                <a:spcPts val="1425"/>
              </a:spcAft>
              <a:buClr>
                <a:srgbClr val="FFA300"/>
              </a:buClr>
              <a:buSzPct val="120000"/>
              <a:buFont typeface="Segoe UI" charset="0"/>
              <a:buChar char="»"/>
            </a:pPr>
            <a:r>
              <a:rPr lang="en-US" sz="2200" b="1" i="1">
                <a:solidFill>
                  <a:srgbClr val="4C4C4C"/>
                </a:solidFill>
              </a:rPr>
              <a:t> Modifying</a:t>
            </a:r>
          </a:p>
        </p:txBody>
      </p:sp>
      <p:sp>
        <p:nvSpPr>
          <p:cNvPr id="155652" name="Rectangle à coins arrondis 14"/>
          <p:cNvSpPr>
            <a:spLocks noChangeArrowheads="1"/>
          </p:cNvSpPr>
          <p:nvPr/>
        </p:nvSpPr>
        <p:spPr bwMode="auto">
          <a:xfrm>
            <a:off x="8675689" y="3924300"/>
            <a:ext cx="865187" cy="431800"/>
          </a:xfrm>
          <a:prstGeom prst="roundRect">
            <a:avLst>
              <a:gd name="adj" fmla="val 9949"/>
            </a:avLst>
          </a:prstGeom>
          <a:noFill/>
          <a:ln w="31750">
            <a:solidFill>
              <a:srgbClr val="FF0000"/>
            </a:solidFill>
            <a:round/>
            <a:headEnd/>
            <a:tailEnd/>
          </a:ln>
          <a:extLst>
            <a:ext uri="{909E8E84-426E-40dd-AFC4-6F175D3DCCD1}">
              <a14:hiddenFill xmlns:a14="http://schemas.microsoft.com/office/drawing/2010/main">
                <a:solidFill>
                  <a:srgbClr val="FFFFFF"/>
                </a:solidFill>
              </a14:hiddenFill>
            </a:ext>
          </a:extLst>
        </p:spPr>
        <p:txBody>
          <a:bodyPr lIns="91190" tIns="45599" rIns="91190" bIns="45599"/>
          <a:lstStyle/>
          <a:p>
            <a:endParaRPr lang="en-US">
              <a:solidFill>
                <a:srgbClr val="FFFFFF"/>
              </a:solidFill>
            </a:endParaRPr>
          </a:p>
        </p:txBody>
      </p:sp>
      <p:sp>
        <p:nvSpPr>
          <p:cNvPr id="155653" name="Text Box 2"/>
          <p:cNvSpPr>
            <a:spLocks noChangeArrowheads="1"/>
          </p:cNvSpPr>
          <p:nvPr/>
        </p:nvSpPr>
        <p:spPr bwMode="auto">
          <a:xfrm>
            <a:off x="5508626" y="1116013"/>
            <a:ext cx="3455988" cy="503237"/>
          </a:xfrm>
          <a:prstGeom prst="wedgeRoundRectCallout">
            <a:avLst>
              <a:gd name="adj1" fmla="val 76463"/>
              <a:gd name="adj2" fmla="val 135824"/>
              <a:gd name="adj3" fmla="val 16667"/>
            </a:avLst>
          </a:prstGeom>
          <a:solidFill>
            <a:srgbClr val="FFFF99"/>
          </a:solidFill>
          <a:ln w="9525">
            <a:solidFill>
              <a:schemeClr val="tx1"/>
            </a:solidFill>
            <a:round/>
            <a:headEnd/>
            <a:tailEnd/>
          </a:ln>
        </p:spPr>
        <p:txBody>
          <a:bodyPr lIns="71801" tIns="46673" rIns="71801" bIns="46673"/>
          <a:lstStyle/>
          <a:p>
            <a:pPr marL="255588" indent="-252413" hangingPunct="1">
              <a:lnSpc>
                <a:spcPct val="92000"/>
              </a:lnSpc>
              <a:spcAft>
                <a:spcPts val="1425"/>
              </a:spcAft>
              <a:buSzPct val="70000"/>
              <a:tabLst>
                <a:tab pos="255588" algn="l"/>
                <a:tab pos="712788" algn="l"/>
                <a:tab pos="1168400" algn="l"/>
                <a:tab pos="1624013" algn="l"/>
                <a:tab pos="2079625" algn="l"/>
                <a:tab pos="2536825" algn="l"/>
                <a:tab pos="2992438" algn="l"/>
                <a:tab pos="3448050" algn="l"/>
                <a:tab pos="3905250" algn="l"/>
                <a:tab pos="4359275" algn="l"/>
                <a:tab pos="4816475" algn="l"/>
                <a:tab pos="5272088" algn="l"/>
                <a:tab pos="5727700" algn="l"/>
                <a:tab pos="6184900" algn="l"/>
                <a:tab pos="6640513" algn="l"/>
                <a:tab pos="7096125" algn="l"/>
                <a:tab pos="7551738" algn="l"/>
                <a:tab pos="8008938" algn="l"/>
                <a:tab pos="8462963" algn="l"/>
                <a:tab pos="8920163" algn="l"/>
                <a:tab pos="9374188" algn="l"/>
              </a:tabLst>
            </a:pPr>
            <a:r>
              <a:rPr lang="en-GB" sz="2000" b="1">
                <a:solidFill>
                  <a:srgbClr val="4C4C4C"/>
                </a:solidFill>
              </a:rPr>
              <a:t>Save (as draft) or Cancel</a:t>
            </a:r>
          </a:p>
        </p:txBody>
      </p:sp>
      <p:sp>
        <p:nvSpPr>
          <p:cNvPr id="155654" name="Text Box 2"/>
          <p:cNvSpPr>
            <a:spLocks noChangeArrowheads="1"/>
          </p:cNvSpPr>
          <p:nvPr/>
        </p:nvSpPr>
        <p:spPr bwMode="auto">
          <a:xfrm>
            <a:off x="7740651" y="5219701"/>
            <a:ext cx="1800225" cy="504825"/>
          </a:xfrm>
          <a:prstGeom prst="wedgeRoundRectCallout">
            <a:avLst>
              <a:gd name="adj1" fmla="val 28065"/>
              <a:gd name="adj2" fmla="val -203579"/>
              <a:gd name="adj3" fmla="val 16667"/>
            </a:avLst>
          </a:prstGeom>
          <a:solidFill>
            <a:srgbClr val="FFFF99"/>
          </a:solidFill>
          <a:ln w="9525">
            <a:solidFill>
              <a:schemeClr val="tx1"/>
            </a:solidFill>
            <a:round/>
            <a:headEnd/>
            <a:tailEnd/>
          </a:ln>
        </p:spPr>
        <p:txBody>
          <a:bodyPr lIns="71801" tIns="46673" rIns="71801" bIns="46673"/>
          <a:lstStyle/>
          <a:p>
            <a:pPr marL="255588" indent="-252413" hangingPunct="1">
              <a:lnSpc>
                <a:spcPct val="92000"/>
              </a:lnSpc>
              <a:spcAft>
                <a:spcPts val="1425"/>
              </a:spcAft>
              <a:buSzPct val="70000"/>
              <a:tabLst>
                <a:tab pos="255588" algn="l"/>
                <a:tab pos="712788" algn="l"/>
                <a:tab pos="1168400" algn="l"/>
                <a:tab pos="1624013" algn="l"/>
                <a:tab pos="2079625" algn="l"/>
                <a:tab pos="2536825" algn="l"/>
                <a:tab pos="2992438" algn="l"/>
                <a:tab pos="3448050" algn="l"/>
                <a:tab pos="3905250" algn="l"/>
                <a:tab pos="4359275" algn="l"/>
                <a:tab pos="4816475" algn="l"/>
                <a:tab pos="5272088" algn="l"/>
                <a:tab pos="5727700" algn="l"/>
                <a:tab pos="6184900" algn="l"/>
                <a:tab pos="6640513" algn="l"/>
                <a:tab pos="7096125" algn="l"/>
                <a:tab pos="7551738" algn="l"/>
                <a:tab pos="8008938" algn="l"/>
                <a:tab pos="8462963" algn="l"/>
                <a:tab pos="8920163" algn="l"/>
                <a:tab pos="9374188" algn="l"/>
              </a:tabLst>
            </a:pPr>
            <a:r>
              <a:rPr lang="en-GB" sz="2000" b="1">
                <a:solidFill>
                  <a:srgbClr val="4C4C4C"/>
                </a:solidFill>
              </a:rPr>
              <a:t>Modification</a:t>
            </a:r>
          </a:p>
        </p:txBody>
      </p:sp>
      <p:sp>
        <p:nvSpPr>
          <p:cNvPr id="155655" name="Rectangle à coins arrondis 17"/>
          <p:cNvSpPr>
            <a:spLocks noChangeArrowheads="1"/>
          </p:cNvSpPr>
          <p:nvPr/>
        </p:nvSpPr>
        <p:spPr bwMode="auto">
          <a:xfrm>
            <a:off x="9901238" y="1835150"/>
            <a:ext cx="647700" cy="360363"/>
          </a:xfrm>
          <a:prstGeom prst="roundRect">
            <a:avLst>
              <a:gd name="adj" fmla="val 9949"/>
            </a:avLst>
          </a:prstGeom>
          <a:noFill/>
          <a:ln w="31750">
            <a:solidFill>
              <a:srgbClr val="FF0000"/>
            </a:solidFill>
            <a:round/>
            <a:headEnd/>
            <a:tailEnd/>
          </a:ln>
          <a:extLst>
            <a:ext uri="{909E8E84-426E-40dd-AFC4-6F175D3DCCD1}">
              <a14:hiddenFill xmlns:a14="http://schemas.microsoft.com/office/drawing/2010/main">
                <a:solidFill>
                  <a:srgbClr val="FFFFFF"/>
                </a:solidFill>
              </a14:hiddenFill>
            </a:ext>
          </a:extLst>
        </p:spPr>
        <p:txBody>
          <a:bodyPr lIns="91190" tIns="45599" rIns="91190" bIns="45599"/>
          <a:lstStyle/>
          <a:p>
            <a:endParaRPr lang="en-US">
              <a:solidFill>
                <a:srgbClr val="FFFFFF"/>
              </a:solidFill>
            </a:endParaRPr>
          </a:p>
        </p:txBody>
      </p:sp>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7697" name="Image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71551" y="2124076"/>
            <a:ext cx="9223375" cy="3903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7698" name="Text Box 1"/>
          <p:cNvSpPr txBox="1">
            <a:spLocks noChangeArrowheads="1"/>
          </p:cNvSpPr>
          <p:nvPr/>
        </p:nvSpPr>
        <p:spPr bwMode="auto">
          <a:xfrm>
            <a:off x="557213" y="301626"/>
            <a:ext cx="10044112" cy="614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ct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9pPr>
          </a:lstStyle>
          <a:p>
            <a:pPr eaLnBrk="1" hangingPunct="1">
              <a:lnSpc>
                <a:spcPct val="92000"/>
              </a:lnSpc>
            </a:pPr>
            <a:r>
              <a:rPr lang="en-GB" sz="3600">
                <a:solidFill>
                  <a:srgbClr val="FFA300"/>
                </a:solidFill>
              </a:rPr>
              <a:t>Inline Editing</a:t>
            </a:r>
          </a:p>
        </p:txBody>
      </p:sp>
      <p:sp>
        <p:nvSpPr>
          <p:cNvPr id="157699" name="Rectangle 6"/>
          <p:cNvSpPr>
            <a:spLocks noChangeArrowheads="1"/>
          </p:cNvSpPr>
          <p:nvPr/>
        </p:nvSpPr>
        <p:spPr bwMode="auto">
          <a:xfrm>
            <a:off x="436564" y="1136650"/>
            <a:ext cx="10333037" cy="542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marL="955675" lvl="1" indent="-315913" defTabSz="911225" eaLnBrk="0">
              <a:lnSpc>
                <a:spcPct val="98000"/>
              </a:lnSpc>
              <a:spcAft>
                <a:spcPts val="1425"/>
              </a:spcAft>
              <a:buClr>
                <a:srgbClr val="FFA300"/>
              </a:buClr>
              <a:buSzPct val="120000"/>
              <a:buFont typeface="Segoe UI" charset="0"/>
              <a:buChar char="»"/>
            </a:pPr>
            <a:r>
              <a:rPr lang="en-US" sz="2200" b="1" i="1">
                <a:solidFill>
                  <a:srgbClr val="4C4C4C"/>
                </a:solidFill>
              </a:rPr>
              <a:t>Publish the content</a:t>
            </a:r>
          </a:p>
        </p:txBody>
      </p:sp>
      <p:sp>
        <p:nvSpPr>
          <p:cNvPr id="157700" name="Rectangle à coins arrondis 14"/>
          <p:cNvSpPr>
            <a:spLocks noChangeArrowheads="1"/>
          </p:cNvSpPr>
          <p:nvPr/>
        </p:nvSpPr>
        <p:spPr bwMode="auto">
          <a:xfrm>
            <a:off x="8280401" y="2266951"/>
            <a:ext cx="576263" cy="576263"/>
          </a:xfrm>
          <a:prstGeom prst="roundRect">
            <a:avLst>
              <a:gd name="adj" fmla="val 9949"/>
            </a:avLst>
          </a:prstGeom>
          <a:noFill/>
          <a:ln w="31750">
            <a:solidFill>
              <a:srgbClr val="FF0000"/>
            </a:solidFill>
            <a:round/>
            <a:headEnd/>
            <a:tailEnd/>
          </a:ln>
          <a:extLst>
            <a:ext uri="{909E8E84-426E-40dd-AFC4-6F175D3DCCD1}">
              <a14:hiddenFill xmlns:a14="http://schemas.microsoft.com/office/drawing/2010/main">
                <a:solidFill>
                  <a:srgbClr val="FFFFFF"/>
                </a:solidFill>
              </a14:hiddenFill>
            </a:ext>
          </a:extLst>
        </p:spPr>
        <p:txBody>
          <a:bodyPr lIns="91190" tIns="45599" rIns="91190" bIns="45599"/>
          <a:lstStyle/>
          <a:p>
            <a:endParaRPr lang="en-US">
              <a:solidFill>
                <a:srgbClr val="FFFFFF"/>
              </a:solidFill>
            </a:endParaRPr>
          </a:p>
        </p:txBody>
      </p:sp>
      <p:sp>
        <p:nvSpPr>
          <p:cNvPr id="157701" name="Text Box 2"/>
          <p:cNvSpPr>
            <a:spLocks noChangeArrowheads="1"/>
          </p:cNvSpPr>
          <p:nvPr/>
        </p:nvSpPr>
        <p:spPr bwMode="auto">
          <a:xfrm>
            <a:off x="7956550" y="1116014"/>
            <a:ext cx="3024188" cy="504825"/>
          </a:xfrm>
          <a:prstGeom prst="wedgeRoundRectCallout">
            <a:avLst>
              <a:gd name="adj1" fmla="val -28884"/>
              <a:gd name="adj2" fmla="val 170384"/>
              <a:gd name="adj3" fmla="val 16667"/>
            </a:avLst>
          </a:prstGeom>
          <a:solidFill>
            <a:srgbClr val="FFFF99"/>
          </a:solidFill>
          <a:ln w="9525">
            <a:solidFill>
              <a:schemeClr val="tx1"/>
            </a:solidFill>
            <a:round/>
            <a:headEnd/>
            <a:tailEnd/>
          </a:ln>
        </p:spPr>
        <p:txBody>
          <a:bodyPr lIns="71801" tIns="46673" rIns="71801" bIns="46673"/>
          <a:lstStyle/>
          <a:p>
            <a:pPr marL="255588" indent="-252413" hangingPunct="1">
              <a:lnSpc>
                <a:spcPct val="92000"/>
              </a:lnSpc>
              <a:spcAft>
                <a:spcPts val="1425"/>
              </a:spcAft>
              <a:buSzPct val="70000"/>
              <a:tabLst>
                <a:tab pos="255588" algn="l"/>
                <a:tab pos="712788" algn="l"/>
                <a:tab pos="1168400" algn="l"/>
                <a:tab pos="1624013" algn="l"/>
                <a:tab pos="2079625" algn="l"/>
                <a:tab pos="2536825" algn="l"/>
                <a:tab pos="2992438" algn="l"/>
                <a:tab pos="3448050" algn="l"/>
                <a:tab pos="3905250" algn="l"/>
                <a:tab pos="4359275" algn="l"/>
                <a:tab pos="4816475" algn="l"/>
                <a:tab pos="5272088" algn="l"/>
                <a:tab pos="5727700" algn="l"/>
                <a:tab pos="6184900" algn="l"/>
                <a:tab pos="6640513" algn="l"/>
                <a:tab pos="7096125" algn="l"/>
                <a:tab pos="7551738" algn="l"/>
                <a:tab pos="8008938" algn="l"/>
                <a:tab pos="8462963" algn="l"/>
                <a:tab pos="8920163" algn="l"/>
                <a:tab pos="9374188" algn="l"/>
              </a:tabLst>
            </a:pPr>
            <a:r>
              <a:rPr lang="en-GB" sz="2000" b="1">
                <a:solidFill>
                  <a:srgbClr val="4C4C4C"/>
                </a:solidFill>
              </a:rPr>
              <a:t>Immediate Publication</a:t>
            </a:r>
          </a:p>
        </p:txBody>
      </p:sp>
      <p:sp>
        <p:nvSpPr>
          <p:cNvPr id="157702" name="Rectangle à coins arrondis 17"/>
          <p:cNvSpPr>
            <a:spLocks noChangeArrowheads="1"/>
          </p:cNvSpPr>
          <p:nvPr/>
        </p:nvSpPr>
        <p:spPr bwMode="auto">
          <a:xfrm>
            <a:off x="7883525" y="4067176"/>
            <a:ext cx="1657350" cy="792163"/>
          </a:xfrm>
          <a:prstGeom prst="roundRect">
            <a:avLst>
              <a:gd name="adj" fmla="val 9949"/>
            </a:avLst>
          </a:prstGeom>
          <a:noFill/>
          <a:ln w="31750">
            <a:solidFill>
              <a:srgbClr val="FF0000"/>
            </a:solidFill>
            <a:round/>
            <a:headEnd/>
            <a:tailEnd/>
          </a:ln>
          <a:extLst>
            <a:ext uri="{909E8E84-426E-40dd-AFC4-6F175D3DCCD1}">
              <a14:hiddenFill xmlns:a14="http://schemas.microsoft.com/office/drawing/2010/main">
                <a:solidFill>
                  <a:srgbClr val="FFFFFF"/>
                </a:solidFill>
              </a14:hiddenFill>
            </a:ext>
          </a:extLst>
        </p:spPr>
        <p:txBody>
          <a:bodyPr lIns="91190" tIns="45599" rIns="91190" bIns="45599"/>
          <a:lstStyle/>
          <a:p>
            <a:endParaRPr lang="en-US">
              <a:solidFill>
                <a:srgbClr val="FFFFFF"/>
              </a:solidFill>
            </a:endParaRPr>
          </a:p>
        </p:txBody>
      </p:sp>
      <p:sp>
        <p:nvSpPr>
          <p:cNvPr id="157703" name="Text Box 2"/>
          <p:cNvSpPr>
            <a:spLocks noChangeArrowheads="1"/>
          </p:cNvSpPr>
          <p:nvPr/>
        </p:nvSpPr>
        <p:spPr bwMode="auto">
          <a:xfrm>
            <a:off x="5364164" y="5508626"/>
            <a:ext cx="3816350" cy="792163"/>
          </a:xfrm>
          <a:prstGeom prst="wedgeRoundRectCallout">
            <a:avLst>
              <a:gd name="adj1" fmla="val 27676"/>
              <a:gd name="adj2" fmla="val -121194"/>
              <a:gd name="adj3" fmla="val 16667"/>
            </a:avLst>
          </a:prstGeom>
          <a:solidFill>
            <a:srgbClr val="FFFF99"/>
          </a:solidFill>
          <a:ln w="9525">
            <a:solidFill>
              <a:schemeClr val="tx1"/>
            </a:solidFill>
            <a:round/>
            <a:headEnd/>
            <a:tailEnd/>
          </a:ln>
        </p:spPr>
        <p:txBody>
          <a:bodyPr lIns="71801" tIns="46673" rIns="71801" bIns="46673"/>
          <a:lstStyle/>
          <a:p>
            <a:pPr marL="255588" indent="-252413" hangingPunct="1">
              <a:lnSpc>
                <a:spcPct val="92000"/>
              </a:lnSpc>
              <a:spcAft>
                <a:spcPts val="1425"/>
              </a:spcAft>
              <a:buSzPct val="70000"/>
              <a:tabLst>
                <a:tab pos="255588" algn="l"/>
                <a:tab pos="712788" algn="l"/>
                <a:tab pos="1168400" algn="l"/>
                <a:tab pos="1624013" algn="l"/>
                <a:tab pos="2079625" algn="l"/>
                <a:tab pos="2536825" algn="l"/>
                <a:tab pos="2992438" algn="l"/>
                <a:tab pos="3448050" algn="l"/>
                <a:tab pos="3905250" algn="l"/>
                <a:tab pos="4359275" algn="l"/>
                <a:tab pos="4816475" algn="l"/>
                <a:tab pos="5272088" algn="l"/>
                <a:tab pos="5727700" algn="l"/>
                <a:tab pos="6184900" algn="l"/>
                <a:tab pos="6640513" algn="l"/>
                <a:tab pos="7096125" algn="l"/>
                <a:tab pos="7551738" algn="l"/>
                <a:tab pos="8008938" algn="l"/>
                <a:tab pos="8462963" algn="l"/>
                <a:tab pos="8920163" algn="l"/>
                <a:tab pos="9374188" algn="l"/>
              </a:tabLst>
            </a:pPr>
            <a:r>
              <a:rPr lang="en-GB" sz="2000" b="1">
                <a:solidFill>
                  <a:srgbClr val="4C4C4C"/>
                </a:solidFill>
              </a:rPr>
              <a:t>Draft Content is only visible in Content Edit Mode</a:t>
            </a:r>
          </a:p>
        </p:txBody>
      </p:sp>
      <p:sp>
        <p:nvSpPr>
          <p:cNvPr id="157704" name="Text Box 2"/>
          <p:cNvSpPr>
            <a:spLocks noChangeArrowheads="1"/>
          </p:cNvSpPr>
          <p:nvPr/>
        </p:nvSpPr>
        <p:spPr bwMode="auto">
          <a:xfrm>
            <a:off x="3419475" y="1692276"/>
            <a:ext cx="3600450" cy="503238"/>
          </a:xfrm>
          <a:prstGeom prst="wedgeRoundRectCallout">
            <a:avLst>
              <a:gd name="adj1" fmla="val 56134"/>
              <a:gd name="adj2" fmla="val 111329"/>
              <a:gd name="adj3" fmla="val 16667"/>
            </a:avLst>
          </a:prstGeom>
          <a:solidFill>
            <a:srgbClr val="FFFF99"/>
          </a:solidFill>
          <a:ln w="9525">
            <a:solidFill>
              <a:schemeClr val="tx1"/>
            </a:solidFill>
            <a:round/>
            <a:headEnd/>
            <a:tailEnd/>
          </a:ln>
        </p:spPr>
        <p:txBody>
          <a:bodyPr lIns="71801" tIns="46673" rIns="71801" bIns="46673"/>
          <a:lstStyle/>
          <a:p>
            <a:pPr marL="255588" indent="-252413" hangingPunct="1">
              <a:lnSpc>
                <a:spcPct val="92000"/>
              </a:lnSpc>
              <a:spcAft>
                <a:spcPts val="1425"/>
              </a:spcAft>
              <a:buSzPct val="70000"/>
              <a:tabLst>
                <a:tab pos="255588" algn="l"/>
                <a:tab pos="712788" algn="l"/>
                <a:tab pos="1168400" algn="l"/>
                <a:tab pos="1624013" algn="l"/>
                <a:tab pos="2079625" algn="l"/>
                <a:tab pos="2536825" algn="l"/>
                <a:tab pos="2992438" algn="l"/>
                <a:tab pos="3448050" algn="l"/>
                <a:tab pos="3905250" algn="l"/>
                <a:tab pos="4359275" algn="l"/>
                <a:tab pos="4816475" algn="l"/>
                <a:tab pos="5272088" algn="l"/>
                <a:tab pos="5727700" algn="l"/>
                <a:tab pos="6184900" algn="l"/>
                <a:tab pos="6640513" algn="l"/>
                <a:tab pos="7096125" algn="l"/>
                <a:tab pos="7551738" algn="l"/>
                <a:tab pos="8008938" algn="l"/>
                <a:tab pos="8462963" algn="l"/>
                <a:tab pos="8920163" algn="l"/>
                <a:tab pos="9374188" algn="l"/>
              </a:tabLst>
            </a:pPr>
            <a:r>
              <a:rPr lang="en-GB" sz="2000" b="1">
                <a:solidFill>
                  <a:srgbClr val="4C4C4C"/>
                </a:solidFill>
              </a:rPr>
              <a:t>Publication state is “Draft”</a:t>
            </a:r>
          </a:p>
        </p:txBody>
      </p:sp>
      <p:sp>
        <p:nvSpPr>
          <p:cNvPr id="157705" name="Rectangle à coins arrondis 19"/>
          <p:cNvSpPr>
            <a:spLocks noChangeArrowheads="1"/>
          </p:cNvSpPr>
          <p:nvPr/>
        </p:nvSpPr>
        <p:spPr bwMode="auto">
          <a:xfrm>
            <a:off x="7343775" y="2266951"/>
            <a:ext cx="863600" cy="576263"/>
          </a:xfrm>
          <a:prstGeom prst="roundRect">
            <a:avLst>
              <a:gd name="adj" fmla="val 9949"/>
            </a:avLst>
          </a:prstGeom>
          <a:noFill/>
          <a:ln w="31750">
            <a:solidFill>
              <a:srgbClr val="FF0000"/>
            </a:solidFill>
            <a:round/>
            <a:headEnd/>
            <a:tailEnd/>
          </a:ln>
          <a:extLst>
            <a:ext uri="{909E8E84-426E-40dd-AFC4-6F175D3DCCD1}">
              <a14:hiddenFill xmlns:a14="http://schemas.microsoft.com/office/drawing/2010/main">
                <a:solidFill>
                  <a:srgbClr val="FFFFFF"/>
                </a:solidFill>
              </a14:hiddenFill>
            </a:ext>
          </a:extLst>
        </p:spPr>
        <p:txBody>
          <a:bodyPr lIns="91190" tIns="45599" rIns="91190" bIns="45599"/>
          <a:lstStyle/>
          <a:p>
            <a:endParaRPr lang="en-US">
              <a:solidFill>
                <a:srgbClr val="FFFFFF"/>
              </a:solidFill>
            </a:endParaRPr>
          </a:p>
        </p:txBody>
      </p:sp>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5" name="Text Box 1"/>
          <p:cNvSpPr txBox="1">
            <a:spLocks noChangeArrowheads="1"/>
          </p:cNvSpPr>
          <p:nvPr/>
        </p:nvSpPr>
        <p:spPr bwMode="auto">
          <a:xfrm>
            <a:off x="557213" y="301626"/>
            <a:ext cx="10044112" cy="614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ct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9pPr>
          </a:lstStyle>
          <a:p>
            <a:pPr eaLnBrk="1" hangingPunct="1">
              <a:lnSpc>
                <a:spcPct val="92000"/>
              </a:lnSpc>
            </a:pPr>
            <a:r>
              <a:rPr lang="en-GB" sz="3600">
                <a:solidFill>
                  <a:srgbClr val="FFA300"/>
                </a:solidFill>
              </a:rPr>
              <a:t>Exercise: Inline Editing</a:t>
            </a:r>
          </a:p>
        </p:txBody>
      </p:sp>
      <p:sp>
        <p:nvSpPr>
          <p:cNvPr id="159746" name="Rectangle 6"/>
          <p:cNvSpPr>
            <a:spLocks noChangeArrowheads="1"/>
          </p:cNvSpPr>
          <p:nvPr/>
        </p:nvSpPr>
        <p:spPr bwMode="auto">
          <a:xfrm>
            <a:off x="436564" y="1136650"/>
            <a:ext cx="10333037" cy="542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marL="530225" indent="-315913" defTabSz="911225" eaLnBrk="0">
              <a:lnSpc>
                <a:spcPct val="98000"/>
              </a:lnSpc>
              <a:spcAft>
                <a:spcPts val="1425"/>
              </a:spcAft>
              <a:buClr>
                <a:srgbClr val="FFA300"/>
              </a:buClr>
              <a:buSzPct val="120000"/>
            </a:pPr>
            <a:r>
              <a:rPr lang="en-US" sz="2800" b="1" i="1">
                <a:solidFill>
                  <a:srgbClr val="333333"/>
                </a:solidFill>
              </a:rPr>
              <a:t>Inline Editing</a:t>
            </a:r>
          </a:p>
          <a:p>
            <a:pPr marL="530225" indent="-315913" defTabSz="911225" eaLnBrk="0">
              <a:lnSpc>
                <a:spcPct val="98000"/>
              </a:lnSpc>
              <a:spcAft>
                <a:spcPts val="1425"/>
              </a:spcAft>
              <a:buClr>
                <a:srgbClr val="FFA300"/>
              </a:buClr>
              <a:buSzPct val="120000"/>
              <a:buFont typeface="Segoe UI" charset="0"/>
              <a:buChar char="»"/>
            </a:pPr>
            <a:r>
              <a:rPr lang="en-US" sz="2000" b="1" i="1">
                <a:solidFill>
                  <a:srgbClr val="333333"/>
                </a:solidFill>
              </a:rPr>
              <a:t>Switch to Content Edit Mode</a:t>
            </a:r>
          </a:p>
          <a:p>
            <a:pPr marL="530225" indent="-315913" defTabSz="911225" eaLnBrk="0">
              <a:lnSpc>
                <a:spcPct val="98000"/>
              </a:lnSpc>
              <a:spcAft>
                <a:spcPts val="1425"/>
              </a:spcAft>
              <a:buClr>
                <a:srgbClr val="FFA300"/>
              </a:buClr>
              <a:buSzPct val="120000"/>
              <a:buFont typeface="Segoe UI" charset="0"/>
              <a:buChar char="»"/>
            </a:pPr>
            <a:r>
              <a:rPr lang="en-US" sz="2000" b="1" i="1">
                <a:solidFill>
                  <a:srgbClr val="333333"/>
                </a:solidFill>
              </a:rPr>
              <a:t>Double-click on the Introduce content and modify it.</a:t>
            </a:r>
          </a:p>
          <a:p>
            <a:pPr marL="530225" indent="-315913" defTabSz="911225" eaLnBrk="0">
              <a:lnSpc>
                <a:spcPct val="98000"/>
              </a:lnSpc>
              <a:spcAft>
                <a:spcPts val="1425"/>
              </a:spcAft>
              <a:buClr>
                <a:srgbClr val="FFA300"/>
              </a:buClr>
              <a:buSzPct val="120000"/>
              <a:buFont typeface="Segoe UI" charset="0"/>
              <a:buChar char="»"/>
            </a:pPr>
            <a:r>
              <a:rPr lang="en-US" sz="2000" b="1" i="1">
                <a:solidFill>
                  <a:srgbClr val="333333"/>
                </a:solidFill>
              </a:rPr>
              <a:t>Switch back to Published Mode (Uncheck Content Checkbox)</a:t>
            </a:r>
          </a:p>
          <a:p>
            <a:pPr marL="530225" indent="-315913" defTabSz="911225" eaLnBrk="0">
              <a:lnSpc>
                <a:spcPct val="98000"/>
              </a:lnSpc>
              <a:spcAft>
                <a:spcPts val="1425"/>
              </a:spcAft>
              <a:buClr>
                <a:srgbClr val="FFA300"/>
              </a:buClr>
              <a:buSzPct val="120000"/>
              <a:buFont typeface="Segoe UI" charset="0"/>
              <a:buChar char="»"/>
            </a:pPr>
            <a:r>
              <a:rPr lang="en-US" sz="2000" b="1" i="1">
                <a:solidFill>
                  <a:srgbClr val="333333"/>
                </a:solidFill>
              </a:rPr>
              <a:t>Is your unpublished modification visible?</a:t>
            </a:r>
          </a:p>
          <a:p>
            <a:pPr marL="530225" indent="-315913" defTabSz="911225" eaLnBrk="0">
              <a:lnSpc>
                <a:spcPct val="98000"/>
              </a:lnSpc>
              <a:spcAft>
                <a:spcPts val="1425"/>
              </a:spcAft>
              <a:buClr>
                <a:srgbClr val="FFA300"/>
              </a:buClr>
              <a:buSzPct val="120000"/>
              <a:buFont typeface="Segoe UI" charset="0"/>
              <a:buChar char="»"/>
            </a:pPr>
            <a:r>
              <a:rPr lang="en-US" sz="2000" b="1" i="1">
                <a:solidFill>
                  <a:srgbClr val="333333"/>
                </a:solidFill>
              </a:rPr>
              <a:t>Switch back to Content Edit Mode and publish your modification.</a:t>
            </a:r>
          </a:p>
          <a:p>
            <a:pPr marL="530225" indent="-315913" defTabSz="911225" eaLnBrk="0">
              <a:lnSpc>
                <a:spcPct val="98000"/>
              </a:lnSpc>
              <a:spcAft>
                <a:spcPts val="1425"/>
              </a:spcAft>
              <a:buClr>
                <a:srgbClr val="FFA300"/>
              </a:buClr>
              <a:buSzPct val="120000"/>
              <a:buFont typeface="Segoe UI" charset="0"/>
              <a:buChar char="»"/>
            </a:pPr>
            <a:r>
              <a:rPr lang="en-US" sz="2000" b="1" i="1">
                <a:solidFill>
                  <a:srgbClr val="333333"/>
                </a:solidFill>
              </a:rPr>
              <a:t>Extra if time : Upload a new background image for BikeIntroduce.</a:t>
            </a:r>
          </a:p>
          <a:p>
            <a:pPr marL="955675" lvl="1" indent="-315913" defTabSz="911225" eaLnBrk="0">
              <a:lnSpc>
                <a:spcPct val="98000"/>
              </a:lnSpc>
              <a:spcAft>
                <a:spcPts val="1425"/>
              </a:spcAft>
              <a:buClr>
                <a:srgbClr val="FFA300"/>
              </a:buClr>
              <a:buSzPct val="120000"/>
              <a:buFont typeface="Segoe UI" charset="0"/>
              <a:buChar char="»"/>
            </a:pPr>
            <a:endParaRPr lang="en-US" sz="2000" b="1" i="1">
              <a:solidFill>
                <a:srgbClr val="333333"/>
              </a:solidFill>
            </a:endParaRPr>
          </a:p>
        </p:txBody>
      </p:sp>
      <p:pic>
        <p:nvPicPr>
          <p:cNvPr id="159747" name="Imag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180514" y="1258889"/>
            <a:ext cx="1562100" cy="158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9748" name="Rectangle à coins arrondis 12"/>
          <p:cNvSpPr>
            <a:spLocks noChangeArrowheads="1"/>
          </p:cNvSpPr>
          <p:nvPr/>
        </p:nvSpPr>
        <p:spPr bwMode="auto">
          <a:xfrm>
            <a:off x="9324975" y="1763713"/>
            <a:ext cx="1081088" cy="358775"/>
          </a:xfrm>
          <a:prstGeom prst="roundRect">
            <a:avLst>
              <a:gd name="adj" fmla="val 9949"/>
            </a:avLst>
          </a:prstGeom>
          <a:noFill/>
          <a:ln w="31750">
            <a:solidFill>
              <a:srgbClr val="FF0000"/>
            </a:solidFill>
            <a:round/>
            <a:headEnd/>
            <a:tailEnd/>
          </a:ln>
          <a:extLst>
            <a:ext uri="{909E8E84-426E-40dd-AFC4-6F175D3DCCD1}">
              <a14:hiddenFill xmlns:a14="http://schemas.microsoft.com/office/drawing/2010/main">
                <a:solidFill>
                  <a:srgbClr val="FFFFFF"/>
                </a:solidFill>
              </a14:hiddenFill>
            </a:ext>
          </a:extLst>
        </p:spPr>
        <p:txBody>
          <a:bodyPr lIns="91190" tIns="45599" rIns="91190" bIns="45599"/>
          <a:lstStyle/>
          <a:p>
            <a:endParaRPr lang="en-US">
              <a:solidFill>
                <a:srgbClr val="FFFFFF"/>
              </a:solidFill>
            </a:endParaRPr>
          </a:p>
        </p:txBody>
      </p:sp>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3" name="Text Box 1"/>
          <p:cNvSpPr txBox="1">
            <a:spLocks noChangeArrowheads="1"/>
          </p:cNvSpPr>
          <p:nvPr/>
        </p:nvSpPr>
        <p:spPr bwMode="auto">
          <a:xfrm>
            <a:off x="8001000" y="6886575"/>
            <a:ext cx="2598738"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5pPr>
            <a:lvl6pPr marL="25146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6pPr>
            <a:lvl7pPr marL="29718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7pPr>
            <a:lvl8pPr marL="34290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8pPr>
            <a:lvl9pPr marL="38862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9pPr>
          </a:lstStyle>
          <a:p>
            <a:pPr algn="r" defTabSz="914400" eaLnBrk="1" hangingPunct="1">
              <a:lnSpc>
                <a:spcPct val="98000"/>
              </a:lnSpc>
              <a:buClrTx/>
              <a:buSzTx/>
              <a:buFont typeface="Wingdings" charset="0"/>
              <a:buNone/>
            </a:pPr>
            <a:fld id="{6571EC64-AE6B-8748-A241-31A05DFEEB87}" type="slidenum">
              <a:rPr lang="en-GB" sz="1400">
                <a:solidFill>
                  <a:srgbClr val="000000"/>
                </a:solidFill>
                <a:latin typeface="Times New Roman" charset="0"/>
                <a:ea typeface="ヒラギノ角ゴ ProN W3" charset="0"/>
                <a:cs typeface="ヒラギノ角ゴ ProN W3" charset="0"/>
                <a:sym typeface="Helvetica Neue Light" charset="0"/>
              </a:rPr>
              <a:pPr algn="r" defTabSz="914400" eaLnBrk="1" hangingPunct="1">
                <a:lnSpc>
                  <a:spcPct val="98000"/>
                </a:lnSpc>
                <a:buClrTx/>
                <a:buSzTx/>
                <a:buFont typeface="Wingdings" charset="0"/>
                <a:buNone/>
              </a:pPr>
              <a:t>25</a:t>
            </a:fld>
            <a:endParaRPr lang="en-GB" sz="1400">
              <a:solidFill>
                <a:srgbClr val="000000"/>
              </a:solidFill>
              <a:latin typeface="Times New Roman" charset="0"/>
              <a:ea typeface="ヒラギノ角ゴ ProN W3" charset="0"/>
              <a:cs typeface="ヒラギノ角ゴ ProN W3" charset="0"/>
              <a:sym typeface="Helvetica Neue Light" charset="0"/>
            </a:endParaRPr>
          </a:p>
        </p:txBody>
      </p:sp>
      <p:sp>
        <p:nvSpPr>
          <p:cNvPr id="161794" name="Text Box 2"/>
          <p:cNvSpPr txBox="1">
            <a:spLocks noChangeArrowheads="1"/>
          </p:cNvSpPr>
          <p:nvPr/>
        </p:nvSpPr>
        <p:spPr bwMode="auto">
          <a:xfrm>
            <a:off x="550863" y="4692651"/>
            <a:ext cx="10044112" cy="149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ct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5pPr>
            <a:lvl6pPr marL="25146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6pPr>
            <a:lvl7pPr marL="29718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7pPr>
            <a:lvl8pPr marL="34290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8pPr>
            <a:lvl9pPr marL="38862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9pPr>
          </a:lstStyle>
          <a:p>
            <a:pPr algn="ctr" defTabSz="914400" eaLnBrk="1" hangingPunct="1">
              <a:lnSpc>
                <a:spcPct val="96000"/>
              </a:lnSpc>
              <a:buClrTx/>
              <a:buSzTx/>
              <a:buFontTx/>
              <a:buNone/>
            </a:pPr>
            <a:r>
              <a:rPr lang="en-GB" sz="4800">
                <a:solidFill>
                  <a:srgbClr val="FFFFFF"/>
                </a:solidFill>
                <a:latin typeface="Helvetica Neue Light" charset="0"/>
                <a:ea typeface="ヒラギノ角ゴ ProN W3" charset="0"/>
                <a:cs typeface="ヒラギノ角ゴ ProN W3" charset="0"/>
                <a:sym typeface="Helvetica Neue Light" charset="0"/>
              </a:rPr>
              <a:t>	Site CSS</a:t>
            </a:r>
          </a:p>
        </p:txBody>
      </p:sp>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1" name="Text Box 1"/>
          <p:cNvSpPr txBox="1">
            <a:spLocks noChangeArrowheads="1"/>
          </p:cNvSpPr>
          <p:nvPr/>
        </p:nvSpPr>
        <p:spPr bwMode="auto">
          <a:xfrm>
            <a:off x="557213" y="301626"/>
            <a:ext cx="10044112" cy="614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ct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9pPr>
          </a:lstStyle>
          <a:p>
            <a:pPr eaLnBrk="1" hangingPunct="1">
              <a:lnSpc>
                <a:spcPct val="92000"/>
              </a:lnSpc>
            </a:pPr>
            <a:r>
              <a:rPr lang="en-GB" sz="3600">
                <a:solidFill>
                  <a:srgbClr val="FFA300"/>
                </a:solidFill>
              </a:rPr>
              <a:t>Sites Explorer – Content Explorer</a:t>
            </a:r>
          </a:p>
        </p:txBody>
      </p:sp>
      <p:sp>
        <p:nvSpPr>
          <p:cNvPr id="163842" name="Rectangle 6"/>
          <p:cNvSpPr>
            <a:spLocks noChangeArrowheads="1"/>
          </p:cNvSpPr>
          <p:nvPr/>
        </p:nvSpPr>
        <p:spPr bwMode="auto">
          <a:xfrm>
            <a:off x="436564" y="1136650"/>
            <a:ext cx="10333037" cy="542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marL="531813" indent="-315913" defTabSz="911225" eaLnBrk="0">
              <a:lnSpc>
                <a:spcPct val="98000"/>
              </a:lnSpc>
              <a:spcAft>
                <a:spcPts val="1425"/>
              </a:spcAft>
              <a:buClr>
                <a:srgbClr val="FFA300"/>
              </a:buClr>
              <a:buSzPct val="120000"/>
              <a:buFont typeface="Segoe UI" charset="0"/>
              <a:buChar char="»"/>
            </a:pPr>
            <a:endParaRPr lang="en-US" sz="2200" b="1" i="1">
              <a:solidFill>
                <a:srgbClr val="4C4C4C"/>
              </a:solidFill>
            </a:endParaRPr>
          </a:p>
        </p:txBody>
      </p:sp>
      <p:pic>
        <p:nvPicPr>
          <p:cNvPr id="123907" name="Imag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0964" y="2700338"/>
            <a:ext cx="8739186" cy="4013200"/>
          </a:xfrm>
          <a:prstGeom prst="rect">
            <a:avLst/>
          </a:prstGeom>
          <a:noFill/>
          <a:ln w="9525">
            <a:solidFill>
              <a:schemeClr val="bg2">
                <a:lumMod val="60000"/>
                <a:lumOff val="40000"/>
              </a:schemeClr>
            </a:solidFill>
            <a:miter lim="800000"/>
            <a:headEnd/>
            <a:tailEnd/>
          </a:ln>
          <a:extLst>
            <a:ext uri="{909E8E84-426E-40dd-AFC4-6F175D3DCCD1}">
              <a14:hiddenFill xmlns:a14="http://schemas.microsoft.com/office/drawing/2010/main">
                <a:solidFill>
                  <a:srgbClr val="FFFFFF"/>
                </a:solidFill>
              </a14:hiddenFill>
            </a:ext>
          </a:extLst>
        </p:spPr>
      </p:pic>
      <p:pic>
        <p:nvPicPr>
          <p:cNvPr id="123908" name="Image 10"/>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516688" y="1042988"/>
            <a:ext cx="4546600" cy="1955800"/>
          </a:xfrm>
          <a:prstGeom prst="rect">
            <a:avLst/>
          </a:prstGeom>
          <a:noFill/>
          <a:ln w="9525">
            <a:solidFill>
              <a:schemeClr val="bg2">
                <a:lumMod val="60000"/>
                <a:lumOff val="40000"/>
              </a:schemeClr>
            </a:solidFill>
            <a:miter lim="800000"/>
            <a:headEnd/>
            <a:tailEnd/>
          </a:ln>
          <a:extLst>
            <a:ext uri="{909E8E84-426E-40dd-AFC4-6F175D3DCCD1}">
              <a14:hiddenFill xmlns:a14="http://schemas.microsoft.com/office/drawing/2010/main">
                <a:solidFill>
                  <a:srgbClr val="FFFFFF"/>
                </a:solidFill>
              </a14:hiddenFill>
            </a:ext>
          </a:extLst>
        </p:spPr>
      </p:pic>
      <p:sp>
        <p:nvSpPr>
          <p:cNvPr id="163845" name="Rectangle à coins arrondis 8"/>
          <p:cNvSpPr>
            <a:spLocks noChangeArrowheads="1"/>
          </p:cNvSpPr>
          <p:nvPr/>
        </p:nvSpPr>
        <p:spPr bwMode="auto">
          <a:xfrm>
            <a:off x="6732589" y="2232025"/>
            <a:ext cx="2016125" cy="323850"/>
          </a:xfrm>
          <a:prstGeom prst="roundRect">
            <a:avLst>
              <a:gd name="adj" fmla="val 9949"/>
            </a:avLst>
          </a:prstGeom>
          <a:noFill/>
          <a:ln w="31750">
            <a:solidFill>
              <a:srgbClr val="FF0000"/>
            </a:solidFill>
            <a:round/>
            <a:headEnd/>
            <a:tailEnd/>
          </a:ln>
          <a:extLst>
            <a:ext uri="{909E8E84-426E-40dd-AFC4-6F175D3DCCD1}">
              <a14:hiddenFill xmlns:a14="http://schemas.microsoft.com/office/drawing/2010/main">
                <a:solidFill>
                  <a:srgbClr val="FFFFFF"/>
                </a:solidFill>
              </a14:hiddenFill>
            </a:ext>
          </a:extLst>
        </p:spPr>
        <p:txBody>
          <a:bodyPr lIns="91190" tIns="45599" rIns="91190" bIns="45599"/>
          <a:lstStyle/>
          <a:p>
            <a:endParaRPr lang="en-US">
              <a:solidFill>
                <a:srgbClr val="FFFFFF"/>
              </a:solidFill>
            </a:endParaRPr>
          </a:p>
        </p:txBody>
      </p:sp>
      <p:sp>
        <p:nvSpPr>
          <p:cNvPr id="163846" name="Text Box 2"/>
          <p:cNvSpPr>
            <a:spLocks noChangeArrowheads="1"/>
          </p:cNvSpPr>
          <p:nvPr/>
        </p:nvSpPr>
        <p:spPr bwMode="auto">
          <a:xfrm>
            <a:off x="827089" y="1187450"/>
            <a:ext cx="3025775" cy="647700"/>
          </a:xfrm>
          <a:prstGeom prst="wedgeRoundRectCallout">
            <a:avLst>
              <a:gd name="adj1" fmla="val 20671"/>
              <a:gd name="adj2" fmla="val 169676"/>
              <a:gd name="adj3" fmla="val 16667"/>
            </a:avLst>
          </a:prstGeom>
          <a:solidFill>
            <a:srgbClr val="FFFF99"/>
          </a:solidFill>
          <a:ln w="9525">
            <a:solidFill>
              <a:schemeClr val="tx1"/>
            </a:solidFill>
            <a:round/>
            <a:headEnd/>
            <a:tailEnd/>
          </a:ln>
        </p:spPr>
        <p:txBody>
          <a:bodyPr lIns="71801" tIns="46673" rIns="71801" bIns="46673"/>
          <a:lstStyle/>
          <a:p>
            <a:pPr marL="255588" indent="-252413" hangingPunct="1">
              <a:lnSpc>
                <a:spcPct val="92000"/>
              </a:lnSpc>
              <a:spcAft>
                <a:spcPts val="1425"/>
              </a:spcAft>
              <a:buSzPct val="70000"/>
              <a:tabLst>
                <a:tab pos="255588" algn="l"/>
                <a:tab pos="712788" algn="l"/>
                <a:tab pos="1168400" algn="l"/>
                <a:tab pos="1624013" algn="l"/>
                <a:tab pos="2079625" algn="l"/>
                <a:tab pos="2536825" algn="l"/>
                <a:tab pos="2992438" algn="l"/>
                <a:tab pos="3448050" algn="l"/>
                <a:tab pos="3905250" algn="l"/>
                <a:tab pos="4359275" algn="l"/>
                <a:tab pos="4816475" algn="l"/>
                <a:tab pos="5272088" algn="l"/>
                <a:tab pos="5727700" algn="l"/>
                <a:tab pos="6184900" algn="l"/>
                <a:tab pos="6640513" algn="l"/>
                <a:tab pos="7096125" algn="l"/>
                <a:tab pos="7551738" algn="l"/>
                <a:tab pos="8008938" algn="l"/>
                <a:tab pos="8462963" algn="l"/>
                <a:tab pos="8920163" algn="l"/>
                <a:tab pos="9374188" algn="l"/>
              </a:tabLst>
            </a:pPr>
            <a:r>
              <a:rPr lang="en-GB" sz="2000" b="1">
                <a:solidFill>
                  <a:srgbClr val="4C4C4C"/>
                </a:solidFill>
              </a:rPr>
              <a:t>Sites Explorer a.k.a Content Explorer</a:t>
            </a:r>
          </a:p>
        </p:txBody>
      </p:sp>
      <p:cxnSp>
        <p:nvCxnSpPr>
          <p:cNvPr id="163847" name="Connecteur en arc 16"/>
          <p:cNvCxnSpPr>
            <a:cxnSpLocks noChangeShapeType="1"/>
            <a:stCxn id="163845" idx="1"/>
            <a:endCxn id="123907" idx="0"/>
          </p:cNvCxnSpPr>
          <p:nvPr/>
        </p:nvCxnSpPr>
        <p:spPr bwMode="auto">
          <a:xfrm rot="10800000" flipV="1">
            <a:off x="4451351" y="2393950"/>
            <a:ext cx="2281238" cy="306388"/>
          </a:xfrm>
          <a:prstGeom prst="curvedConnector2">
            <a:avLst/>
          </a:prstGeom>
          <a:noFill/>
          <a:ln w="28575">
            <a:solidFill>
              <a:srgbClr val="FF0000"/>
            </a:solidFill>
            <a:round/>
            <a:headEnd/>
            <a:tailEnd type="triangle" w="lg" len="lg"/>
          </a:ln>
          <a:extLst>
            <a:ext uri="{909E8E84-426E-40dd-AFC4-6F175D3DCCD1}">
              <a14:hiddenFill xmlns:a14="http://schemas.microsoft.com/office/drawing/2010/main">
                <a:noFill/>
              </a14:hiddenFill>
            </a:ext>
          </a:extLst>
        </p:spPr>
      </p:cxnSp>
      <p:sp>
        <p:nvSpPr>
          <p:cNvPr id="163848" name="Rectangle à coins arrondis 8"/>
          <p:cNvSpPr>
            <a:spLocks noChangeArrowheads="1"/>
          </p:cNvSpPr>
          <p:nvPr/>
        </p:nvSpPr>
        <p:spPr bwMode="auto">
          <a:xfrm>
            <a:off x="9251951" y="2195513"/>
            <a:ext cx="1908175" cy="360362"/>
          </a:xfrm>
          <a:prstGeom prst="roundRect">
            <a:avLst>
              <a:gd name="adj" fmla="val 9949"/>
            </a:avLst>
          </a:prstGeom>
          <a:noFill/>
          <a:ln w="31750">
            <a:solidFill>
              <a:srgbClr val="FF0000"/>
            </a:solidFill>
            <a:round/>
            <a:headEnd/>
            <a:tailEnd/>
          </a:ln>
          <a:extLst>
            <a:ext uri="{909E8E84-426E-40dd-AFC4-6F175D3DCCD1}">
              <a14:hiddenFill xmlns:a14="http://schemas.microsoft.com/office/drawing/2010/main">
                <a:solidFill>
                  <a:srgbClr val="FFFFFF"/>
                </a:solidFill>
              </a14:hiddenFill>
            </a:ext>
          </a:extLst>
        </p:spPr>
        <p:txBody>
          <a:bodyPr lIns="91190" tIns="45599" rIns="91190" bIns="45599"/>
          <a:lstStyle/>
          <a:p>
            <a:endParaRPr lang="en-US">
              <a:solidFill>
                <a:srgbClr val="FFFFFF"/>
              </a:solidFill>
            </a:endParaRPr>
          </a:p>
        </p:txBody>
      </p:sp>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89" name="Text Box 1"/>
          <p:cNvSpPr txBox="1">
            <a:spLocks noChangeArrowheads="1"/>
          </p:cNvSpPr>
          <p:nvPr/>
        </p:nvSpPr>
        <p:spPr bwMode="auto">
          <a:xfrm>
            <a:off x="557214" y="301626"/>
            <a:ext cx="10045700" cy="614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ctr"/>
          <a:lstStyle>
            <a:lvl1pPr defTabSz="1019175" eaLnBrk="0">
              <a:tabLst>
                <a:tab pos="0" algn="l"/>
                <a:tab pos="555625" algn="l"/>
                <a:tab pos="1111250" algn="l"/>
                <a:tab pos="1666875" algn="l"/>
                <a:tab pos="2222500" algn="l"/>
                <a:tab pos="2778125" algn="l"/>
                <a:tab pos="3333750" algn="l"/>
                <a:tab pos="3889375" algn="l"/>
                <a:tab pos="4445000" algn="l"/>
                <a:tab pos="5000625" algn="l"/>
                <a:tab pos="5556250" algn="l"/>
                <a:tab pos="6113463" algn="l"/>
                <a:tab pos="6669088" algn="l"/>
                <a:tab pos="7224713" algn="l"/>
                <a:tab pos="7780338" algn="l"/>
                <a:tab pos="8335963" algn="l"/>
                <a:tab pos="8891588" algn="l"/>
                <a:tab pos="9447213" algn="l"/>
                <a:tab pos="10002838" algn="l"/>
                <a:tab pos="10558463" algn="l"/>
                <a:tab pos="11114088" algn="l"/>
                <a:tab pos="11439525" algn="l"/>
              </a:tabLst>
              <a:defRPr sz="2300">
                <a:solidFill>
                  <a:schemeClr val="bg1"/>
                </a:solidFill>
                <a:latin typeface="Arial" charset="0"/>
                <a:ea typeface="MS Gothic" charset="0"/>
                <a:cs typeface="MS Gothic" charset="0"/>
              </a:defRPr>
            </a:lvl1pPr>
            <a:lvl2pPr marL="742950" indent="-285750" defTabSz="1019175" eaLnBrk="0">
              <a:tabLst>
                <a:tab pos="0" algn="l"/>
                <a:tab pos="555625" algn="l"/>
                <a:tab pos="1111250" algn="l"/>
                <a:tab pos="1666875" algn="l"/>
                <a:tab pos="2222500" algn="l"/>
                <a:tab pos="2778125" algn="l"/>
                <a:tab pos="3333750" algn="l"/>
                <a:tab pos="3889375" algn="l"/>
                <a:tab pos="4445000" algn="l"/>
                <a:tab pos="5000625" algn="l"/>
                <a:tab pos="5556250" algn="l"/>
                <a:tab pos="6113463" algn="l"/>
                <a:tab pos="6669088" algn="l"/>
                <a:tab pos="7224713" algn="l"/>
                <a:tab pos="7780338" algn="l"/>
                <a:tab pos="8335963" algn="l"/>
                <a:tab pos="8891588" algn="l"/>
                <a:tab pos="9447213" algn="l"/>
                <a:tab pos="10002838" algn="l"/>
                <a:tab pos="10558463" algn="l"/>
                <a:tab pos="11114088" algn="l"/>
                <a:tab pos="11439525" algn="l"/>
              </a:tabLst>
              <a:defRPr sz="2300">
                <a:solidFill>
                  <a:schemeClr val="bg1"/>
                </a:solidFill>
                <a:latin typeface="Arial" charset="0"/>
                <a:ea typeface="MS Gothic" charset="0"/>
                <a:cs typeface="MS Gothic" charset="0"/>
              </a:defRPr>
            </a:lvl2pPr>
            <a:lvl3pPr marL="1143000" indent="-228600" defTabSz="1019175" eaLnBrk="0">
              <a:tabLst>
                <a:tab pos="0" algn="l"/>
                <a:tab pos="555625" algn="l"/>
                <a:tab pos="1111250" algn="l"/>
                <a:tab pos="1666875" algn="l"/>
                <a:tab pos="2222500" algn="l"/>
                <a:tab pos="2778125" algn="l"/>
                <a:tab pos="3333750" algn="l"/>
                <a:tab pos="3889375" algn="l"/>
                <a:tab pos="4445000" algn="l"/>
                <a:tab pos="5000625" algn="l"/>
                <a:tab pos="5556250" algn="l"/>
                <a:tab pos="6113463" algn="l"/>
                <a:tab pos="6669088" algn="l"/>
                <a:tab pos="7224713" algn="l"/>
                <a:tab pos="7780338" algn="l"/>
                <a:tab pos="8335963" algn="l"/>
                <a:tab pos="8891588" algn="l"/>
                <a:tab pos="9447213" algn="l"/>
                <a:tab pos="10002838" algn="l"/>
                <a:tab pos="10558463" algn="l"/>
                <a:tab pos="11114088" algn="l"/>
                <a:tab pos="11439525" algn="l"/>
              </a:tabLst>
              <a:defRPr sz="2300">
                <a:solidFill>
                  <a:schemeClr val="bg1"/>
                </a:solidFill>
                <a:latin typeface="Arial" charset="0"/>
                <a:ea typeface="MS Gothic" charset="0"/>
                <a:cs typeface="MS Gothic" charset="0"/>
              </a:defRPr>
            </a:lvl3pPr>
            <a:lvl4pPr marL="1600200" indent="-228600" defTabSz="1019175" eaLnBrk="0">
              <a:tabLst>
                <a:tab pos="0" algn="l"/>
                <a:tab pos="555625" algn="l"/>
                <a:tab pos="1111250" algn="l"/>
                <a:tab pos="1666875" algn="l"/>
                <a:tab pos="2222500" algn="l"/>
                <a:tab pos="2778125" algn="l"/>
                <a:tab pos="3333750" algn="l"/>
                <a:tab pos="3889375" algn="l"/>
                <a:tab pos="4445000" algn="l"/>
                <a:tab pos="5000625" algn="l"/>
                <a:tab pos="5556250" algn="l"/>
                <a:tab pos="6113463" algn="l"/>
                <a:tab pos="6669088" algn="l"/>
                <a:tab pos="7224713" algn="l"/>
                <a:tab pos="7780338" algn="l"/>
                <a:tab pos="8335963" algn="l"/>
                <a:tab pos="8891588" algn="l"/>
                <a:tab pos="9447213" algn="l"/>
                <a:tab pos="10002838" algn="l"/>
                <a:tab pos="10558463" algn="l"/>
                <a:tab pos="11114088" algn="l"/>
                <a:tab pos="11439525" algn="l"/>
              </a:tabLst>
              <a:defRPr sz="2300">
                <a:solidFill>
                  <a:schemeClr val="bg1"/>
                </a:solidFill>
                <a:latin typeface="Arial" charset="0"/>
                <a:ea typeface="MS Gothic" charset="0"/>
                <a:cs typeface="MS Gothic" charset="0"/>
              </a:defRPr>
            </a:lvl4pPr>
            <a:lvl5pPr marL="2057400" indent="-228600" defTabSz="1019175" eaLnBrk="0">
              <a:tabLst>
                <a:tab pos="0" algn="l"/>
                <a:tab pos="555625" algn="l"/>
                <a:tab pos="1111250" algn="l"/>
                <a:tab pos="1666875" algn="l"/>
                <a:tab pos="2222500" algn="l"/>
                <a:tab pos="2778125" algn="l"/>
                <a:tab pos="3333750" algn="l"/>
                <a:tab pos="3889375" algn="l"/>
                <a:tab pos="4445000" algn="l"/>
                <a:tab pos="5000625" algn="l"/>
                <a:tab pos="5556250" algn="l"/>
                <a:tab pos="6113463" algn="l"/>
                <a:tab pos="6669088" algn="l"/>
                <a:tab pos="7224713" algn="l"/>
                <a:tab pos="7780338" algn="l"/>
                <a:tab pos="8335963" algn="l"/>
                <a:tab pos="8891588" algn="l"/>
                <a:tab pos="9447213" algn="l"/>
                <a:tab pos="10002838" algn="l"/>
                <a:tab pos="10558463" algn="l"/>
                <a:tab pos="11114088" algn="l"/>
                <a:tab pos="11439525" algn="l"/>
              </a:tabLst>
              <a:defRPr sz="2300">
                <a:solidFill>
                  <a:schemeClr val="bg1"/>
                </a:solidFill>
                <a:latin typeface="Arial" charset="0"/>
                <a:ea typeface="MS Gothic" charset="0"/>
                <a:cs typeface="MS Gothic" charset="0"/>
              </a:defRPr>
            </a:lvl5pPr>
            <a:lvl6pPr marL="2514600" indent="-228600" defTabSz="1019175" eaLnBrk="0" fontAlgn="base" hangingPunct="0">
              <a:lnSpc>
                <a:spcPct val="70000"/>
              </a:lnSpc>
              <a:spcBef>
                <a:spcPct val="0"/>
              </a:spcBef>
              <a:spcAft>
                <a:spcPct val="0"/>
              </a:spcAft>
              <a:buClr>
                <a:srgbClr val="000000"/>
              </a:buClr>
              <a:buSzPct val="45000"/>
              <a:buFont typeface="Symbol" charset="0"/>
              <a:tabLst>
                <a:tab pos="0" algn="l"/>
                <a:tab pos="555625" algn="l"/>
                <a:tab pos="1111250" algn="l"/>
                <a:tab pos="1666875" algn="l"/>
                <a:tab pos="2222500" algn="l"/>
                <a:tab pos="2778125" algn="l"/>
                <a:tab pos="3333750" algn="l"/>
                <a:tab pos="3889375" algn="l"/>
                <a:tab pos="4445000" algn="l"/>
                <a:tab pos="5000625" algn="l"/>
                <a:tab pos="5556250" algn="l"/>
                <a:tab pos="6113463" algn="l"/>
                <a:tab pos="6669088" algn="l"/>
                <a:tab pos="7224713" algn="l"/>
                <a:tab pos="7780338" algn="l"/>
                <a:tab pos="8335963" algn="l"/>
                <a:tab pos="8891588" algn="l"/>
                <a:tab pos="9447213" algn="l"/>
                <a:tab pos="10002838" algn="l"/>
                <a:tab pos="10558463" algn="l"/>
                <a:tab pos="11114088" algn="l"/>
                <a:tab pos="11439525" algn="l"/>
              </a:tabLst>
              <a:defRPr sz="2300">
                <a:solidFill>
                  <a:schemeClr val="bg1"/>
                </a:solidFill>
                <a:latin typeface="Arial" charset="0"/>
                <a:ea typeface="MS Gothic" charset="0"/>
                <a:cs typeface="MS Gothic" charset="0"/>
              </a:defRPr>
            </a:lvl6pPr>
            <a:lvl7pPr marL="2971800" indent="-228600" defTabSz="1019175" eaLnBrk="0" fontAlgn="base" hangingPunct="0">
              <a:lnSpc>
                <a:spcPct val="70000"/>
              </a:lnSpc>
              <a:spcBef>
                <a:spcPct val="0"/>
              </a:spcBef>
              <a:spcAft>
                <a:spcPct val="0"/>
              </a:spcAft>
              <a:buClr>
                <a:srgbClr val="000000"/>
              </a:buClr>
              <a:buSzPct val="45000"/>
              <a:buFont typeface="Symbol" charset="0"/>
              <a:tabLst>
                <a:tab pos="0" algn="l"/>
                <a:tab pos="555625" algn="l"/>
                <a:tab pos="1111250" algn="l"/>
                <a:tab pos="1666875" algn="l"/>
                <a:tab pos="2222500" algn="l"/>
                <a:tab pos="2778125" algn="l"/>
                <a:tab pos="3333750" algn="l"/>
                <a:tab pos="3889375" algn="l"/>
                <a:tab pos="4445000" algn="l"/>
                <a:tab pos="5000625" algn="l"/>
                <a:tab pos="5556250" algn="l"/>
                <a:tab pos="6113463" algn="l"/>
                <a:tab pos="6669088" algn="l"/>
                <a:tab pos="7224713" algn="l"/>
                <a:tab pos="7780338" algn="l"/>
                <a:tab pos="8335963" algn="l"/>
                <a:tab pos="8891588" algn="l"/>
                <a:tab pos="9447213" algn="l"/>
                <a:tab pos="10002838" algn="l"/>
                <a:tab pos="10558463" algn="l"/>
                <a:tab pos="11114088" algn="l"/>
                <a:tab pos="11439525" algn="l"/>
              </a:tabLst>
              <a:defRPr sz="2300">
                <a:solidFill>
                  <a:schemeClr val="bg1"/>
                </a:solidFill>
                <a:latin typeface="Arial" charset="0"/>
                <a:ea typeface="MS Gothic" charset="0"/>
                <a:cs typeface="MS Gothic" charset="0"/>
              </a:defRPr>
            </a:lvl7pPr>
            <a:lvl8pPr marL="3429000" indent="-228600" defTabSz="1019175" eaLnBrk="0" fontAlgn="base" hangingPunct="0">
              <a:lnSpc>
                <a:spcPct val="70000"/>
              </a:lnSpc>
              <a:spcBef>
                <a:spcPct val="0"/>
              </a:spcBef>
              <a:spcAft>
                <a:spcPct val="0"/>
              </a:spcAft>
              <a:buClr>
                <a:srgbClr val="000000"/>
              </a:buClr>
              <a:buSzPct val="45000"/>
              <a:buFont typeface="Symbol" charset="0"/>
              <a:tabLst>
                <a:tab pos="0" algn="l"/>
                <a:tab pos="555625" algn="l"/>
                <a:tab pos="1111250" algn="l"/>
                <a:tab pos="1666875" algn="l"/>
                <a:tab pos="2222500" algn="l"/>
                <a:tab pos="2778125" algn="l"/>
                <a:tab pos="3333750" algn="l"/>
                <a:tab pos="3889375" algn="l"/>
                <a:tab pos="4445000" algn="l"/>
                <a:tab pos="5000625" algn="l"/>
                <a:tab pos="5556250" algn="l"/>
                <a:tab pos="6113463" algn="l"/>
                <a:tab pos="6669088" algn="l"/>
                <a:tab pos="7224713" algn="l"/>
                <a:tab pos="7780338" algn="l"/>
                <a:tab pos="8335963" algn="l"/>
                <a:tab pos="8891588" algn="l"/>
                <a:tab pos="9447213" algn="l"/>
                <a:tab pos="10002838" algn="l"/>
                <a:tab pos="10558463" algn="l"/>
                <a:tab pos="11114088" algn="l"/>
                <a:tab pos="11439525" algn="l"/>
              </a:tabLst>
              <a:defRPr sz="2300">
                <a:solidFill>
                  <a:schemeClr val="bg1"/>
                </a:solidFill>
                <a:latin typeface="Arial" charset="0"/>
                <a:ea typeface="MS Gothic" charset="0"/>
                <a:cs typeface="MS Gothic" charset="0"/>
              </a:defRPr>
            </a:lvl8pPr>
            <a:lvl9pPr marL="3886200" indent="-228600" defTabSz="1019175" eaLnBrk="0" fontAlgn="base" hangingPunct="0">
              <a:lnSpc>
                <a:spcPct val="70000"/>
              </a:lnSpc>
              <a:spcBef>
                <a:spcPct val="0"/>
              </a:spcBef>
              <a:spcAft>
                <a:spcPct val="0"/>
              </a:spcAft>
              <a:buClr>
                <a:srgbClr val="000000"/>
              </a:buClr>
              <a:buSzPct val="45000"/>
              <a:buFont typeface="Symbol" charset="0"/>
              <a:tabLst>
                <a:tab pos="0" algn="l"/>
                <a:tab pos="555625" algn="l"/>
                <a:tab pos="1111250" algn="l"/>
                <a:tab pos="1666875" algn="l"/>
                <a:tab pos="2222500" algn="l"/>
                <a:tab pos="2778125" algn="l"/>
                <a:tab pos="3333750" algn="l"/>
                <a:tab pos="3889375" algn="l"/>
                <a:tab pos="4445000" algn="l"/>
                <a:tab pos="5000625" algn="l"/>
                <a:tab pos="5556250" algn="l"/>
                <a:tab pos="6113463" algn="l"/>
                <a:tab pos="6669088" algn="l"/>
                <a:tab pos="7224713" algn="l"/>
                <a:tab pos="7780338" algn="l"/>
                <a:tab pos="8335963" algn="l"/>
                <a:tab pos="8891588" algn="l"/>
                <a:tab pos="9447213" algn="l"/>
                <a:tab pos="10002838" algn="l"/>
                <a:tab pos="10558463" algn="l"/>
                <a:tab pos="11114088" algn="l"/>
                <a:tab pos="11439525" algn="l"/>
              </a:tabLst>
              <a:defRPr sz="2300">
                <a:solidFill>
                  <a:schemeClr val="bg1"/>
                </a:solidFill>
                <a:latin typeface="Arial" charset="0"/>
                <a:ea typeface="MS Gothic" charset="0"/>
                <a:cs typeface="MS Gothic" charset="0"/>
              </a:defRPr>
            </a:lvl9pPr>
          </a:lstStyle>
          <a:p>
            <a:pPr eaLnBrk="1" hangingPunct="1">
              <a:lnSpc>
                <a:spcPct val="92000"/>
              </a:lnSpc>
              <a:buClrTx/>
              <a:buSzTx/>
            </a:pPr>
            <a:r>
              <a:rPr lang="en-GB" sz="3600">
                <a:solidFill>
                  <a:srgbClr val="FFA300"/>
                </a:solidFill>
                <a:sym typeface="Helvetica Neue Light" charset="0"/>
              </a:rPr>
              <a:t>Sites Explorer</a:t>
            </a:r>
          </a:p>
        </p:txBody>
      </p:sp>
      <p:sp>
        <p:nvSpPr>
          <p:cNvPr id="165890" name="Rectangle 6"/>
          <p:cNvSpPr>
            <a:spLocks noChangeArrowheads="1"/>
          </p:cNvSpPr>
          <p:nvPr/>
        </p:nvSpPr>
        <p:spPr bwMode="auto">
          <a:xfrm>
            <a:off x="436564" y="1138239"/>
            <a:ext cx="10537825" cy="5519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marL="528638" indent="-314325" defTabSz="909638" eaLnBrk="0" hangingPunct="1">
              <a:lnSpc>
                <a:spcPct val="98000"/>
              </a:lnSpc>
              <a:spcAft>
                <a:spcPts val="1425"/>
              </a:spcAft>
              <a:buClr>
                <a:srgbClr val="FFA300"/>
              </a:buClr>
              <a:buSzPct val="120000"/>
            </a:pPr>
            <a:endParaRPr lang="en-US" sz="2800" b="1" i="1">
              <a:solidFill>
                <a:srgbClr val="333333"/>
              </a:solidFill>
              <a:latin typeface="Helvetica Neue Light" charset="0"/>
              <a:sym typeface="Helvetica Neue Light" charset="0"/>
            </a:endParaRPr>
          </a:p>
          <a:p>
            <a:pPr marL="528638" indent="-314325" defTabSz="909638" eaLnBrk="0" hangingPunct="1">
              <a:lnSpc>
                <a:spcPct val="98000"/>
              </a:lnSpc>
              <a:spcAft>
                <a:spcPts val="1425"/>
              </a:spcAft>
              <a:buClr>
                <a:srgbClr val="FFA300"/>
              </a:buClr>
              <a:buSzPct val="120000"/>
              <a:buFont typeface="Segoe UI" charset="0"/>
              <a:buChar char="»"/>
            </a:pPr>
            <a:endParaRPr lang="en-US" sz="2000" b="1" i="1">
              <a:solidFill>
                <a:srgbClr val="333333"/>
              </a:solidFill>
              <a:latin typeface="Helvetica Neue Light" charset="0"/>
              <a:sym typeface="Helvetica Neue Light" charset="0"/>
            </a:endParaRPr>
          </a:p>
          <a:p>
            <a:pPr marL="528638" indent="-314325" defTabSz="909638" eaLnBrk="0" hangingPunct="1">
              <a:lnSpc>
                <a:spcPct val="98000"/>
              </a:lnSpc>
              <a:spcAft>
                <a:spcPts val="1425"/>
              </a:spcAft>
              <a:buClr>
                <a:srgbClr val="FFA300"/>
              </a:buClr>
              <a:buSzPct val="120000"/>
              <a:buFont typeface="Segoe UI" charset="0"/>
              <a:buChar char="»"/>
            </a:pPr>
            <a:endParaRPr lang="en-US" sz="2000" b="1" i="1">
              <a:solidFill>
                <a:srgbClr val="333333"/>
              </a:solidFill>
              <a:latin typeface="Helvetica Neue Light" charset="0"/>
              <a:sym typeface="Helvetica Neue Light" charset="0"/>
            </a:endParaRPr>
          </a:p>
        </p:txBody>
      </p:sp>
      <p:pic>
        <p:nvPicPr>
          <p:cNvPr id="165891" name="Imag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39750" y="1258889"/>
            <a:ext cx="9601200" cy="474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5892" name="Rectangle à coins arrondis 14"/>
          <p:cNvSpPr>
            <a:spLocks noChangeArrowheads="1"/>
          </p:cNvSpPr>
          <p:nvPr/>
        </p:nvSpPr>
        <p:spPr bwMode="auto">
          <a:xfrm>
            <a:off x="1403350" y="1403350"/>
            <a:ext cx="1871663" cy="360363"/>
          </a:xfrm>
          <a:prstGeom prst="roundRect">
            <a:avLst>
              <a:gd name="adj" fmla="val 9949"/>
            </a:avLst>
          </a:prstGeom>
          <a:noFill/>
          <a:ln w="31750">
            <a:solidFill>
              <a:srgbClr val="FF0000"/>
            </a:solidFill>
            <a:round/>
            <a:headEnd/>
            <a:tailEnd/>
          </a:ln>
          <a:extLst>
            <a:ext uri="{909E8E84-426E-40dd-AFC4-6F175D3DCCD1}">
              <a14:hiddenFill xmlns:a14="http://schemas.microsoft.com/office/drawing/2010/main">
                <a:solidFill>
                  <a:srgbClr val="FFFFFF"/>
                </a:solidFill>
              </a14:hiddenFill>
            </a:ext>
          </a:extLst>
        </p:spPr>
        <p:txBody>
          <a:bodyPr lIns="91190" tIns="45599" rIns="91190" bIns="45599"/>
          <a:lstStyle/>
          <a:p>
            <a:endParaRPr lang="en-US">
              <a:solidFill>
                <a:srgbClr val="FFFFFF"/>
              </a:solidFill>
            </a:endParaRPr>
          </a:p>
        </p:txBody>
      </p:sp>
      <p:sp>
        <p:nvSpPr>
          <p:cNvPr id="165893" name="Text Box 2"/>
          <p:cNvSpPr>
            <a:spLocks noChangeArrowheads="1"/>
          </p:cNvSpPr>
          <p:nvPr/>
        </p:nvSpPr>
        <p:spPr bwMode="auto">
          <a:xfrm>
            <a:off x="3708400" y="971551"/>
            <a:ext cx="1800225" cy="504825"/>
          </a:xfrm>
          <a:prstGeom prst="wedgeRoundRectCallout">
            <a:avLst>
              <a:gd name="adj1" fmla="val -67949"/>
              <a:gd name="adj2" fmla="val 46519"/>
              <a:gd name="adj3" fmla="val 16667"/>
            </a:avLst>
          </a:prstGeom>
          <a:solidFill>
            <a:srgbClr val="FFFF99"/>
          </a:solidFill>
          <a:ln w="9525">
            <a:solidFill>
              <a:schemeClr val="tx1"/>
            </a:solidFill>
            <a:round/>
            <a:headEnd/>
            <a:tailEnd/>
          </a:ln>
        </p:spPr>
        <p:txBody>
          <a:bodyPr lIns="71801" tIns="46673" rIns="71801" bIns="46673"/>
          <a:lstStyle/>
          <a:p>
            <a:pPr marL="255588" indent="-252413" hangingPunct="1">
              <a:lnSpc>
                <a:spcPct val="92000"/>
              </a:lnSpc>
              <a:spcAft>
                <a:spcPts val="1425"/>
              </a:spcAft>
              <a:buSzPct val="70000"/>
              <a:tabLst>
                <a:tab pos="255588" algn="l"/>
                <a:tab pos="712788" algn="l"/>
                <a:tab pos="1168400" algn="l"/>
                <a:tab pos="1624013" algn="l"/>
                <a:tab pos="2079625" algn="l"/>
                <a:tab pos="2536825" algn="l"/>
                <a:tab pos="2992438" algn="l"/>
                <a:tab pos="3448050" algn="l"/>
                <a:tab pos="3905250" algn="l"/>
                <a:tab pos="4359275" algn="l"/>
                <a:tab pos="4816475" algn="l"/>
                <a:tab pos="5272088" algn="l"/>
                <a:tab pos="5727700" algn="l"/>
                <a:tab pos="6184900" algn="l"/>
                <a:tab pos="6640513" algn="l"/>
                <a:tab pos="7096125" algn="l"/>
                <a:tab pos="7551738" algn="l"/>
                <a:tab pos="8008938" algn="l"/>
                <a:tab pos="8462963" algn="l"/>
                <a:tab pos="8920163" algn="l"/>
                <a:tab pos="9374188" algn="l"/>
              </a:tabLst>
            </a:pPr>
            <a:r>
              <a:rPr lang="en-GB" sz="2000" b="1">
                <a:solidFill>
                  <a:srgbClr val="4C4C4C"/>
                </a:solidFill>
              </a:rPr>
              <a:t>Current node</a:t>
            </a:r>
          </a:p>
        </p:txBody>
      </p:sp>
      <p:sp>
        <p:nvSpPr>
          <p:cNvPr id="165894" name="Rectangle à coins arrondis 14"/>
          <p:cNvSpPr>
            <a:spLocks noChangeArrowheads="1"/>
          </p:cNvSpPr>
          <p:nvPr/>
        </p:nvSpPr>
        <p:spPr bwMode="auto">
          <a:xfrm>
            <a:off x="4140201" y="3492501"/>
            <a:ext cx="5472113" cy="2519363"/>
          </a:xfrm>
          <a:prstGeom prst="roundRect">
            <a:avLst>
              <a:gd name="adj" fmla="val 9949"/>
            </a:avLst>
          </a:prstGeom>
          <a:noFill/>
          <a:ln w="31750">
            <a:solidFill>
              <a:srgbClr val="FF0000"/>
            </a:solidFill>
            <a:round/>
            <a:headEnd/>
            <a:tailEnd/>
          </a:ln>
          <a:extLst>
            <a:ext uri="{909E8E84-426E-40dd-AFC4-6F175D3DCCD1}">
              <a14:hiddenFill xmlns:a14="http://schemas.microsoft.com/office/drawing/2010/main">
                <a:solidFill>
                  <a:srgbClr val="FFFFFF"/>
                </a:solidFill>
              </a14:hiddenFill>
            </a:ext>
          </a:extLst>
        </p:spPr>
        <p:txBody>
          <a:bodyPr lIns="91190" tIns="45599" rIns="91190" bIns="45599"/>
          <a:lstStyle/>
          <a:p>
            <a:endParaRPr lang="en-US">
              <a:solidFill>
                <a:srgbClr val="FFFFFF"/>
              </a:solidFill>
            </a:endParaRPr>
          </a:p>
        </p:txBody>
      </p:sp>
      <p:sp>
        <p:nvSpPr>
          <p:cNvPr id="165895" name="Rectangle à coins arrondis 14"/>
          <p:cNvSpPr>
            <a:spLocks noChangeArrowheads="1"/>
          </p:cNvSpPr>
          <p:nvPr/>
        </p:nvSpPr>
        <p:spPr bwMode="auto">
          <a:xfrm>
            <a:off x="4140201" y="1979613"/>
            <a:ext cx="5256213" cy="936625"/>
          </a:xfrm>
          <a:prstGeom prst="roundRect">
            <a:avLst>
              <a:gd name="adj" fmla="val 9949"/>
            </a:avLst>
          </a:prstGeom>
          <a:noFill/>
          <a:ln w="31750">
            <a:solidFill>
              <a:srgbClr val="FF0000"/>
            </a:solidFill>
            <a:round/>
            <a:headEnd/>
            <a:tailEnd/>
          </a:ln>
          <a:extLst>
            <a:ext uri="{909E8E84-426E-40dd-AFC4-6F175D3DCCD1}">
              <a14:hiddenFill xmlns:a14="http://schemas.microsoft.com/office/drawing/2010/main">
                <a:solidFill>
                  <a:srgbClr val="FFFFFF"/>
                </a:solidFill>
              </a14:hiddenFill>
            </a:ext>
          </a:extLst>
        </p:spPr>
        <p:txBody>
          <a:bodyPr lIns="91190" tIns="45599" rIns="91190" bIns="45599"/>
          <a:lstStyle/>
          <a:p>
            <a:endParaRPr lang="en-US">
              <a:solidFill>
                <a:srgbClr val="FFFFFF"/>
              </a:solidFill>
            </a:endParaRPr>
          </a:p>
        </p:txBody>
      </p:sp>
      <p:sp>
        <p:nvSpPr>
          <p:cNvPr id="165896" name="Rectangle à coins arrondis 14"/>
          <p:cNvSpPr>
            <a:spLocks noChangeArrowheads="1"/>
          </p:cNvSpPr>
          <p:nvPr/>
        </p:nvSpPr>
        <p:spPr bwMode="auto">
          <a:xfrm>
            <a:off x="539751" y="1979614"/>
            <a:ext cx="2160588" cy="431800"/>
          </a:xfrm>
          <a:prstGeom prst="roundRect">
            <a:avLst>
              <a:gd name="adj" fmla="val 9949"/>
            </a:avLst>
          </a:prstGeom>
          <a:noFill/>
          <a:ln w="31750">
            <a:solidFill>
              <a:srgbClr val="FF0000"/>
            </a:solidFill>
            <a:round/>
            <a:headEnd/>
            <a:tailEnd/>
          </a:ln>
          <a:extLst>
            <a:ext uri="{909E8E84-426E-40dd-AFC4-6F175D3DCCD1}">
              <a14:hiddenFill xmlns:a14="http://schemas.microsoft.com/office/drawing/2010/main">
                <a:solidFill>
                  <a:srgbClr val="FFFFFF"/>
                </a:solidFill>
              </a14:hiddenFill>
            </a:ext>
          </a:extLst>
        </p:spPr>
        <p:txBody>
          <a:bodyPr lIns="91190" tIns="45599" rIns="91190" bIns="45599"/>
          <a:lstStyle/>
          <a:p>
            <a:endParaRPr lang="en-US">
              <a:solidFill>
                <a:srgbClr val="FFFFFF"/>
              </a:solidFill>
            </a:endParaRPr>
          </a:p>
        </p:txBody>
      </p:sp>
      <p:sp>
        <p:nvSpPr>
          <p:cNvPr id="165897" name="Text Box 2"/>
          <p:cNvSpPr>
            <a:spLocks noChangeArrowheads="1"/>
          </p:cNvSpPr>
          <p:nvPr/>
        </p:nvSpPr>
        <p:spPr bwMode="auto">
          <a:xfrm>
            <a:off x="107951" y="3348039"/>
            <a:ext cx="1800225" cy="504825"/>
          </a:xfrm>
          <a:prstGeom prst="wedgeRoundRectCallout">
            <a:avLst>
              <a:gd name="adj1" fmla="val -3921"/>
              <a:gd name="adj2" fmla="val -224431"/>
              <a:gd name="adj3" fmla="val 16667"/>
            </a:avLst>
          </a:prstGeom>
          <a:solidFill>
            <a:srgbClr val="FFFF99"/>
          </a:solidFill>
          <a:ln w="9525">
            <a:solidFill>
              <a:schemeClr val="tx1"/>
            </a:solidFill>
            <a:round/>
            <a:headEnd/>
            <a:tailEnd/>
          </a:ln>
        </p:spPr>
        <p:txBody>
          <a:bodyPr lIns="71801" tIns="46673" rIns="71801" bIns="46673"/>
          <a:lstStyle/>
          <a:p>
            <a:pPr marL="255588" indent="-252413" hangingPunct="1">
              <a:lnSpc>
                <a:spcPct val="92000"/>
              </a:lnSpc>
              <a:spcAft>
                <a:spcPts val="1425"/>
              </a:spcAft>
              <a:buSzPct val="70000"/>
              <a:tabLst>
                <a:tab pos="255588" algn="l"/>
                <a:tab pos="712788" algn="l"/>
                <a:tab pos="1168400" algn="l"/>
                <a:tab pos="1624013" algn="l"/>
                <a:tab pos="2079625" algn="l"/>
                <a:tab pos="2536825" algn="l"/>
                <a:tab pos="2992438" algn="l"/>
                <a:tab pos="3448050" algn="l"/>
                <a:tab pos="3905250" algn="l"/>
                <a:tab pos="4359275" algn="l"/>
                <a:tab pos="4816475" algn="l"/>
                <a:tab pos="5272088" algn="l"/>
                <a:tab pos="5727700" algn="l"/>
                <a:tab pos="6184900" algn="l"/>
                <a:tab pos="6640513" algn="l"/>
                <a:tab pos="7096125" algn="l"/>
                <a:tab pos="7551738" algn="l"/>
                <a:tab pos="8008938" algn="l"/>
                <a:tab pos="8462963" algn="l"/>
                <a:tab pos="8920163" algn="l"/>
                <a:tab pos="9374188" algn="l"/>
              </a:tabLst>
            </a:pPr>
            <a:r>
              <a:rPr lang="en-GB" sz="2000" b="1">
                <a:solidFill>
                  <a:srgbClr val="4C4C4C"/>
                </a:solidFill>
              </a:rPr>
              <a:t>Current drive</a:t>
            </a:r>
          </a:p>
        </p:txBody>
      </p:sp>
      <p:sp>
        <p:nvSpPr>
          <p:cNvPr id="165898" name="Text Box 2"/>
          <p:cNvSpPr>
            <a:spLocks noChangeArrowheads="1"/>
          </p:cNvSpPr>
          <p:nvPr/>
        </p:nvSpPr>
        <p:spPr bwMode="auto">
          <a:xfrm>
            <a:off x="7324725" y="1116014"/>
            <a:ext cx="2503488" cy="504825"/>
          </a:xfrm>
          <a:prstGeom prst="wedgeRoundRectCallout">
            <a:avLst>
              <a:gd name="adj1" fmla="val -28884"/>
              <a:gd name="adj2" fmla="val 170384"/>
              <a:gd name="adj3" fmla="val 16667"/>
            </a:avLst>
          </a:prstGeom>
          <a:solidFill>
            <a:srgbClr val="FFFF99"/>
          </a:solidFill>
          <a:ln w="9525">
            <a:solidFill>
              <a:schemeClr val="tx1"/>
            </a:solidFill>
            <a:round/>
            <a:headEnd/>
            <a:tailEnd/>
          </a:ln>
        </p:spPr>
        <p:txBody>
          <a:bodyPr lIns="71801" tIns="46673" rIns="71801" bIns="46673"/>
          <a:lstStyle/>
          <a:p>
            <a:pPr marL="255588" indent="-252413" hangingPunct="1">
              <a:lnSpc>
                <a:spcPct val="92000"/>
              </a:lnSpc>
              <a:spcAft>
                <a:spcPts val="1425"/>
              </a:spcAft>
              <a:buSzPct val="70000"/>
              <a:tabLst>
                <a:tab pos="255588" algn="l"/>
                <a:tab pos="712788" algn="l"/>
                <a:tab pos="1168400" algn="l"/>
                <a:tab pos="1624013" algn="l"/>
                <a:tab pos="2079625" algn="l"/>
                <a:tab pos="2536825" algn="l"/>
                <a:tab pos="2992438" algn="l"/>
                <a:tab pos="3448050" algn="l"/>
                <a:tab pos="3905250" algn="l"/>
                <a:tab pos="4359275" algn="l"/>
                <a:tab pos="4816475" algn="l"/>
                <a:tab pos="5272088" algn="l"/>
                <a:tab pos="5727700" algn="l"/>
                <a:tab pos="6184900" algn="l"/>
                <a:tab pos="6640513" algn="l"/>
                <a:tab pos="7096125" algn="l"/>
                <a:tab pos="7551738" algn="l"/>
                <a:tab pos="8008938" algn="l"/>
                <a:tab pos="8462963" algn="l"/>
                <a:tab pos="8920163" algn="l"/>
                <a:tab pos="9374188" algn="l"/>
              </a:tabLst>
            </a:pPr>
            <a:r>
              <a:rPr lang="en-GB" sz="2000" b="1">
                <a:solidFill>
                  <a:srgbClr val="4C4C4C"/>
                </a:solidFill>
              </a:rPr>
              <a:t>Action Buttons</a:t>
            </a:r>
          </a:p>
        </p:txBody>
      </p:sp>
      <p:sp>
        <p:nvSpPr>
          <p:cNvPr id="165899" name="Text Box 2"/>
          <p:cNvSpPr>
            <a:spLocks noChangeArrowheads="1"/>
          </p:cNvSpPr>
          <p:nvPr/>
        </p:nvSpPr>
        <p:spPr bwMode="auto">
          <a:xfrm>
            <a:off x="827088" y="5940425"/>
            <a:ext cx="2640012" cy="719138"/>
          </a:xfrm>
          <a:prstGeom prst="wedgeRoundRectCallout">
            <a:avLst>
              <a:gd name="adj1" fmla="val 82894"/>
              <a:gd name="adj2" fmla="val -62102"/>
              <a:gd name="adj3" fmla="val 16667"/>
            </a:avLst>
          </a:prstGeom>
          <a:solidFill>
            <a:srgbClr val="FFFF99"/>
          </a:solidFill>
          <a:ln w="9525">
            <a:solidFill>
              <a:schemeClr val="tx1"/>
            </a:solidFill>
            <a:round/>
            <a:headEnd/>
            <a:tailEnd/>
          </a:ln>
        </p:spPr>
        <p:txBody>
          <a:bodyPr lIns="71801" tIns="46673" rIns="71801" bIns="46673"/>
          <a:lstStyle/>
          <a:p>
            <a:pPr marL="255588" indent="-252413" hangingPunct="1">
              <a:lnSpc>
                <a:spcPct val="92000"/>
              </a:lnSpc>
              <a:spcAft>
                <a:spcPts val="1425"/>
              </a:spcAft>
              <a:buSzPct val="70000"/>
              <a:tabLst>
                <a:tab pos="255588" algn="l"/>
                <a:tab pos="712788" algn="l"/>
                <a:tab pos="1168400" algn="l"/>
                <a:tab pos="1624013" algn="l"/>
                <a:tab pos="2079625" algn="l"/>
                <a:tab pos="2536825" algn="l"/>
                <a:tab pos="2992438" algn="l"/>
                <a:tab pos="3448050" algn="l"/>
                <a:tab pos="3905250" algn="l"/>
                <a:tab pos="4359275" algn="l"/>
                <a:tab pos="4816475" algn="l"/>
                <a:tab pos="5272088" algn="l"/>
                <a:tab pos="5727700" algn="l"/>
                <a:tab pos="6184900" algn="l"/>
                <a:tab pos="6640513" algn="l"/>
                <a:tab pos="7096125" algn="l"/>
                <a:tab pos="7551738" algn="l"/>
                <a:tab pos="8008938" algn="l"/>
                <a:tab pos="8462963" algn="l"/>
                <a:tab pos="8920163" algn="l"/>
                <a:tab pos="9374188" algn="l"/>
              </a:tabLst>
            </a:pPr>
            <a:r>
              <a:rPr lang="en-GB" sz="2000" b="1">
                <a:solidFill>
                  <a:srgbClr val="4C4C4C"/>
                </a:solidFill>
              </a:rPr>
              <a:t>Child nodes of the current folder</a:t>
            </a:r>
          </a:p>
        </p:txBody>
      </p:sp>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7" name="Text Box 1"/>
          <p:cNvSpPr txBox="1">
            <a:spLocks noChangeArrowheads="1"/>
          </p:cNvSpPr>
          <p:nvPr/>
        </p:nvSpPr>
        <p:spPr bwMode="auto">
          <a:xfrm>
            <a:off x="557214" y="301626"/>
            <a:ext cx="10045700" cy="614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ctr"/>
          <a:lstStyle>
            <a:lvl1pPr defTabSz="1019175" eaLnBrk="0">
              <a:tabLst>
                <a:tab pos="0" algn="l"/>
                <a:tab pos="555625" algn="l"/>
                <a:tab pos="1111250" algn="l"/>
                <a:tab pos="1666875" algn="l"/>
                <a:tab pos="2222500" algn="l"/>
                <a:tab pos="2778125" algn="l"/>
                <a:tab pos="3333750" algn="l"/>
                <a:tab pos="3889375" algn="l"/>
                <a:tab pos="4445000" algn="l"/>
                <a:tab pos="5000625" algn="l"/>
                <a:tab pos="5556250" algn="l"/>
                <a:tab pos="6113463" algn="l"/>
                <a:tab pos="6669088" algn="l"/>
                <a:tab pos="7224713" algn="l"/>
                <a:tab pos="7780338" algn="l"/>
                <a:tab pos="8335963" algn="l"/>
                <a:tab pos="8891588" algn="l"/>
                <a:tab pos="9447213" algn="l"/>
                <a:tab pos="10002838" algn="l"/>
                <a:tab pos="10558463" algn="l"/>
                <a:tab pos="11114088" algn="l"/>
                <a:tab pos="11439525" algn="l"/>
              </a:tabLst>
              <a:defRPr sz="2300">
                <a:solidFill>
                  <a:schemeClr val="bg1"/>
                </a:solidFill>
                <a:latin typeface="Arial" charset="0"/>
                <a:ea typeface="MS Gothic" charset="0"/>
                <a:cs typeface="MS Gothic" charset="0"/>
              </a:defRPr>
            </a:lvl1pPr>
            <a:lvl2pPr marL="742950" indent="-285750" defTabSz="1019175" eaLnBrk="0">
              <a:tabLst>
                <a:tab pos="0" algn="l"/>
                <a:tab pos="555625" algn="l"/>
                <a:tab pos="1111250" algn="l"/>
                <a:tab pos="1666875" algn="l"/>
                <a:tab pos="2222500" algn="l"/>
                <a:tab pos="2778125" algn="l"/>
                <a:tab pos="3333750" algn="l"/>
                <a:tab pos="3889375" algn="l"/>
                <a:tab pos="4445000" algn="l"/>
                <a:tab pos="5000625" algn="l"/>
                <a:tab pos="5556250" algn="l"/>
                <a:tab pos="6113463" algn="l"/>
                <a:tab pos="6669088" algn="l"/>
                <a:tab pos="7224713" algn="l"/>
                <a:tab pos="7780338" algn="l"/>
                <a:tab pos="8335963" algn="l"/>
                <a:tab pos="8891588" algn="l"/>
                <a:tab pos="9447213" algn="l"/>
                <a:tab pos="10002838" algn="l"/>
                <a:tab pos="10558463" algn="l"/>
                <a:tab pos="11114088" algn="l"/>
                <a:tab pos="11439525" algn="l"/>
              </a:tabLst>
              <a:defRPr sz="2300">
                <a:solidFill>
                  <a:schemeClr val="bg1"/>
                </a:solidFill>
                <a:latin typeface="Arial" charset="0"/>
                <a:ea typeface="MS Gothic" charset="0"/>
                <a:cs typeface="MS Gothic" charset="0"/>
              </a:defRPr>
            </a:lvl2pPr>
            <a:lvl3pPr marL="1143000" indent="-228600" defTabSz="1019175" eaLnBrk="0">
              <a:tabLst>
                <a:tab pos="0" algn="l"/>
                <a:tab pos="555625" algn="l"/>
                <a:tab pos="1111250" algn="l"/>
                <a:tab pos="1666875" algn="l"/>
                <a:tab pos="2222500" algn="l"/>
                <a:tab pos="2778125" algn="l"/>
                <a:tab pos="3333750" algn="l"/>
                <a:tab pos="3889375" algn="l"/>
                <a:tab pos="4445000" algn="l"/>
                <a:tab pos="5000625" algn="l"/>
                <a:tab pos="5556250" algn="l"/>
                <a:tab pos="6113463" algn="l"/>
                <a:tab pos="6669088" algn="l"/>
                <a:tab pos="7224713" algn="l"/>
                <a:tab pos="7780338" algn="l"/>
                <a:tab pos="8335963" algn="l"/>
                <a:tab pos="8891588" algn="l"/>
                <a:tab pos="9447213" algn="l"/>
                <a:tab pos="10002838" algn="l"/>
                <a:tab pos="10558463" algn="l"/>
                <a:tab pos="11114088" algn="l"/>
                <a:tab pos="11439525" algn="l"/>
              </a:tabLst>
              <a:defRPr sz="2300">
                <a:solidFill>
                  <a:schemeClr val="bg1"/>
                </a:solidFill>
                <a:latin typeface="Arial" charset="0"/>
                <a:ea typeface="MS Gothic" charset="0"/>
                <a:cs typeface="MS Gothic" charset="0"/>
              </a:defRPr>
            </a:lvl3pPr>
            <a:lvl4pPr marL="1600200" indent="-228600" defTabSz="1019175" eaLnBrk="0">
              <a:tabLst>
                <a:tab pos="0" algn="l"/>
                <a:tab pos="555625" algn="l"/>
                <a:tab pos="1111250" algn="l"/>
                <a:tab pos="1666875" algn="l"/>
                <a:tab pos="2222500" algn="l"/>
                <a:tab pos="2778125" algn="l"/>
                <a:tab pos="3333750" algn="l"/>
                <a:tab pos="3889375" algn="l"/>
                <a:tab pos="4445000" algn="l"/>
                <a:tab pos="5000625" algn="l"/>
                <a:tab pos="5556250" algn="l"/>
                <a:tab pos="6113463" algn="l"/>
                <a:tab pos="6669088" algn="l"/>
                <a:tab pos="7224713" algn="l"/>
                <a:tab pos="7780338" algn="l"/>
                <a:tab pos="8335963" algn="l"/>
                <a:tab pos="8891588" algn="l"/>
                <a:tab pos="9447213" algn="l"/>
                <a:tab pos="10002838" algn="l"/>
                <a:tab pos="10558463" algn="l"/>
                <a:tab pos="11114088" algn="l"/>
                <a:tab pos="11439525" algn="l"/>
              </a:tabLst>
              <a:defRPr sz="2300">
                <a:solidFill>
                  <a:schemeClr val="bg1"/>
                </a:solidFill>
                <a:latin typeface="Arial" charset="0"/>
                <a:ea typeface="MS Gothic" charset="0"/>
                <a:cs typeface="MS Gothic" charset="0"/>
              </a:defRPr>
            </a:lvl4pPr>
            <a:lvl5pPr marL="2057400" indent="-228600" defTabSz="1019175" eaLnBrk="0">
              <a:tabLst>
                <a:tab pos="0" algn="l"/>
                <a:tab pos="555625" algn="l"/>
                <a:tab pos="1111250" algn="l"/>
                <a:tab pos="1666875" algn="l"/>
                <a:tab pos="2222500" algn="l"/>
                <a:tab pos="2778125" algn="l"/>
                <a:tab pos="3333750" algn="l"/>
                <a:tab pos="3889375" algn="l"/>
                <a:tab pos="4445000" algn="l"/>
                <a:tab pos="5000625" algn="l"/>
                <a:tab pos="5556250" algn="l"/>
                <a:tab pos="6113463" algn="l"/>
                <a:tab pos="6669088" algn="l"/>
                <a:tab pos="7224713" algn="l"/>
                <a:tab pos="7780338" algn="l"/>
                <a:tab pos="8335963" algn="l"/>
                <a:tab pos="8891588" algn="l"/>
                <a:tab pos="9447213" algn="l"/>
                <a:tab pos="10002838" algn="l"/>
                <a:tab pos="10558463" algn="l"/>
                <a:tab pos="11114088" algn="l"/>
                <a:tab pos="11439525" algn="l"/>
              </a:tabLst>
              <a:defRPr sz="2300">
                <a:solidFill>
                  <a:schemeClr val="bg1"/>
                </a:solidFill>
                <a:latin typeface="Arial" charset="0"/>
                <a:ea typeface="MS Gothic" charset="0"/>
                <a:cs typeface="MS Gothic" charset="0"/>
              </a:defRPr>
            </a:lvl5pPr>
            <a:lvl6pPr marL="2514600" indent="-228600" defTabSz="1019175" eaLnBrk="0" fontAlgn="base" hangingPunct="0">
              <a:lnSpc>
                <a:spcPct val="70000"/>
              </a:lnSpc>
              <a:spcBef>
                <a:spcPct val="0"/>
              </a:spcBef>
              <a:spcAft>
                <a:spcPct val="0"/>
              </a:spcAft>
              <a:buClr>
                <a:srgbClr val="000000"/>
              </a:buClr>
              <a:buSzPct val="45000"/>
              <a:buFont typeface="Symbol" charset="0"/>
              <a:tabLst>
                <a:tab pos="0" algn="l"/>
                <a:tab pos="555625" algn="l"/>
                <a:tab pos="1111250" algn="l"/>
                <a:tab pos="1666875" algn="l"/>
                <a:tab pos="2222500" algn="l"/>
                <a:tab pos="2778125" algn="l"/>
                <a:tab pos="3333750" algn="l"/>
                <a:tab pos="3889375" algn="l"/>
                <a:tab pos="4445000" algn="l"/>
                <a:tab pos="5000625" algn="l"/>
                <a:tab pos="5556250" algn="l"/>
                <a:tab pos="6113463" algn="l"/>
                <a:tab pos="6669088" algn="l"/>
                <a:tab pos="7224713" algn="l"/>
                <a:tab pos="7780338" algn="l"/>
                <a:tab pos="8335963" algn="l"/>
                <a:tab pos="8891588" algn="l"/>
                <a:tab pos="9447213" algn="l"/>
                <a:tab pos="10002838" algn="l"/>
                <a:tab pos="10558463" algn="l"/>
                <a:tab pos="11114088" algn="l"/>
                <a:tab pos="11439525" algn="l"/>
              </a:tabLst>
              <a:defRPr sz="2300">
                <a:solidFill>
                  <a:schemeClr val="bg1"/>
                </a:solidFill>
                <a:latin typeface="Arial" charset="0"/>
                <a:ea typeface="MS Gothic" charset="0"/>
                <a:cs typeface="MS Gothic" charset="0"/>
              </a:defRPr>
            </a:lvl6pPr>
            <a:lvl7pPr marL="2971800" indent="-228600" defTabSz="1019175" eaLnBrk="0" fontAlgn="base" hangingPunct="0">
              <a:lnSpc>
                <a:spcPct val="70000"/>
              </a:lnSpc>
              <a:spcBef>
                <a:spcPct val="0"/>
              </a:spcBef>
              <a:spcAft>
                <a:spcPct val="0"/>
              </a:spcAft>
              <a:buClr>
                <a:srgbClr val="000000"/>
              </a:buClr>
              <a:buSzPct val="45000"/>
              <a:buFont typeface="Symbol" charset="0"/>
              <a:tabLst>
                <a:tab pos="0" algn="l"/>
                <a:tab pos="555625" algn="l"/>
                <a:tab pos="1111250" algn="l"/>
                <a:tab pos="1666875" algn="l"/>
                <a:tab pos="2222500" algn="l"/>
                <a:tab pos="2778125" algn="l"/>
                <a:tab pos="3333750" algn="l"/>
                <a:tab pos="3889375" algn="l"/>
                <a:tab pos="4445000" algn="l"/>
                <a:tab pos="5000625" algn="l"/>
                <a:tab pos="5556250" algn="l"/>
                <a:tab pos="6113463" algn="l"/>
                <a:tab pos="6669088" algn="l"/>
                <a:tab pos="7224713" algn="l"/>
                <a:tab pos="7780338" algn="l"/>
                <a:tab pos="8335963" algn="l"/>
                <a:tab pos="8891588" algn="l"/>
                <a:tab pos="9447213" algn="l"/>
                <a:tab pos="10002838" algn="l"/>
                <a:tab pos="10558463" algn="l"/>
                <a:tab pos="11114088" algn="l"/>
                <a:tab pos="11439525" algn="l"/>
              </a:tabLst>
              <a:defRPr sz="2300">
                <a:solidFill>
                  <a:schemeClr val="bg1"/>
                </a:solidFill>
                <a:latin typeface="Arial" charset="0"/>
                <a:ea typeface="MS Gothic" charset="0"/>
                <a:cs typeface="MS Gothic" charset="0"/>
              </a:defRPr>
            </a:lvl7pPr>
            <a:lvl8pPr marL="3429000" indent="-228600" defTabSz="1019175" eaLnBrk="0" fontAlgn="base" hangingPunct="0">
              <a:lnSpc>
                <a:spcPct val="70000"/>
              </a:lnSpc>
              <a:spcBef>
                <a:spcPct val="0"/>
              </a:spcBef>
              <a:spcAft>
                <a:spcPct val="0"/>
              </a:spcAft>
              <a:buClr>
                <a:srgbClr val="000000"/>
              </a:buClr>
              <a:buSzPct val="45000"/>
              <a:buFont typeface="Symbol" charset="0"/>
              <a:tabLst>
                <a:tab pos="0" algn="l"/>
                <a:tab pos="555625" algn="l"/>
                <a:tab pos="1111250" algn="l"/>
                <a:tab pos="1666875" algn="l"/>
                <a:tab pos="2222500" algn="l"/>
                <a:tab pos="2778125" algn="l"/>
                <a:tab pos="3333750" algn="l"/>
                <a:tab pos="3889375" algn="l"/>
                <a:tab pos="4445000" algn="l"/>
                <a:tab pos="5000625" algn="l"/>
                <a:tab pos="5556250" algn="l"/>
                <a:tab pos="6113463" algn="l"/>
                <a:tab pos="6669088" algn="l"/>
                <a:tab pos="7224713" algn="l"/>
                <a:tab pos="7780338" algn="l"/>
                <a:tab pos="8335963" algn="l"/>
                <a:tab pos="8891588" algn="l"/>
                <a:tab pos="9447213" algn="l"/>
                <a:tab pos="10002838" algn="l"/>
                <a:tab pos="10558463" algn="l"/>
                <a:tab pos="11114088" algn="l"/>
                <a:tab pos="11439525" algn="l"/>
              </a:tabLst>
              <a:defRPr sz="2300">
                <a:solidFill>
                  <a:schemeClr val="bg1"/>
                </a:solidFill>
                <a:latin typeface="Arial" charset="0"/>
                <a:ea typeface="MS Gothic" charset="0"/>
                <a:cs typeface="MS Gothic" charset="0"/>
              </a:defRPr>
            </a:lvl8pPr>
            <a:lvl9pPr marL="3886200" indent="-228600" defTabSz="1019175" eaLnBrk="0" fontAlgn="base" hangingPunct="0">
              <a:lnSpc>
                <a:spcPct val="70000"/>
              </a:lnSpc>
              <a:spcBef>
                <a:spcPct val="0"/>
              </a:spcBef>
              <a:spcAft>
                <a:spcPct val="0"/>
              </a:spcAft>
              <a:buClr>
                <a:srgbClr val="000000"/>
              </a:buClr>
              <a:buSzPct val="45000"/>
              <a:buFont typeface="Symbol" charset="0"/>
              <a:tabLst>
                <a:tab pos="0" algn="l"/>
                <a:tab pos="555625" algn="l"/>
                <a:tab pos="1111250" algn="l"/>
                <a:tab pos="1666875" algn="l"/>
                <a:tab pos="2222500" algn="l"/>
                <a:tab pos="2778125" algn="l"/>
                <a:tab pos="3333750" algn="l"/>
                <a:tab pos="3889375" algn="l"/>
                <a:tab pos="4445000" algn="l"/>
                <a:tab pos="5000625" algn="l"/>
                <a:tab pos="5556250" algn="l"/>
                <a:tab pos="6113463" algn="l"/>
                <a:tab pos="6669088" algn="l"/>
                <a:tab pos="7224713" algn="l"/>
                <a:tab pos="7780338" algn="l"/>
                <a:tab pos="8335963" algn="l"/>
                <a:tab pos="8891588" algn="l"/>
                <a:tab pos="9447213" algn="l"/>
                <a:tab pos="10002838" algn="l"/>
                <a:tab pos="10558463" algn="l"/>
                <a:tab pos="11114088" algn="l"/>
                <a:tab pos="11439525" algn="l"/>
              </a:tabLst>
              <a:defRPr sz="2300">
                <a:solidFill>
                  <a:schemeClr val="bg1"/>
                </a:solidFill>
                <a:latin typeface="Arial" charset="0"/>
                <a:ea typeface="MS Gothic" charset="0"/>
                <a:cs typeface="MS Gothic" charset="0"/>
              </a:defRPr>
            </a:lvl9pPr>
          </a:lstStyle>
          <a:p>
            <a:pPr eaLnBrk="1" hangingPunct="1">
              <a:lnSpc>
                <a:spcPct val="92000"/>
              </a:lnSpc>
              <a:buClrTx/>
              <a:buSzTx/>
            </a:pPr>
            <a:r>
              <a:rPr lang="en-GB" sz="3600">
                <a:solidFill>
                  <a:srgbClr val="FFA300"/>
                </a:solidFill>
                <a:sym typeface="Helvetica Neue Light" charset="0"/>
              </a:rPr>
              <a:t>Sites Explorer</a:t>
            </a:r>
          </a:p>
        </p:txBody>
      </p:sp>
      <p:sp>
        <p:nvSpPr>
          <p:cNvPr id="167938" name="Rectangle 6"/>
          <p:cNvSpPr>
            <a:spLocks noChangeArrowheads="1"/>
          </p:cNvSpPr>
          <p:nvPr/>
        </p:nvSpPr>
        <p:spPr bwMode="auto">
          <a:xfrm>
            <a:off x="436564" y="1138239"/>
            <a:ext cx="10537825" cy="5519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marL="903288" lvl="1" indent="-314325" defTabSz="909638" eaLnBrk="0" hangingPunct="1">
              <a:lnSpc>
                <a:spcPct val="98000"/>
              </a:lnSpc>
              <a:spcAft>
                <a:spcPts val="1425"/>
              </a:spcAft>
              <a:buClr>
                <a:srgbClr val="FFA300"/>
              </a:buClr>
              <a:buSzPct val="120000"/>
              <a:buFont typeface="Segoe UI" charset="0"/>
              <a:buChar char="»"/>
            </a:pPr>
            <a:r>
              <a:rPr lang="en-US" sz="2000" b="1" i="1">
                <a:solidFill>
                  <a:srgbClr val="333333"/>
                </a:solidFill>
                <a:latin typeface="Helvetica Neue Light" charset="0"/>
                <a:sym typeface="Helvetica Neue Light" charset="0"/>
              </a:rPr>
              <a:t>If the current node is not a folder, a viewer shows the content</a:t>
            </a:r>
          </a:p>
          <a:p>
            <a:pPr marL="903288" lvl="1" indent="-314325" defTabSz="909638" eaLnBrk="0" hangingPunct="1">
              <a:lnSpc>
                <a:spcPct val="98000"/>
              </a:lnSpc>
              <a:spcAft>
                <a:spcPts val="1425"/>
              </a:spcAft>
              <a:buClr>
                <a:srgbClr val="FFA300"/>
              </a:buClr>
              <a:buSzPct val="120000"/>
              <a:buFont typeface="Segoe UI" charset="0"/>
              <a:buChar char="»"/>
            </a:pPr>
            <a:r>
              <a:rPr lang="en-US" sz="2000" b="1" i="1">
                <a:solidFill>
                  <a:srgbClr val="333333"/>
                </a:solidFill>
                <a:latin typeface="Helvetica Neue Light" charset="0"/>
                <a:sym typeface="Helvetica Neue Light" charset="0"/>
              </a:rPr>
              <a:t>There is are viewer templates for different node types.</a:t>
            </a:r>
          </a:p>
          <a:p>
            <a:pPr marL="528638" indent="-314325" defTabSz="909638" eaLnBrk="0" hangingPunct="1">
              <a:lnSpc>
                <a:spcPct val="98000"/>
              </a:lnSpc>
              <a:spcAft>
                <a:spcPts val="1425"/>
              </a:spcAft>
              <a:buClr>
                <a:srgbClr val="FFA300"/>
              </a:buClr>
              <a:buSzPct val="120000"/>
            </a:pPr>
            <a:endParaRPr lang="en-US" sz="2000" b="1" i="1">
              <a:solidFill>
                <a:srgbClr val="333333"/>
              </a:solidFill>
              <a:latin typeface="Helvetica Neue Light" charset="0"/>
              <a:sym typeface="Helvetica Neue Light" charset="0"/>
            </a:endParaRPr>
          </a:p>
          <a:p>
            <a:pPr marL="528638" indent="-314325" defTabSz="909638" eaLnBrk="0" hangingPunct="1">
              <a:lnSpc>
                <a:spcPct val="98000"/>
              </a:lnSpc>
              <a:spcAft>
                <a:spcPts val="1425"/>
              </a:spcAft>
              <a:buClr>
                <a:srgbClr val="FFA300"/>
              </a:buClr>
              <a:buSzPct val="120000"/>
              <a:buFont typeface="Segoe UI" charset="0"/>
              <a:buChar char="»"/>
            </a:pPr>
            <a:endParaRPr lang="en-US" sz="2000" b="1" i="1">
              <a:solidFill>
                <a:srgbClr val="333333"/>
              </a:solidFill>
              <a:latin typeface="Helvetica Neue Light" charset="0"/>
              <a:sym typeface="Helvetica Neue Light" charset="0"/>
            </a:endParaRPr>
          </a:p>
        </p:txBody>
      </p:sp>
      <p:pic>
        <p:nvPicPr>
          <p:cNvPr id="167939" name="Imag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439" y="2022476"/>
            <a:ext cx="11053762" cy="4710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7940" name="Rectangle à coins arrondis 14"/>
          <p:cNvSpPr>
            <a:spLocks noChangeArrowheads="1"/>
          </p:cNvSpPr>
          <p:nvPr/>
        </p:nvSpPr>
        <p:spPr bwMode="auto">
          <a:xfrm>
            <a:off x="466725" y="4211639"/>
            <a:ext cx="1441450" cy="288925"/>
          </a:xfrm>
          <a:prstGeom prst="roundRect">
            <a:avLst>
              <a:gd name="adj" fmla="val 9949"/>
            </a:avLst>
          </a:prstGeom>
          <a:noFill/>
          <a:ln w="31750">
            <a:solidFill>
              <a:srgbClr val="FF0000"/>
            </a:solidFill>
            <a:round/>
            <a:headEnd/>
            <a:tailEnd/>
          </a:ln>
          <a:extLst>
            <a:ext uri="{909E8E84-426E-40dd-AFC4-6F175D3DCCD1}">
              <a14:hiddenFill xmlns:a14="http://schemas.microsoft.com/office/drawing/2010/main">
                <a:solidFill>
                  <a:srgbClr val="FFFFFF"/>
                </a:solidFill>
              </a14:hiddenFill>
            </a:ext>
          </a:extLst>
        </p:spPr>
        <p:txBody>
          <a:bodyPr lIns="91190" tIns="45599" rIns="91190" bIns="45599"/>
          <a:lstStyle/>
          <a:p>
            <a:endParaRPr lang="en-US">
              <a:solidFill>
                <a:srgbClr val="FFFFFF"/>
              </a:solidFill>
            </a:endParaRPr>
          </a:p>
        </p:txBody>
      </p:sp>
      <p:sp>
        <p:nvSpPr>
          <p:cNvPr id="167941" name="Text Box 2"/>
          <p:cNvSpPr>
            <a:spLocks noChangeArrowheads="1"/>
          </p:cNvSpPr>
          <p:nvPr/>
        </p:nvSpPr>
        <p:spPr bwMode="auto">
          <a:xfrm>
            <a:off x="1547813" y="5075239"/>
            <a:ext cx="2952750" cy="504825"/>
          </a:xfrm>
          <a:prstGeom prst="wedgeRoundRectCallout">
            <a:avLst>
              <a:gd name="adj1" fmla="val -47611"/>
              <a:gd name="adj2" fmla="val -151921"/>
              <a:gd name="adj3" fmla="val 16667"/>
            </a:avLst>
          </a:prstGeom>
          <a:solidFill>
            <a:srgbClr val="FFFF99"/>
          </a:solidFill>
          <a:ln w="9525">
            <a:solidFill>
              <a:schemeClr val="tx1"/>
            </a:solidFill>
            <a:round/>
            <a:headEnd/>
            <a:tailEnd/>
          </a:ln>
        </p:spPr>
        <p:txBody>
          <a:bodyPr lIns="71801" tIns="46673" rIns="71801" bIns="46673"/>
          <a:lstStyle/>
          <a:p>
            <a:pPr marL="255588" indent="-252413" hangingPunct="1">
              <a:lnSpc>
                <a:spcPct val="92000"/>
              </a:lnSpc>
              <a:spcAft>
                <a:spcPts val="1425"/>
              </a:spcAft>
              <a:buSzPct val="70000"/>
              <a:tabLst>
                <a:tab pos="255588" algn="l"/>
                <a:tab pos="712788" algn="l"/>
                <a:tab pos="1168400" algn="l"/>
                <a:tab pos="1624013" algn="l"/>
                <a:tab pos="2079625" algn="l"/>
                <a:tab pos="2536825" algn="l"/>
                <a:tab pos="2992438" algn="l"/>
                <a:tab pos="3448050" algn="l"/>
                <a:tab pos="3905250" algn="l"/>
                <a:tab pos="4359275" algn="l"/>
                <a:tab pos="4816475" algn="l"/>
                <a:tab pos="5272088" algn="l"/>
                <a:tab pos="5727700" algn="l"/>
                <a:tab pos="6184900" algn="l"/>
                <a:tab pos="6640513" algn="l"/>
                <a:tab pos="7096125" algn="l"/>
                <a:tab pos="7551738" algn="l"/>
                <a:tab pos="8008938" algn="l"/>
                <a:tab pos="8462963" algn="l"/>
                <a:tab pos="8920163" algn="l"/>
                <a:tab pos="9374188" algn="l"/>
              </a:tabLst>
            </a:pPr>
            <a:r>
              <a:rPr lang="en-GB" sz="2000" b="1">
                <a:solidFill>
                  <a:srgbClr val="4C4C4C"/>
                </a:solidFill>
              </a:rPr>
              <a:t>Current node is a pdf</a:t>
            </a:r>
          </a:p>
        </p:txBody>
      </p:sp>
      <p:sp>
        <p:nvSpPr>
          <p:cNvPr id="167942" name="Text Box 2"/>
          <p:cNvSpPr>
            <a:spLocks noChangeArrowheads="1"/>
          </p:cNvSpPr>
          <p:nvPr/>
        </p:nvSpPr>
        <p:spPr bwMode="auto">
          <a:xfrm>
            <a:off x="7451725" y="1979614"/>
            <a:ext cx="2952750" cy="504825"/>
          </a:xfrm>
          <a:prstGeom prst="wedgeRoundRectCallout">
            <a:avLst>
              <a:gd name="adj1" fmla="val -26264"/>
              <a:gd name="adj2" fmla="val 332954"/>
              <a:gd name="adj3" fmla="val 16667"/>
            </a:avLst>
          </a:prstGeom>
          <a:solidFill>
            <a:srgbClr val="FFFF99"/>
          </a:solidFill>
          <a:ln w="9525">
            <a:solidFill>
              <a:schemeClr val="tx1"/>
            </a:solidFill>
            <a:round/>
            <a:headEnd/>
            <a:tailEnd/>
          </a:ln>
        </p:spPr>
        <p:txBody>
          <a:bodyPr lIns="71801" tIns="46673" rIns="71801" bIns="46673"/>
          <a:lstStyle/>
          <a:p>
            <a:pPr marL="255588" indent="-252413" hangingPunct="1">
              <a:lnSpc>
                <a:spcPct val="92000"/>
              </a:lnSpc>
              <a:spcAft>
                <a:spcPts val="1425"/>
              </a:spcAft>
              <a:buSzPct val="70000"/>
              <a:tabLst>
                <a:tab pos="255588" algn="l"/>
                <a:tab pos="712788" algn="l"/>
                <a:tab pos="1168400" algn="l"/>
                <a:tab pos="1624013" algn="l"/>
                <a:tab pos="2079625" algn="l"/>
                <a:tab pos="2536825" algn="l"/>
                <a:tab pos="2992438" algn="l"/>
                <a:tab pos="3448050" algn="l"/>
                <a:tab pos="3905250" algn="l"/>
                <a:tab pos="4359275" algn="l"/>
                <a:tab pos="4816475" algn="l"/>
                <a:tab pos="5272088" algn="l"/>
                <a:tab pos="5727700" algn="l"/>
                <a:tab pos="6184900" algn="l"/>
                <a:tab pos="6640513" algn="l"/>
                <a:tab pos="7096125" algn="l"/>
                <a:tab pos="7551738" algn="l"/>
                <a:tab pos="8008938" algn="l"/>
                <a:tab pos="8462963" algn="l"/>
                <a:tab pos="8920163" algn="l"/>
                <a:tab pos="9374188" algn="l"/>
              </a:tabLst>
            </a:pPr>
            <a:r>
              <a:rPr lang="en-GB" sz="2000" b="1">
                <a:solidFill>
                  <a:srgbClr val="4C4C4C"/>
                </a:solidFill>
              </a:rPr>
              <a:t>Viewer for pdf files</a:t>
            </a:r>
          </a:p>
        </p:txBody>
      </p:sp>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ext Box 1"/>
          <p:cNvSpPr txBox="1">
            <a:spLocks noChangeArrowheads="1"/>
          </p:cNvSpPr>
          <p:nvPr/>
        </p:nvSpPr>
        <p:spPr bwMode="auto">
          <a:xfrm>
            <a:off x="556929" y="303086"/>
            <a:ext cx="10044609" cy="614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ct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3400">
                <a:solidFill>
                  <a:srgbClr val="000000"/>
                </a:solidFill>
                <a:latin typeface="Helvetica Neue Light" charset="0"/>
                <a:ea typeface="ヒラギノ角ゴ ProN W3" charset="0"/>
                <a:cs typeface="ヒラギノ角ゴ ProN W3" charset="0"/>
                <a:sym typeface="Helvetica Neue Light" charset="0"/>
              </a:defRPr>
            </a:lvl1pPr>
            <a:lvl2pPr marL="742950" indent="-28575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3400">
                <a:solidFill>
                  <a:srgbClr val="000000"/>
                </a:solidFill>
                <a:latin typeface="Helvetica Neue Light" charset="0"/>
                <a:ea typeface="ヒラギノ角ゴ ProN W3" charset="0"/>
                <a:cs typeface="ヒラギノ角ゴ ProN W3" charset="0"/>
                <a:sym typeface="Helvetica Neue Light" charset="0"/>
              </a:defRPr>
            </a:lvl2pPr>
            <a:lvl3pPr marL="11430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3400">
                <a:solidFill>
                  <a:srgbClr val="000000"/>
                </a:solidFill>
                <a:latin typeface="Helvetica Neue Light" charset="0"/>
                <a:ea typeface="ヒラギノ角ゴ ProN W3" charset="0"/>
                <a:cs typeface="ヒラギノ角ゴ ProN W3" charset="0"/>
                <a:sym typeface="Helvetica Neue Light" charset="0"/>
              </a:defRPr>
            </a:lvl3pPr>
            <a:lvl4pPr marL="16002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3400">
                <a:solidFill>
                  <a:srgbClr val="000000"/>
                </a:solidFill>
                <a:latin typeface="Helvetica Neue Light" charset="0"/>
                <a:ea typeface="ヒラギノ角ゴ ProN W3" charset="0"/>
                <a:cs typeface="ヒラギノ角ゴ ProN W3" charset="0"/>
                <a:sym typeface="Helvetica Neue Light" charset="0"/>
              </a:defRPr>
            </a:lvl4pPr>
            <a:lvl5pPr marL="20574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3400">
                <a:solidFill>
                  <a:srgbClr val="000000"/>
                </a:solidFill>
                <a:latin typeface="Helvetica Neue Light" charset="0"/>
                <a:ea typeface="ヒラギノ角ゴ ProN W3" charset="0"/>
                <a:cs typeface="ヒラギノ角ゴ ProN W3" charset="0"/>
                <a:sym typeface="Helvetica Neue Light" charset="0"/>
              </a:defRPr>
            </a:lvl5pPr>
            <a:lvl6pPr marL="2514600" indent="-228600" algn="ctr"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3400">
                <a:solidFill>
                  <a:srgbClr val="000000"/>
                </a:solidFill>
                <a:latin typeface="Helvetica Neue Light" charset="0"/>
                <a:ea typeface="ヒラギノ角ゴ ProN W3" charset="0"/>
                <a:cs typeface="ヒラギノ角ゴ ProN W3" charset="0"/>
                <a:sym typeface="Helvetica Neue Light" charset="0"/>
              </a:defRPr>
            </a:lvl6pPr>
            <a:lvl7pPr marL="2971800" indent="-228600" algn="ctr"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3400">
                <a:solidFill>
                  <a:srgbClr val="000000"/>
                </a:solidFill>
                <a:latin typeface="Helvetica Neue Light" charset="0"/>
                <a:ea typeface="ヒラギノ角ゴ ProN W3" charset="0"/>
                <a:cs typeface="ヒラギノ角ゴ ProN W3" charset="0"/>
                <a:sym typeface="Helvetica Neue Light" charset="0"/>
              </a:defRPr>
            </a:lvl7pPr>
            <a:lvl8pPr marL="3429000" indent="-228600" algn="ctr"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3400">
                <a:solidFill>
                  <a:srgbClr val="000000"/>
                </a:solidFill>
                <a:latin typeface="Helvetica Neue Light" charset="0"/>
                <a:ea typeface="ヒラギノ角ゴ ProN W3" charset="0"/>
                <a:cs typeface="ヒラギノ角ゴ ProN W3" charset="0"/>
                <a:sym typeface="Helvetica Neue Light" charset="0"/>
              </a:defRPr>
            </a:lvl8pPr>
            <a:lvl9pPr marL="3886200" indent="-228600" algn="ctr"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3400">
                <a:solidFill>
                  <a:srgbClr val="000000"/>
                </a:solidFill>
                <a:latin typeface="Helvetica Neue Light" charset="0"/>
                <a:ea typeface="ヒラギノ角ゴ ProN W3" charset="0"/>
                <a:cs typeface="ヒラギノ角ゴ ProN W3" charset="0"/>
                <a:sym typeface="Helvetica Neue Light" charset="0"/>
              </a:defRPr>
            </a:lvl9pPr>
          </a:lstStyle>
          <a:p>
            <a:pPr algn="l" eaLnBrk="1" hangingPunct="1">
              <a:lnSpc>
                <a:spcPct val="92000"/>
              </a:lnSpc>
            </a:pPr>
            <a:r>
              <a:rPr lang="en-GB" sz="3600">
                <a:solidFill>
                  <a:srgbClr val="FFA300"/>
                </a:solidFill>
              </a:rPr>
              <a:t>WCM Folder Structure</a:t>
            </a:r>
          </a:p>
        </p:txBody>
      </p:sp>
      <p:sp>
        <p:nvSpPr>
          <p:cNvPr id="16387" name="Text Box 2"/>
          <p:cNvSpPr txBox="1">
            <a:spLocks noChangeArrowheads="1"/>
          </p:cNvSpPr>
          <p:nvPr/>
        </p:nvSpPr>
        <p:spPr bwMode="auto">
          <a:xfrm>
            <a:off x="208849" y="1137761"/>
            <a:ext cx="10951277" cy="5428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lstStyle>
            <a:lvl1pPr marL="258763" indent="-255588" eaLnBrk="0" hangingPunct="0">
              <a:tabLst>
                <a:tab pos="258763" algn="l"/>
                <a:tab pos="715963" algn="l"/>
                <a:tab pos="1173163" algn="l"/>
                <a:tab pos="1630363" algn="l"/>
                <a:tab pos="2087563" algn="l"/>
                <a:tab pos="2544763" algn="l"/>
                <a:tab pos="3001963" algn="l"/>
                <a:tab pos="3459163" algn="l"/>
                <a:tab pos="3916363" algn="l"/>
                <a:tab pos="4373563" algn="l"/>
                <a:tab pos="4830763" algn="l"/>
                <a:tab pos="5287963" algn="l"/>
                <a:tab pos="5745163" algn="l"/>
                <a:tab pos="6202363" algn="l"/>
                <a:tab pos="6659563" algn="l"/>
                <a:tab pos="7116763" algn="l"/>
                <a:tab pos="7573963" algn="l"/>
                <a:tab pos="8031163" algn="l"/>
                <a:tab pos="8488363" algn="l"/>
                <a:tab pos="8945563" algn="l"/>
                <a:tab pos="9402763" algn="l"/>
              </a:tabLst>
              <a:defRPr sz="3400">
                <a:solidFill>
                  <a:srgbClr val="000000"/>
                </a:solidFill>
                <a:latin typeface="Helvetica Neue Light" charset="0"/>
                <a:ea typeface="ヒラギノ角ゴ ProN W3" charset="0"/>
                <a:cs typeface="ヒラギノ角ゴ ProN W3" charset="0"/>
                <a:sym typeface="Helvetica Neue Light" charset="0"/>
              </a:defRPr>
            </a:lvl1pPr>
            <a:lvl2pPr marL="742950" indent="-285750" eaLnBrk="0" hangingPunct="0">
              <a:tabLst>
                <a:tab pos="258763" algn="l"/>
                <a:tab pos="715963" algn="l"/>
                <a:tab pos="1173163" algn="l"/>
                <a:tab pos="1630363" algn="l"/>
                <a:tab pos="2087563" algn="l"/>
                <a:tab pos="2544763" algn="l"/>
                <a:tab pos="3001963" algn="l"/>
                <a:tab pos="3459163" algn="l"/>
                <a:tab pos="3916363" algn="l"/>
                <a:tab pos="4373563" algn="l"/>
                <a:tab pos="4830763" algn="l"/>
                <a:tab pos="5287963" algn="l"/>
                <a:tab pos="5745163" algn="l"/>
                <a:tab pos="6202363" algn="l"/>
                <a:tab pos="6659563" algn="l"/>
                <a:tab pos="7116763" algn="l"/>
                <a:tab pos="7573963" algn="l"/>
                <a:tab pos="8031163" algn="l"/>
                <a:tab pos="8488363" algn="l"/>
                <a:tab pos="8945563" algn="l"/>
                <a:tab pos="9402763" algn="l"/>
              </a:tabLst>
              <a:defRPr sz="3400">
                <a:solidFill>
                  <a:srgbClr val="000000"/>
                </a:solidFill>
                <a:latin typeface="Helvetica Neue Light" charset="0"/>
                <a:ea typeface="ヒラギノ角ゴ ProN W3" charset="0"/>
                <a:cs typeface="ヒラギノ角ゴ ProN W3" charset="0"/>
                <a:sym typeface="Helvetica Neue Light" charset="0"/>
              </a:defRPr>
            </a:lvl2pPr>
            <a:lvl3pPr marL="1143000" indent="-228600" eaLnBrk="0" hangingPunct="0">
              <a:tabLst>
                <a:tab pos="258763" algn="l"/>
                <a:tab pos="715963" algn="l"/>
                <a:tab pos="1173163" algn="l"/>
                <a:tab pos="1630363" algn="l"/>
                <a:tab pos="2087563" algn="l"/>
                <a:tab pos="2544763" algn="l"/>
                <a:tab pos="3001963" algn="l"/>
                <a:tab pos="3459163" algn="l"/>
                <a:tab pos="3916363" algn="l"/>
                <a:tab pos="4373563" algn="l"/>
                <a:tab pos="4830763" algn="l"/>
                <a:tab pos="5287963" algn="l"/>
                <a:tab pos="5745163" algn="l"/>
                <a:tab pos="6202363" algn="l"/>
                <a:tab pos="6659563" algn="l"/>
                <a:tab pos="7116763" algn="l"/>
                <a:tab pos="7573963" algn="l"/>
                <a:tab pos="8031163" algn="l"/>
                <a:tab pos="8488363" algn="l"/>
                <a:tab pos="8945563" algn="l"/>
                <a:tab pos="9402763" algn="l"/>
              </a:tabLst>
              <a:defRPr sz="3400">
                <a:solidFill>
                  <a:srgbClr val="000000"/>
                </a:solidFill>
                <a:latin typeface="Helvetica Neue Light" charset="0"/>
                <a:ea typeface="ヒラギノ角ゴ ProN W3" charset="0"/>
                <a:cs typeface="ヒラギノ角ゴ ProN W3" charset="0"/>
                <a:sym typeface="Helvetica Neue Light" charset="0"/>
              </a:defRPr>
            </a:lvl3pPr>
            <a:lvl4pPr marL="1600200" indent="-228600" eaLnBrk="0" hangingPunct="0">
              <a:tabLst>
                <a:tab pos="258763" algn="l"/>
                <a:tab pos="715963" algn="l"/>
                <a:tab pos="1173163" algn="l"/>
                <a:tab pos="1630363" algn="l"/>
                <a:tab pos="2087563" algn="l"/>
                <a:tab pos="2544763" algn="l"/>
                <a:tab pos="3001963" algn="l"/>
                <a:tab pos="3459163" algn="l"/>
                <a:tab pos="3916363" algn="l"/>
                <a:tab pos="4373563" algn="l"/>
                <a:tab pos="4830763" algn="l"/>
                <a:tab pos="5287963" algn="l"/>
                <a:tab pos="5745163" algn="l"/>
                <a:tab pos="6202363" algn="l"/>
                <a:tab pos="6659563" algn="l"/>
                <a:tab pos="7116763" algn="l"/>
                <a:tab pos="7573963" algn="l"/>
                <a:tab pos="8031163" algn="l"/>
                <a:tab pos="8488363" algn="l"/>
                <a:tab pos="8945563" algn="l"/>
                <a:tab pos="9402763" algn="l"/>
              </a:tabLst>
              <a:defRPr sz="3400">
                <a:solidFill>
                  <a:srgbClr val="000000"/>
                </a:solidFill>
                <a:latin typeface="Helvetica Neue Light" charset="0"/>
                <a:ea typeface="ヒラギノ角ゴ ProN W3" charset="0"/>
                <a:cs typeface="ヒラギノ角ゴ ProN W3" charset="0"/>
                <a:sym typeface="Helvetica Neue Light" charset="0"/>
              </a:defRPr>
            </a:lvl4pPr>
            <a:lvl5pPr marL="2057400" indent="-228600" eaLnBrk="0" hangingPunct="0">
              <a:tabLst>
                <a:tab pos="258763" algn="l"/>
                <a:tab pos="715963" algn="l"/>
                <a:tab pos="1173163" algn="l"/>
                <a:tab pos="1630363" algn="l"/>
                <a:tab pos="2087563" algn="l"/>
                <a:tab pos="2544763" algn="l"/>
                <a:tab pos="3001963" algn="l"/>
                <a:tab pos="3459163" algn="l"/>
                <a:tab pos="3916363" algn="l"/>
                <a:tab pos="4373563" algn="l"/>
                <a:tab pos="4830763" algn="l"/>
                <a:tab pos="5287963" algn="l"/>
                <a:tab pos="5745163" algn="l"/>
                <a:tab pos="6202363" algn="l"/>
                <a:tab pos="6659563" algn="l"/>
                <a:tab pos="7116763" algn="l"/>
                <a:tab pos="7573963" algn="l"/>
                <a:tab pos="8031163" algn="l"/>
                <a:tab pos="8488363" algn="l"/>
                <a:tab pos="8945563" algn="l"/>
                <a:tab pos="9402763" algn="l"/>
              </a:tabLst>
              <a:defRPr sz="3400">
                <a:solidFill>
                  <a:srgbClr val="000000"/>
                </a:solidFill>
                <a:latin typeface="Helvetica Neue Light" charset="0"/>
                <a:ea typeface="ヒラギノ角ゴ ProN W3" charset="0"/>
                <a:cs typeface="ヒラギノ角ゴ ProN W3" charset="0"/>
                <a:sym typeface="Helvetica Neue Light" charset="0"/>
              </a:defRPr>
            </a:lvl5pPr>
            <a:lvl6pPr marL="2514600" indent="-228600" algn="ctr" eaLnBrk="0" fontAlgn="base" hangingPunct="0">
              <a:spcBef>
                <a:spcPct val="0"/>
              </a:spcBef>
              <a:spcAft>
                <a:spcPct val="0"/>
              </a:spcAft>
              <a:tabLst>
                <a:tab pos="258763" algn="l"/>
                <a:tab pos="715963" algn="l"/>
                <a:tab pos="1173163" algn="l"/>
                <a:tab pos="1630363" algn="l"/>
                <a:tab pos="2087563" algn="l"/>
                <a:tab pos="2544763" algn="l"/>
                <a:tab pos="3001963" algn="l"/>
                <a:tab pos="3459163" algn="l"/>
                <a:tab pos="3916363" algn="l"/>
                <a:tab pos="4373563" algn="l"/>
                <a:tab pos="4830763" algn="l"/>
                <a:tab pos="5287963" algn="l"/>
                <a:tab pos="5745163" algn="l"/>
                <a:tab pos="6202363" algn="l"/>
                <a:tab pos="6659563" algn="l"/>
                <a:tab pos="7116763" algn="l"/>
                <a:tab pos="7573963" algn="l"/>
                <a:tab pos="8031163" algn="l"/>
                <a:tab pos="8488363" algn="l"/>
                <a:tab pos="8945563" algn="l"/>
                <a:tab pos="9402763" algn="l"/>
              </a:tabLst>
              <a:defRPr sz="3400">
                <a:solidFill>
                  <a:srgbClr val="000000"/>
                </a:solidFill>
                <a:latin typeface="Helvetica Neue Light" charset="0"/>
                <a:ea typeface="ヒラギノ角ゴ ProN W3" charset="0"/>
                <a:cs typeface="ヒラギノ角ゴ ProN W3" charset="0"/>
                <a:sym typeface="Helvetica Neue Light" charset="0"/>
              </a:defRPr>
            </a:lvl6pPr>
            <a:lvl7pPr marL="2971800" indent="-228600" algn="ctr" eaLnBrk="0" fontAlgn="base" hangingPunct="0">
              <a:spcBef>
                <a:spcPct val="0"/>
              </a:spcBef>
              <a:spcAft>
                <a:spcPct val="0"/>
              </a:spcAft>
              <a:tabLst>
                <a:tab pos="258763" algn="l"/>
                <a:tab pos="715963" algn="l"/>
                <a:tab pos="1173163" algn="l"/>
                <a:tab pos="1630363" algn="l"/>
                <a:tab pos="2087563" algn="l"/>
                <a:tab pos="2544763" algn="l"/>
                <a:tab pos="3001963" algn="l"/>
                <a:tab pos="3459163" algn="l"/>
                <a:tab pos="3916363" algn="l"/>
                <a:tab pos="4373563" algn="l"/>
                <a:tab pos="4830763" algn="l"/>
                <a:tab pos="5287963" algn="l"/>
                <a:tab pos="5745163" algn="l"/>
                <a:tab pos="6202363" algn="l"/>
                <a:tab pos="6659563" algn="l"/>
                <a:tab pos="7116763" algn="l"/>
                <a:tab pos="7573963" algn="l"/>
                <a:tab pos="8031163" algn="l"/>
                <a:tab pos="8488363" algn="l"/>
                <a:tab pos="8945563" algn="l"/>
                <a:tab pos="9402763" algn="l"/>
              </a:tabLst>
              <a:defRPr sz="3400">
                <a:solidFill>
                  <a:srgbClr val="000000"/>
                </a:solidFill>
                <a:latin typeface="Helvetica Neue Light" charset="0"/>
                <a:ea typeface="ヒラギノ角ゴ ProN W3" charset="0"/>
                <a:cs typeface="ヒラギノ角ゴ ProN W3" charset="0"/>
                <a:sym typeface="Helvetica Neue Light" charset="0"/>
              </a:defRPr>
            </a:lvl7pPr>
            <a:lvl8pPr marL="3429000" indent="-228600" algn="ctr" eaLnBrk="0" fontAlgn="base" hangingPunct="0">
              <a:spcBef>
                <a:spcPct val="0"/>
              </a:spcBef>
              <a:spcAft>
                <a:spcPct val="0"/>
              </a:spcAft>
              <a:tabLst>
                <a:tab pos="258763" algn="l"/>
                <a:tab pos="715963" algn="l"/>
                <a:tab pos="1173163" algn="l"/>
                <a:tab pos="1630363" algn="l"/>
                <a:tab pos="2087563" algn="l"/>
                <a:tab pos="2544763" algn="l"/>
                <a:tab pos="3001963" algn="l"/>
                <a:tab pos="3459163" algn="l"/>
                <a:tab pos="3916363" algn="l"/>
                <a:tab pos="4373563" algn="l"/>
                <a:tab pos="4830763" algn="l"/>
                <a:tab pos="5287963" algn="l"/>
                <a:tab pos="5745163" algn="l"/>
                <a:tab pos="6202363" algn="l"/>
                <a:tab pos="6659563" algn="l"/>
                <a:tab pos="7116763" algn="l"/>
                <a:tab pos="7573963" algn="l"/>
                <a:tab pos="8031163" algn="l"/>
                <a:tab pos="8488363" algn="l"/>
                <a:tab pos="8945563" algn="l"/>
                <a:tab pos="9402763" algn="l"/>
              </a:tabLst>
              <a:defRPr sz="3400">
                <a:solidFill>
                  <a:srgbClr val="000000"/>
                </a:solidFill>
                <a:latin typeface="Helvetica Neue Light" charset="0"/>
                <a:ea typeface="ヒラギノ角ゴ ProN W3" charset="0"/>
                <a:cs typeface="ヒラギノ角ゴ ProN W3" charset="0"/>
                <a:sym typeface="Helvetica Neue Light" charset="0"/>
              </a:defRPr>
            </a:lvl8pPr>
            <a:lvl9pPr marL="3886200" indent="-228600" algn="ctr" eaLnBrk="0" fontAlgn="base" hangingPunct="0">
              <a:spcBef>
                <a:spcPct val="0"/>
              </a:spcBef>
              <a:spcAft>
                <a:spcPct val="0"/>
              </a:spcAft>
              <a:tabLst>
                <a:tab pos="258763" algn="l"/>
                <a:tab pos="715963" algn="l"/>
                <a:tab pos="1173163" algn="l"/>
                <a:tab pos="1630363" algn="l"/>
                <a:tab pos="2087563" algn="l"/>
                <a:tab pos="2544763" algn="l"/>
                <a:tab pos="3001963" algn="l"/>
                <a:tab pos="3459163" algn="l"/>
                <a:tab pos="3916363" algn="l"/>
                <a:tab pos="4373563" algn="l"/>
                <a:tab pos="4830763" algn="l"/>
                <a:tab pos="5287963" algn="l"/>
                <a:tab pos="5745163" algn="l"/>
                <a:tab pos="6202363" algn="l"/>
                <a:tab pos="6659563" algn="l"/>
                <a:tab pos="7116763" algn="l"/>
                <a:tab pos="7573963" algn="l"/>
                <a:tab pos="8031163" algn="l"/>
                <a:tab pos="8488363" algn="l"/>
                <a:tab pos="8945563" algn="l"/>
                <a:tab pos="9402763" algn="l"/>
              </a:tabLst>
              <a:defRPr sz="3400">
                <a:solidFill>
                  <a:srgbClr val="000000"/>
                </a:solidFill>
                <a:latin typeface="Helvetica Neue Light" charset="0"/>
                <a:ea typeface="ヒラギノ角ゴ ProN W3" charset="0"/>
                <a:cs typeface="ヒラギノ角ゴ ProN W3" charset="0"/>
                <a:sym typeface="Helvetica Neue Light" charset="0"/>
              </a:defRPr>
            </a:lvl9pPr>
          </a:lstStyle>
          <a:p>
            <a:pPr algn="l" eaLnBrk="1" hangingPunct="1">
              <a:lnSpc>
                <a:spcPct val="101000"/>
              </a:lnSpc>
              <a:spcAft>
                <a:spcPts val="1425"/>
              </a:spcAft>
              <a:buClr>
                <a:srgbClr val="FFA300"/>
              </a:buClr>
              <a:buSzPct val="150000"/>
              <a:buFont typeface="Segoe UI" charset="0"/>
              <a:buChar char="»"/>
            </a:pPr>
            <a:endParaRPr lang="en-GB" sz="1800" b="1" dirty="0" smtClean="0">
              <a:solidFill>
                <a:srgbClr val="4C4C4C"/>
              </a:solidFill>
            </a:endParaRPr>
          </a:p>
          <a:p>
            <a:pPr algn="l" eaLnBrk="1" hangingPunct="1">
              <a:lnSpc>
                <a:spcPct val="101000"/>
              </a:lnSpc>
              <a:spcAft>
                <a:spcPts val="1425"/>
              </a:spcAft>
              <a:buClr>
                <a:srgbClr val="FFA300"/>
              </a:buClr>
              <a:buSzPct val="150000"/>
              <a:buFont typeface="Segoe UI" charset="0"/>
              <a:buChar char="»"/>
            </a:pPr>
            <a:r>
              <a:rPr lang="en-GB" sz="1800" b="1" dirty="0" smtClean="0">
                <a:solidFill>
                  <a:srgbClr val="4C4C4C"/>
                </a:solidFill>
              </a:rPr>
              <a:t>Categories: contains the taxonomy tree of the site</a:t>
            </a:r>
          </a:p>
          <a:p>
            <a:pPr algn="l" eaLnBrk="1" hangingPunct="1">
              <a:lnSpc>
                <a:spcPct val="101000"/>
              </a:lnSpc>
              <a:spcAft>
                <a:spcPts val="1425"/>
              </a:spcAft>
              <a:buClr>
                <a:srgbClr val="FFA300"/>
              </a:buClr>
              <a:buSzPct val="150000"/>
              <a:buFont typeface="Segoe UI" charset="0"/>
              <a:buChar char="»"/>
            </a:pPr>
            <a:r>
              <a:rPr lang="en-GB" sz="1800" b="1" dirty="0" smtClean="0">
                <a:solidFill>
                  <a:srgbClr val="4C4C4C"/>
                </a:solidFill>
              </a:rPr>
              <a:t>CSS</a:t>
            </a:r>
            <a:r>
              <a:rPr lang="en-GB" sz="1800" b="1" dirty="0">
                <a:solidFill>
                  <a:srgbClr val="4C4C4C"/>
                </a:solidFill>
              </a:rPr>
              <a:t>: Site CSS documents</a:t>
            </a:r>
          </a:p>
          <a:p>
            <a:pPr algn="l" eaLnBrk="1" hangingPunct="1">
              <a:lnSpc>
                <a:spcPct val="101000"/>
              </a:lnSpc>
              <a:spcAft>
                <a:spcPts val="1425"/>
              </a:spcAft>
              <a:buClr>
                <a:srgbClr val="FFA300"/>
              </a:buClr>
              <a:buSzPct val="150000"/>
              <a:buFont typeface="Segoe UI" charset="0"/>
              <a:buChar char="»"/>
            </a:pPr>
            <a:r>
              <a:rPr lang="en-US" sz="1800" b="1" dirty="0" err="1">
                <a:solidFill>
                  <a:srgbClr val="4C4C4C"/>
                </a:solidFill>
              </a:rPr>
              <a:t>j</a:t>
            </a:r>
            <a:r>
              <a:rPr lang="en-US" sz="1800" b="1" dirty="0" err="1" smtClean="0">
                <a:solidFill>
                  <a:srgbClr val="4C4C4C"/>
                </a:solidFill>
              </a:rPr>
              <a:t>s</a:t>
            </a:r>
            <a:r>
              <a:rPr lang="en-US" sz="1800" b="1" dirty="0" smtClean="0">
                <a:solidFill>
                  <a:srgbClr val="4C4C4C"/>
                </a:solidFill>
              </a:rPr>
              <a:t> </a:t>
            </a:r>
            <a:r>
              <a:rPr lang="en-US" sz="1800" b="1" dirty="0">
                <a:solidFill>
                  <a:srgbClr val="4C4C4C"/>
                </a:solidFill>
              </a:rPr>
              <a:t>folder: </a:t>
            </a:r>
            <a:r>
              <a:rPr lang="en-US" sz="1800" b="1" dirty="0" smtClean="0">
                <a:solidFill>
                  <a:srgbClr val="4C4C4C"/>
                </a:solidFill>
              </a:rPr>
              <a:t> </a:t>
            </a:r>
            <a:r>
              <a:rPr lang="en-US" sz="1800" b="1" dirty="0">
                <a:solidFill>
                  <a:srgbClr val="4C4C4C"/>
                </a:solidFill>
              </a:rPr>
              <a:t>to store all shared </a:t>
            </a:r>
            <a:r>
              <a:rPr lang="en-US" sz="1800" b="1" dirty="0" err="1">
                <a:solidFill>
                  <a:srgbClr val="4C4C4C"/>
                </a:solidFill>
              </a:rPr>
              <a:t>javascripts</a:t>
            </a:r>
            <a:r>
              <a:rPr lang="en-US" sz="1800" b="1" dirty="0">
                <a:solidFill>
                  <a:srgbClr val="4C4C4C"/>
                </a:solidFill>
              </a:rPr>
              <a:t> for a website</a:t>
            </a:r>
          </a:p>
          <a:p>
            <a:pPr algn="l" eaLnBrk="1" hangingPunct="1">
              <a:lnSpc>
                <a:spcPct val="101000"/>
              </a:lnSpc>
              <a:spcAft>
                <a:spcPts val="1425"/>
              </a:spcAft>
              <a:buClr>
                <a:srgbClr val="FFA300"/>
              </a:buClr>
              <a:buSzPct val="150000"/>
              <a:buFont typeface="Segoe UI" charset="0"/>
              <a:buChar char="»"/>
            </a:pPr>
            <a:r>
              <a:rPr lang="en-US" sz="1800" b="1" dirty="0" err="1" smtClean="0">
                <a:solidFill>
                  <a:srgbClr val="4C4C4C"/>
                </a:solidFill>
              </a:rPr>
              <a:t>css</a:t>
            </a:r>
            <a:r>
              <a:rPr lang="en-US" sz="1800" b="1" dirty="0" smtClean="0">
                <a:solidFill>
                  <a:srgbClr val="4C4C4C"/>
                </a:solidFill>
              </a:rPr>
              <a:t> </a:t>
            </a:r>
            <a:r>
              <a:rPr lang="en-US" sz="1800" b="1" dirty="0">
                <a:solidFill>
                  <a:srgbClr val="4C4C4C"/>
                </a:solidFill>
              </a:rPr>
              <a:t>folder: </a:t>
            </a:r>
            <a:r>
              <a:rPr lang="en-US" sz="1800" b="1" dirty="0" smtClean="0">
                <a:solidFill>
                  <a:srgbClr val="4C4C4C"/>
                </a:solidFill>
              </a:rPr>
              <a:t>to </a:t>
            </a:r>
            <a:r>
              <a:rPr lang="en-US" sz="1800" b="1" dirty="0">
                <a:solidFill>
                  <a:srgbClr val="4C4C4C"/>
                </a:solidFill>
              </a:rPr>
              <a:t>store all shared </a:t>
            </a:r>
            <a:r>
              <a:rPr lang="en-US" sz="1800" b="1" dirty="0" err="1">
                <a:solidFill>
                  <a:srgbClr val="4C4C4C"/>
                </a:solidFill>
              </a:rPr>
              <a:t>css</a:t>
            </a:r>
            <a:r>
              <a:rPr lang="en-US" sz="1800" b="1" dirty="0">
                <a:solidFill>
                  <a:srgbClr val="4C4C4C"/>
                </a:solidFill>
              </a:rPr>
              <a:t> for a website</a:t>
            </a:r>
          </a:p>
          <a:p>
            <a:pPr algn="l" eaLnBrk="1" hangingPunct="1">
              <a:lnSpc>
                <a:spcPct val="101000"/>
              </a:lnSpc>
              <a:spcAft>
                <a:spcPts val="1425"/>
              </a:spcAft>
              <a:buClr>
                <a:srgbClr val="FFA300"/>
              </a:buClr>
              <a:buSzPct val="150000"/>
              <a:buFont typeface="Segoe UI" charset="0"/>
              <a:buChar char="»"/>
            </a:pPr>
            <a:r>
              <a:rPr lang="en-US" sz="1800" b="1" dirty="0">
                <a:solidFill>
                  <a:srgbClr val="4C4C4C"/>
                </a:solidFill>
              </a:rPr>
              <a:t>d</a:t>
            </a:r>
            <a:r>
              <a:rPr lang="en-US" sz="1800" b="1" dirty="0" smtClean="0">
                <a:solidFill>
                  <a:srgbClr val="4C4C4C"/>
                </a:solidFill>
              </a:rPr>
              <a:t>ocuments: to </a:t>
            </a:r>
            <a:r>
              <a:rPr lang="en-US" sz="1800" b="1" dirty="0">
                <a:solidFill>
                  <a:srgbClr val="4C4C4C"/>
                </a:solidFill>
              </a:rPr>
              <a:t>store all shared documents for all</a:t>
            </a:r>
            <a:br>
              <a:rPr lang="en-US" sz="1800" b="1" dirty="0">
                <a:solidFill>
                  <a:srgbClr val="4C4C4C"/>
                </a:solidFill>
              </a:rPr>
            </a:br>
            <a:r>
              <a:rPr lang="en-US" sz="1800" b="1" dirty="0">
                <a:solidFill>
                  <a:srgbClr val="4C4C4C"/>
                </a:solidFill>
              </a:rPr>
              <a:t>webpages</a:t>
            </a:r>
          </a:p>
          <a:p>
            <a:pPr algn="l" eaLnBrk="1" hangingPunct="1">
              <a:lnSpc>
                <a:spcPct val="101000"/>
              </a:lnSpc>
              <a:spcAft>
                <a:spcPts val="1425"/>
              </a:spcAft>
              <a:buClr>
                <a:srgbClr val="FFA300"/>
              </a:buClr>
              <a:buSzPct val="150000"/>
              <a:buFont typeface="Segoe UI" charset="0"/>
              <a:buChar char="»"/>
            </a:pPr>
            <a:r>
              <a:rPr lang="en-US" sz="1800" b="1" dirty="0" smtClean="0">
                <a:solidFill>
                  <a:srgbClr val="4C4C4C"/>
                </a:solidFill>
              </a:rPr>
              <a:t>media </a:t>
            </a:r>
            <a:r>
              <a:rPr lang="en-US" sz="1800" b="1" dirty="0">
                <a:solidFill>
                  <a:srgbClr val="4C4C4C"/>
                </a:solidFill>
              </a:rPr>
              <a:t>folder: </a:t>
            </a:r>
            <a:r>
              <a:rPr lang="en-US" sz="1800" b="1" dirty="0" smtClean="0">
                <a:solidFill>
                  <a:srgbClr val="4C4C4C"/>
                </a:solidFill>
              </a:rPr>
              <a:t>to </a:t>
            </a:r>
            <a:r>
              <a:rPr lang="en-US" sz="1800" b="1" dirty="0">
                <a:solidFill>
                  <a:srgbClr val="4C4C4C"/>
                </a:solidFill>
              </a:rPr>
              <a:t>store all shared media content types (images</a:t>
            </a:r>
            <a:r>
              <a:rPr lang="en-US" sz="1800" b="1" dirty="0" smtClean="0">
                <a:solidFill>
                  <a:srgbClr val="4C4C4C"/>
                </a:solidFill>
              </a:rPr>
              <a:t>,</a:t>
            </a:r>
            <a:br>
              <a:rPr lang="en-US" sz="1800" b="1" dirty="0" smtClean="0">
                <a:solidFill>
                  <a:srgbClr val="4C4C4C"/>
                </a:solidFill>
              </a:rPr>
            </a:br>
            <a:r>
              <a:rPr lang="en-US" sz="1800" b="1" dirty="0" smtClean="0">
                <a:solidFill>
                  <a:srgbClr val="4C4C4C"/>
                </a:solidFill>
              </a:rPr>
              <a:t> </a:t>
            </a:r>
            <a:r>
              <a:rPr lang="en-US" sz="1800" b="1" dirty="0">
                <a:solidFill>
                  <a:srgbClr val="4C4C4C"/>
                </a:solidFill>
              </a:rPr>
              <a:t>sounds, </a:t>
            </a:r>
            <a:r>
              <a:rPr lang="en-US" sz="1800" b="1" dirty="0" smtClean="0">
                <a:solidFill>
                  <a:srgbClr val="4C4C4C"/>
                </a:solidFill>
              </a:rPr>
              <a:t>video</a:t>
            </a:r>
            <a:r>
              <a:rPr lang="en-US" sz="1800" b="1" dirty="0">
                <a:solidFill>
                  <a:srgbClr val="4C4C4C"/>
                </a:solidFill>
              </a:rPr>
              <a:t>) for a website</a:t>
            </a:r>
          </a:p>
          <a:p>
            <a:pPr algn="l" eaLnBrk="1" hangingPunct="1">
              <a:lnSpc>
                <a:spcPct val="101000"/>
              </a:lnSpc>
              <a:spcAft>
                <a:spcPts val="1425"/>
              </a:spcAft>
              <a:buClr>
                <a:srgbClr val="FFA300"/>
              </a:buClr>
              <a:buSzPct val="150000"/>
              <a:buFont typeface="Segoe UI" charset="0"/>
              <a:buChar char="»"/>
            </a:pPr>
            <a:r>
              <a:rPr lang="en-US" sz="1800" b="1" dirty="0" smtClean="0">
                <a:solidFill>
                  <a:srgbClr val="4C4C4C"/>
                </a:solidFill>
              </a:rPr>
              <a:t>link </a:t>
            </a:r>
            <a:r>
              <a:rPr lang="en-US" sz="1800" b="1" dirty="0">
                <a:solidFill>
                  <a:srgbClr val="4C4C4C"/>
                </a:solidFill>
              </a:rPr>
              <a:t>folder: </a:t>
            </a:r>
            <a:r>
              <a:rPr lang="en-US" sz="1800" b="1" dirty="0" smtClean="0">
                <a:solidFill>
                  <a:srgbClr val="4C4C4C"/>
                </a:solidFill>
              </a:rPr>
              <a:t>stores </a:t>
            </a:r>
            <a:r>
              <a:rPr lang="en-US" sz="1800" b="1" dirty="0">
                <a:solidFill>
                  <a:srgbClr val="4C4C4C"/>
                </a:solidFill>
              </a:rPr>
              <a:t>all shared links that a </a:t>
            </a:r>
            <a:r>
              <a:rPr lang="en-US" sz="1800" b="1" dirty="0" err="1">
                <a:solidFill>
                  <a:srgbClr val="4C4C4C"/>
                </a:solidFill>
              </a:rPr>
              <a:t>webcontent</a:t>
            </a:r>
            <a:r>
              <a:rPr lang="en-US" sz="1800" b="1" dirty="0">
                <a:solidFill>
                  <a:srgbClr val="4C4C4C"/>
                </a:solidFill>
              </a:rPr>
              <a:t> can be referred to.</a:t>
            </a:r>
          </a:p>
          <a:p>
            <a:pPr algn="l" eaLnBrk="1" hangingPunct="1">
              <a:lnSpc>
                <a:spcPct val="101000"/>
              </a:lnSpc>
              <a:spcAft>
                <a:spcPts val="1425"/>
              </a:spcAft>
              <a:buClr>
                <a:srgbClr val="FFA300"/>
              </a:buClr>
              <a:buSzPct val="150000"/>
              <a:buFont typeface="Segoe UI" charset="0"/>
              <a:buChar char="»"/>
            </a:pPr>
            <a:r>
              <a:rPr lang="en-US" sz="1800" b="1" dirty="0" smtClean="0">
                <a:solidFill>
                  <a:srgbClr val="4C4C4C"/>
                </a:solidFill>
              </a:rPr>
              <a:t>Web contents </a:t>
            </a:r>
            <a:r>
              <a:rPr lang="en-US" sz="1800" b="1" dirty="0">
                <a:solidFill>
                  <a:srgbClr val="4C4C4C"/>
                </a:solidFill>
              </a:rPr>
              <a:t>folder: </a:t>
            </a:r>
            <a:r>
              <a:rPr lang="en-US" sz="1800" b="1" dirty="0" smtClean="0">
                <a:solidFill>
                  <a:srgbClr val="4C4C4C"/>
                </a:solidFill>
              </a:rPr>
              <a:t>stores </a:t>
            </a:r>
            <a:r>
              <a:rPr lang="en-US" sz="1800" b="1" dirty="0">
                <a:solidFill>
                  <a:srgbClr val="4C4C4C"/>
                </a:solidFill>
              </a:rPr>
              <a:t>all </a:t>
            </a:r>
            <a:r>
              <a:rPr lang="en-US" sz="1800" b="1" dirty="0" err="1">
                <a:solidFill>
                  <a:srgbClr val="4C4C4C"/>
                </a:solidFill>
              </a:rPr>
              <a:t>webcontents</a:t>
            </a:r>
            <a:r>
              <a:rPr lang="en-US" sz="1800" b="1" dirty="0">
                <a:solidFill>
                  <a:srgbClr val="4C4C4C"/>
                </a:solidFill>
              </a:rPr>
              <a:t> that are used in the webpages or nodes.</a:t>
            </a:r>
          </a:p>
          <a:p>
            <a:pPr algn="l" eaLnBrk="1" hangingPunct="1">
              <a:lnSpc>
                <a:spcPct val="101000"/>
              </a:lnSpc>
              <a:spcAft>
                <a:spcPts val="1425"/>
              </a:spcAft>
              <a:buClr>
                <a:srgbClr val="FFA300"/>
              </a:buClr>
              <a:buSzPct val="150000"/>
              <a:buFont typeface="Segoe UI" charset="0"/>
              <a:buChar char="»"/>
            </a:pPr>
            <a:r>
              <a:rPr lang="en-US" sz="1800" b="1" dirty="0">
                <a:solidFill>
                  <a:srgbClr val="4C4C4C"/>
                </a:solidFill>
              </a:rPr>
              <a:t>A site artifacts folder: is to store all site artifacts like banner, footer.. as web content. This folder is a child of the web contents folder.</a:t>
            </a:r>
          </a:p>
          <a:p>
            <a:pPr algn="l" eaLnBrk="1" hangingPunct="1">
              <a:lnSpc>
                <a:spcPct val="101000"/>
              </a:lnSpc>
              <a:spcAft>
                <a:spcPts val="1425"/>
              </a:spcAft>
              <a:buClr>
                <a:srgbClr val="FFA300"/>
              </a:buClr>
              <a:buSzPct val="150000"/>
              <a:buFont typeface="Segoe UI" charset="0"/>
              <a:buChar char="»"/>
            </a:pPr>
            <a:endParaRPr lang="en-GB" sz="1800" b="1" dirty="0">
              <a:solidFill>
                <a:srgbClr val="4C4C4C"/>
              </a:solidFill>
            </a:endParaRPr>
          </a:p>
        </p:txBody>
      </p:sp>
      <p:pic>
        <p:nvPicPr>
          <p:cNvPr id="2" name="Image 1"/>
          <p:cNvPicPr>
            <a:picLocks noChangeAspect="1"/>
          </p:cNvPicPr>
          <p:nvPr/>
        </p:nvPicPr>
        <p:blipFill>
          <a:blip r:embed="rId3"/>
          <a:stretch>
            <a:fillRect/>
          </a:stretch>
        </p:blipFill>
        <p:spPr>
          <a:xfrm>
            <a:off x="7668294" y="1043533"/>
            <a:ext cx="3323332" cy="4104456"/>
          </a:xfrm>
          <a:prstGeom prst="rect">
            <a:avLst/>
          </a:prstGeom>
        </p:spPr>
      </p:pic>
    </p:spTree>
    <p:extLst>
      <p:ext uri="{BB962C8B-B14F-4D97-AF65-F5344CB8AC3E}">
        <p14:creationId xmlns:p14="http://schemas.microsoft.com/office/powerpoint/2010/main" val="2434295667"/>
      </p:ext>
    </p:extLst>
  </p:cSld>
  <p:clrMapOvr>
    <a:masterClrMapping/>
  </p:clrMapOvr>
  <p:transition xmlns:p14="http://schemas.microsoft.com/office/powerpoint/2010/main" spd="med">
    <p:wipe dir="r"/>
  </p:transition>
  <p:timing>
    <p:tnLst>
      <p:par>
        <p:cTn xmlns:p14="http://schemas.microsoft.com/office/powerpoint/2010/main" id="1" dur="indefinite"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6738" name="Text Box 1"/>
          <p:cNvSpPr txBox="1">
            <a:spLocks noChangeArrowheads="1"/>
          </p:cNvSpPr>
          <p:nvPr/>
        </p:nvSpPr>
        <p:spPr bwMode="auto">
          <a:xfrm>
            <a:off x="550863" y="4692651"/>
            <a:ext cx="10044112" cy="149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ct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9pPr>
          </a:lstStyle>
          <a:p>
            <a:pPr algn="ctr" eaLnBrk="1">
              <a:lnSpc>
                <a:spcPct val="96000"/>
              </a:lnSpc>
              <a:spcBef>
                <a:spcPts val="2700"/>
              </a:spcBef>
            </a:pPr>
            <a:r>
              <a:rPr lang="en-GB" sz="4800">
                <a:solidFill>
                  <a:srgbClr val="FFFFFF"/>
                </a:solidFill>
                <a:ea typeface="ＭＳ Ｐゴシック" charset="0"/>
                <a:cs typeface="ＭＳ Ｐゴシック" charset="0"/>
              </a:rPr>
              <a:t>JCR Concept</a:t>
            </a:r>
          </a:p>
        </p:txBody>
      </p:sp>
    </p:spTree>
  </p:cSld>
  <p:clrMapOvr>
    <a:overrideClrMapping bg1="lt1" tx1="dk1" bg2="lt2" tx2="dk2" accent1="accent1" accent2="accent2" accent3="accent3" accent4="accent4" accent5="accent5" accent6="accent6" hlink="hlink" folHlink="folHlink"/>
  </p:clrMapOvr>
  <p:transition xmlns:p14="http://schemas.microsoft.com/office/powerpoint/2010/main" spd="med">
    <p:wipe dir="r"/>
  </p:transition>
  <p:timing>
    <p:tnLst>
      <p:par>
        <p:cTn xmlns:p14="http://schemas.microsoft.com/office/powerpoint/2010/mai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5" name="Text Box 1"/>
          <p:cNvSpPr txBox="1">
            <a:spLocks noChangeArrowheads="1"/>
          </p:cNvSpPr>
          <p:nvPr/>
        </p:nvSpPr>
        <p:spPr bwMode="auto">
          <a:xfrm>
            <a:off x="557213" y="301626"/>
            <a:ext cx="10044112" cy="614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ct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5pPr>
            <a:lvl6pPr marL="25146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6pPr>
            <a:lvl7pPr marL="29718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7pPr>
            <a:lvl8pPr marL="34290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8pPr>
            <a:lvl9pPr marL="38862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9pPr>
          </a:lstStyle>
          <a:p>
            <a:pPr defTabSz="914400" eaLnBrk="1" hangingPunct="1">
              <a:lnSpc>
                <a:spcPct val="92000"/>
              </a:lnSpc>
              <a:buClrTx/>
              <a:buSzTx/>
              <a:buFontTx/>
              <a:buNone/>
            </a:pPr>
            <a:r>
              <a:rPr lang="en-GB" sz="3600">
                <a:solidFill>
                  <a:srgbClr val="FFA300"/>
                </a:solidFill>
                <a:sym typeface="Helvetica Neue Light" charset="0"/>
              </a:rPr>
              <a:t>Site CSS</a:t>
            </a:r>
          </a:p>
        </p:txBody>
      </p:sp>
      <p:sp>
        <p:nvSpPr>
          <p:cNvPr id="169986" name="Rectangle 6"/>
          <p:cNvSpPr>
            <a:spLocks noChangeArrowheads="1"/>
          </p:cNvSpPr>
          <p:nvPr/>
        </p:nvSpPr>
        <p:spPr bwMode="auto">
          <a:xfrm>
            <a:off x="436564" y="1136650"/>
            <a:ext cx="10333037" cy="542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marL="533400" indent="-319088" defTabSz="914400" eaLnBrk="0" hangingPunct="1">
              <a:lnSpc>
                <a:spcPct val="98000"/>
              </a:lnSpc>
              <a:spcAft>
                <a:spcPts val="1425"/>
              </a:spcAft>
              <a:buClr>
                <a:srgbClr val="FFA300"/>
              </a:buClr>
              <a:buSzPct val="120000"/>
              <a:buFontTx/>
              <a:buNone/>
            </a:pPr>
            <a:endParaRPr lang="fr-FR" sz="2800" b="1" i="1">
              <a:solidFill>
                <a:srgbClr val="333333"/>
              </a:solidFill>
              <a:latin typeface="Helvetica Neue Light" charset="0"/>
              <a:sym typeface="Helvetica Neue Light" charset="0"/>
            </a:endParaRPr>
          </a:p>
        </p:txBody>
      </p:sp>
      <p:pic>
        <p:nvPicPr>
          <p:cNvPr id="169987" name="Imag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99542" y="1619821"/>
            <a:ext cx="9286937" cy="4032224"/>
          </a:xfrm>
          <a:prstGeom prst="rect">
            <a:avLst/>
          </a:prstGeom>
          <a:noFill/>
          <a:ln w="9525">
            <a:solidFill>
              <a:srgbClr val="BFBFBF"/>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3" name="Text Box 1"/>
          <p:cNvSpPr txBox="1">
            <a:spLocks noChangeArrowheads="1"/>
          </p:cNvSpPr>
          <p:nvPr/>
        </p:nvSpPr>
        <p:spPr bwMode="auto">
          <a:xfrm>
            <a:off x="557213" y="301626"/>
            <a:ext cx="10044112" cy="614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ct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5pPr>
            <a:lvl6pPr marL="25146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6pPr>
            <a:lvl7pPr marL="29718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7pPr>
            <a:lvl8pPr marL="34290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8pPr>
            <a:lvl9pPr marL="38862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9pPr>
          </a:lstStyle>
          <a:p>
            <a:pPr defTabSz="914400" eaLnBrk="1" hangingPunct="1">
              <a:lnSpc>
                <a:spcPct val="92000"/>
              </a:lnSpc>
              <a:buClrTx/>
              <a:buSzTx/>
              <a:buFontTx/>
              <a:buNone/>
            </a:pPr>
            <a:r>
              <a:rPr lang="en-GB" sz="3600">
                <a:solidFill>
                  <a:srgbClr val="FFA300"/>
                </a:solidFill>
                <a:sym typeface="Helvetica Neue Light" charset="0"/>
              </a:rPr>
              <a:t>Site CSS</a:t>
            </a:r>
          </a:p>
        </p:txBody>
      </p:sp>
      <p:sp>
        <p:nvSpPr>
          <p:cNvPr id="172034" name="Rectangle 6"/>
          <p:cNvSpPr>
            <a:spLocks noChangeArrowheads="1"/>
          </p:cNvSpPr>
          <p:nvPr/>
        </p:nvSpPr>
        <p:spPr bwMode="auto">
          <a:xfrm>
            <a:off x="436564" y="1136650"/>
            <a:ext cx="10333037" cy="542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marL="533400" indent="-319088" defTabSz="914400" eaLnBrk="0" hangingPunct="1">
              <a:lnSpc>
                <a:spcPct val="98000"/>
              </a:lnSpc>
              <a:spcAft>
                <a:spcPts val="1425"/>
              </a:spcAft>
              <a:buClr>
                <a:srgbClr val="FFA300"/>
              </a:buClr>
              <a:buSzPct val="120000"/>
              <a:buFont typeface="Segoe UI" charset="0"/>
              <a:buChar char="»"/>
            </a:pPr>
            <a:r>
              <a:rPr lang="en-US" sz="2000" b="1" i="1">
                <a:solidFill>
                  <a:srgbClr val="333333"/>
                </a:solidFill>
                <a:latin typeface="Helvetica Neue Light" charset="0"/>
                <a:sym typeface="Helvetica Neue Light" charset="0"/>
              </a:rPr>
              <a:t>The site CSS is only applied to one site (acme, intranet,…)</a:t>
            </a:r>
          </a:p>
          <a:p>
            <a:pPr marL="533400" indent="-319088" defTabSz="914400" eaLnBrk="0" hangingPunct="1">
              <a:lnSpc>
                <a:spcPct val="98000"/>
              </a:lnSpc>
              <a:spcAft>
                <a:spcPts val="1425"/>
              </a:spcAft>
              <a:buClr>
                <a:srgbClr val="FFA300"/>
              </a:buClr>
              <a:buSzPct val="120000"/>
              <a:buFont typeface="Segoe UI" charset="0"/>
              <a:buChar char="»"/>
            </a:pPr>
            <a:r>
              <a:rPr lang="en-US" sz="2000" b="1" i="1">
                <a:solidFill>
                  <a:srgbClr val="333333"/>
                </a:solidFill>
                <a:latin typeface="Helvetica Neue Light" charset="0"/>
                <a:sym typeface="Helvetica Neue Light" charset="0"/>
              </a:rPr>
              <a:t>The site CSS has priority over other CSS files.</a:t>
            </a:r>
          </a:p>
          <a:p>
            <a:pPr marL="533400" indent="-319088" defTabSz="914400" eaLnBrk="0" hangingPunct="1">
              <a:lnSpc>
                <a:spcPct val="98000"/>
              </a:lnSpc>
              <a:spcAft>
                <a:spcPts val="1425"/>
              </a:spcAft>
              <a:buClr>
                <a:srgbClr val="FFA300"/>
              </a:buClr>
              <a:buSzPct val="120000"/>
              <a:buFont typeface="Segoe UI" charset="0"/>
              <a:buChar char="»"/>
            </a:pPr>
            <a:r>
              <a:rPr lang="en-US" sz="2000" b="1" i="1">
                <a:solidFill>
                  <a:srgbClr val="333333"/>
                </a:solidFill>
                <a:latin typeface="Helvetica Neue Light" charset="0"/>
                <a:sym typeface="Helvetica Neue Light" charset="0"/>
              </a:rPr>
              <a:t>That way, you can override prior CSS rules.</a:t>
            </a:r>
          </a:p>
          <a:p>
            <a:pPr marL="533400" indent="-319088" defTabSz="914400" eaLnBrk="0" hangingPunct="1">
              <a:lnSpc>
                <a:spcPct val="98000"/>
              </a:lnSpc>
              <a:spcAft>
                <a:spcPts val="1425"/>
              </a:spcAft>
              <a:buClr>
                <a:srgbClr val="FFA300"/>
              </a:buClr>
              <a:buSzPct val="120000"/>
              <a:buFont typeface="Segoe UI" charset="0"/>
              <a:buChar char="»"/>
            </a:pPr>
            <a:r>
              <a:rPr lang="en-US" sz="2000" b="1" i="1">
                <a:solidFill>
                  <a:srgbClr val="333333"/>
                </a:solidFill>
                <a:latin typeface="Helvetica Neue Light" charset="0"/>
                <a:sym typeface="Helvetica Neue Light" charset="0"/>
              </a:rPr>
              <a:t>There can be several stylesheets for one site</a:t>
            </a:r>
          </a:p>
          <a:p>
            <a:pPr marL="533400" indent="-319088" defTabSz="914400" eaLnBrk="0" hangingPunct="1">
              <a:lnSpc>
                <a:spcPct val="98000"/>
              </a:lnSpc>
              <a:spcAft>
                <a:spcPts val="1425"/>
              </a:spcAft>
              <a:buClr>
                <a:srgbClr val="FFA300"/>
              </a:buClr>
              <a:buSzPct val="120000"/>
              <a:buFont typeface="Segoe UI" charset="0"/>
              <a:buChar char="»"/>
            </a:pPr>
            <a:r>
              <a:rPr lang="en-US" sz="2000" b="1" i="1">
                <a:solidFill>
                  <a:srgbClr val="333333"/>
                </a:solidFill>
                <a:latin typeface="Helvetica Neue Light" charset="0"/>
                <a:sym typeface="Helvetica Neue Light" charset="0"/>
              </a:rPr>
              <a:t>In case of several stylesheets: The order is defined by the </a:t>
            </a:r>
            <a:r>
              <a:rPr lang="ja-JP" altLang="en-US" sz="2000" b="1" i="1">
                <a:solidFill>
                  <a:srgbClr val="333333"/>
                </a:solidFill>
                <a:latin typeface="Helvetica Neue Light" charset="0"/>
                <a:sym typeface="Helvetica Neue Light" charset="0"/>
              </a:rPr>
              <a:t>“</a:t>
            </a:r>
            <a:r>
              <a:rPr lang="en-US" altLang="ja-JP" sz="2000" b="1" i="1">
                <a:solidFill>
                  <a:srgbClr val="333333"/>
                </a:solidFill>
                <a:latin typeface="Helvetica Neue Light" charset="0"/>
                <a:sym typeface="Helvetica Neue Light" charset="0"/>
              </a:rPr>
              <a:t>priority</a:t>
            </a:r>
            <a:r>
              <a:rPr lang="ja-JP" altLang="en-US" sz="2000" b="1" i="1">
                <a:solidFill>
                  <a:srgbClr val="333333"/>
                </a:solidFill>
                <a:latin typeface="Helvetica Neue Light" charset="0"/>
                <a:sym typeface="Helvetica Neue Light" charset="0"/>
              </a:rPr>
              <a:t>”</a:t>
            </a:r>
            <a:r>
              <a:rPr lang="en-US" altLang="ja-JP" sz="2000" b="1" i="1">
                <a:solidFill>
                  <a:srgbClr val="333333"/>
                </a:solidFill>
                <a:latin typeface="Helvetica Neue Light" charset="0"/>
                <a:sym typeface="Helvetica Neue Light" charset="0"/>
              </a:rPr>
              <a:t> parameter. (0=highest priority ) When rendering site pages, all stylesheets are merged into one file taking into account the priorities.</a:t>
            </a:r>
          </a:p>
          <a:p>
            <a:pPr marL="533400" indent="-319088" defTabSz="914400" eaLnBrk="0" hangingPunct="1">
              <a:lnSpc>
                <a:spcPct val="98000"/>
              </a:lnSpc>
              <a:spcAft>
                <a:spcPts val="1425"/>
              </a:spcAft>
              <a:buClr>
                <a:srgbClr val="FFA300"/>
              </a:buClr>
              <a:buSzPct val="120000"/>
              <a:buFont typeface="Segoe UI" charset="0"/>
              <a:buChar char="»"/>
            </a:pPr>
            <a:r>
              <a:rPr lang="en-US" sz="2000" b="1" i="1">
                <a:solidFill>
                  <a:srgbClr val="333333"/>
                </a:solidFill>
                <a:latin typeface="Helvetica Neue Light" charset="0"/>
                <a:sym typeface="Helvetica Neue Light" charset="0"/>
              </a:rPr>
              <a:t>All stylesheets are in the subfolder css of your site (acme/css/yourStylesheet.css)</a:t>
            </a:r>
          </a:p>
          <a:p>
            <a:pPr marL="638175" lvl="1" indent="0" defTabSz="914400" eaLnBrk="0" hangingPunct="1">
              <a:lnSpc>
                <a:spcPct val="98000"/>
              </a:lnSpc>
              <a:spcAft>
                <a:spcPts val="1425"/>
              </a:spcAft>
              <a:buClr>
                <a:srgbClr val="FFA300"/>
              </a:buClr>
              <a:buSzPct val="120000"/>
              <a:buFontTx/>
              <a:buNone/>
            </a:pPr>
            <a:endParaRPr lang="en-US" sz="2000" b="1" i="1">
              <a:solidFill>
                <a:srgbClr val="333333"/>
              </a:solidFill>
              <a:latin typeface="Helvetica Neue Light" charset="0"/>
              <a:sym typeface="Helvetica Neue Light" charset="0"/>
            </a:endParaRPr>
          </a:p>
        </p:txBody>
      </p:sp>
      <p:pic>
        <p:nvPicPr>
          <p:cNvPr id="172035" name="Imag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08175" y="4662489"/>
            <a:ext cx="5543550" cy="1565275"/>
          </a:xfrm>
          <a:prstGeom prst="rect">
            <a:avLst/>
          </a:prstGeom>
          <a:noFill/>
          <a:ln w="9525">
            <a:solidFill>
              <a:srgbClr val="B3B3B3"/>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1" name="Text Box 1"/>
          <p:cNvSpPr txBox="1">
            <a:spLocks noChangeArrowheads="1"/>
          </p:cNvSpPr>
          <p:nvPr/>
        </p:nvSpPr>
        <p:spPr bwMode="auto">
          <a:xfrm>
            <a:off x="557213" y="301626"/>
            <a:ext cx="10044112" cy="614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ct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5pPr>
            <a:lvl6pPr marL="25146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6pPr>
            <a:lvl7pPr marL="29718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7pPr>
            <a:lvl8pPr marL="34290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8pPr>
            <a:lvl9pPr marL="38862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9pPr>
          </a:lstStyle>
          <a:p>
            <a:pPr defTabSz="914400" eaLnBrk="1" hangingPunct="1">
              <a:lnSpc>
                <a:spcPct val="92000"/>
              </a:lnSpc>
              <a:buClrTx/>
              <a:buSzTx/>
              <a:buFontTx/>
              <a:buNone/>
            </a:pPr>
            <a:r>
              <a:rPr lang="en-GB" sz="3600">
                <a:solidFill>
                  <a:srgbClr val="FFA300"/>
                </a:solidFill>
                <a:sym typeface="Helvetica Neue Light" charset="0"/>
              </a:rPr>
              <a:t>Shared Site CSS</a:t>
            </a:r>
          </a:p>
        </p:txBody>
      </p:sp>
      <p:sp>
        <p:nvSpPr>
          <p:cNvPr id="174082" name="Rectangle 6"/>
          <p:cNvSpPr>
            <a:spLocks noChangeArrowheads="1"/>
          </p:cNvSpPr>
          <p:nvPr/>
        </p:nvSpPr>
        <p:spPr bwMode="auto">
          <a:xfrm>
            <a:off x="436564" y="1136650"/>
            <a:ext cx="10333037" cy="542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marL="533400" indent="-319088" defTabSz="914400" eaLnBrk="0" hangingPunct="1">
              <a:lnSpc>
                <a:spcPct val="98000"/>
              </a:lnSpc>
              <a:spcAft>
                <a:spcPts val="1425"/>
              </a:spcAft>
              <a:buClr>
                <a:srgbClr val="FFA300"/>
              </a:buClr>
              <a:buSzPct val="120000"/>
              <a:buFont typeface="Segoe UI" charset="0"/>
              <a:buChar char="»"/>
            </a:pPr>
            <a:r>
              <a:rPr lang="en-US" sz="2000" b="1" i="1">
                <a:solidFill>
                  <a:srgbClr val="333333"/>
                </a:solidFill>
                <a:latin typeface="Helvetica Neue Light" charset="0"/>
                <a:sym typeface="Helvetica Neue Light" charset="0"/>
              </a:rPr>
              <a:t>The shared site CSS is applied to all sites (acme, intranent,…)</a:t>
            </a:r>
          </a:p>
          <a:p>
            <a:pPr marL="533400" indent="-319088" defTabSz="914400" eaLnBrk="0" hangingPunct="1">
              <a:lnSpc>
                <a:spcPct val="98000"/>
              </a:lnSpc>
              <a:spcAft>
                <a:spcPts val="1425"/>
              </a:spcAft>
              <a:buClr>
                <a:srgbClr val="FFA300"/>
              </a:buClr>
              <a:buSzPct val="120000"/>
              <a:buFont typeface="Segoe UI" charset="0"/>
              <a:buChar char="»"/>
            </a:pPr>
            <a:r>
              <a:rPr lang="en-US" sz="2000" b="1" i="1">
                <a:solidFill>
                  <a:srgbClr val="333333"/>
                </a:solidFill>
                <a:latin typeface="Helvetica Neue Light" charset="0"/>
                <a:sym typeface="Helvetica Neue Light" charset="0"/>
              </a:rPr>
              <a:t>The site CSS can override rules of the shared CSS. </a:t>
            </a:r>
          </a:p>
          <a:p>
            <a:pPr marL="533400" indent="-319088" defTabSz="914400" eaLnBrk="0" hangingPunct="1">
              <a:lnSpc>
                <a:spcPct val="98000"/>
              </a:lnSpc>
              <a:spcAft>
                <a:spcPts val="1425"/>
              </a:spcAft>
              <a:buClr>
                <a:srgbClr val="FFA300"/>
              </a:buClr>
              <a:buSzPct val="120000"/>
              <a:buFont typeface="Segoe UI" charset="0"/>
              <a:buChar char="»"/>
            </a:pPr>
            <a:r>
              <a:rPr lang="en-US" sz="2000" b="1" i="1">
                <a:solidFill>
                  <a:srgbClr val="333333"/>
                </a:solidFill>
                <a:latin typeface="Helvetica Neue Light" charset="0"/>
                <a:sym typeface="Helvetica Neue Light" charset="0"/>
              </a:rPr>
              <a:t>The shared stylesheet is in the subfolder css of the shared site (shared/css/yourSharedStylesheet.css)</a:t>
            </a:r>
          </a:p>
          <a:p>
            <a:pPr marL="533400" indent="-319088" defTabSz="914400" eaLnBrk="0" hangingPunct="1">
              <a:lnSpc>
                <a:spcPct val="98000"/>
              </a:lnSpc>
              <a:spcAft>
                <a:spcPts val="1425"/>
              </a:spcAft>
              <a:buClr>
                <a:srgbClr val="FFA300"/>
              </a:buClr>
              <a:buSzPct val="120000"/>
              <a:buFont typeface="Segoe UI" charset="0"/>
              <a:buChar char="»"/>
            </a:pPr>
            <a:r>
              <a:rPr lang="en-US" sz="2000" b="1" i="1">
                <a:solidFill>
                  <a:srgbClr val="333333"/>
                </a:solidFill>
                <a:latin typeface="Helvetica Neue Light" charset="0"/>
                <a:sym typeface="Helvetica Neue Light" charset="0"/>
              </a:rPr>
              <a:t>When you open the source html of a page of acme you will see that the shared stylesheet file is included before the acme stylesheet file.</a:t>
            </a:r>
          </a:p>
          <a:p>
            <a:pPr marL="638175" lvl="1" indent="0" defTabSz="914400" eaLnBrk="0" hangingPunct="1">
              <a:lnSpc>
                <a:spcPct val="98000"/>
              </a:lnSpc>
              <a:spcAft>
                <a:spcPts val="1425"/>
              </a:spcAft>
              <a:buClr>
                <a:srgbClr val="FFA300"/>
              </a:buClr>
              <a:buSzPct val="120000"/>
              <a:buFontTx/>
              <a:buNone/>
            </a:pPr>
            <a:endParaRPr lang="en-US" sz="2000" b="1" i="1">
              <a:solidFill>
                <a:srgbClr val="333333"/>
              </a:solidFill>
              <a:latin typeface="Helvetica Neue Light" charset="0"/>
              <a:sym typeface="Helvetica Neue Light" charset="0"/>
            </a:endParaRPr>
          </a:p>
        </p:txBody>
      </p:sp>
      <p:pic>
        <p:nvPicPr>
          <p:cNvPr id="174083" name="Imag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79613" y="4284664"/>
            <a:ext cx="6121400" cy="1727200"/>
          </a:xfrm>
          <a:prstGeom prst="rect">
            <a:avLst/>
          </a:prstGeom>
          <a:noFill/>
          <a:ln w="9525">
            <a:solidFill>
              <a:srgbClr val="B3B3B3"/>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29" name="Text Box 1"/>
          <p:cNvSpPr txBox="1">
            <a:spLocks noChangeArrowheads="1"/>
          </p:cNvSpPr>
          <p:nvPr/>
        </p:nvSpPr>
        <p:spPr bwMode="auto">
          <a:xfrm>
            <a:off x="557213" y="301626"/>
            <a:ext cx="10044112" cy="614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ct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9pPr>
          </a:lstStyle>
          <a:p>
            <a:pPr eaLnBrk="1" hangingPunct="1">
              <a:lnSpc>
                <a:spcPct val="92000"/>
              </a:lnSpc>
            </a:pPr>
            <a:r>
              <a:rPr lang="en-GB" sz="3600">
                <a:solidFill>
                  <a:srgbClr val="FFA300"/>
                </a:solidFill>
              </a:rPr>
              <a:t>Bug Correction: Delete Width in Style Sheet</a:t>
            </a:r>
          </a:p>
        </p:txBody>
      </p:sp>
      <p:sp>
        <p:nvSpPr>
          <p:cNvPr id="176130" name="Rectangle 6"/>
          <p:cNvSpPr>
            <a:spLocks noChangeArrowheads="1"/>
          </p:cNvSpPr>
          <p:nvPr/>
        </p:nvSpPr>
        <p:spPr bwMode="auto">
          <a:xfrm>
            <a:off x="436564" y="1136650"/>
            <a:ext cx="10333037" cy="542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marL="531813" indent="-315913" defTabSz="911225" eaLnBrk="0">
              <a:lnSpc>
                <a:spcPct val="98000"/>
              </a:lnSpc>
              <a:spcAft>
                <a:spcPts val="1425"/>
              </a:spcAft>
              <a:buClr>
                <a:srgbClr val="FFA300"/>
              </a:buClr>
              <a:buSzPct val="120000"/>
              <a:buFont typeface="Segoe UI" charset="0"/>
              <a:buChar char="»"/>
            </a:pPr>
            <a:endParaRPr lang="en-US" sz="2200" b="1" i="1">
              <a:solidFill>
                <a:srgbClr val="4C4C4C"/>
              </a:solidFill>
            </a:endParaRPr>
          </a:p>
        </p:txBody>
      </p:sp>
      <p:pic>
        <p:nvPicPr>
          <p:cNvPr id="176131" name="Imag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39750" y="2411414"/>
            <a:ext cx="10401300" cy="3797300"/>
          </a:xfrm>
          <a:prstGeom prst="rect">
            <a:avLst/>
          </a:prstGeom>
          <a:noFill/>
          <a:ln w="9525">
            <a:solidFill>
              <a:srgbClr val="B3B3B3"/>
            </a:solidFill>
            <a:miter lim="800000"/>
            <a:headEnd/>
            <a:tailEnd/>
          </a:ln>
          <a:extLst>
            <a:ext uri="{909E8E84-426E-40dd-AFC4-6F175D3DCCD1}">
              <a14:hiddenFill xmlns:a14="http://schemas.microsoft.com/office/drawing/2010/main">
                <a:solidFill>
                  <a:srgbClr val="FFFFFF"/>
                </a:solidFill>
              </a14:hiddenFill>
            </a:ext>
          </a:extLst>
        </p:spPr>
      </p:pic>
      <p:pic>
        <p:nvPicPr>
          <p:cNvPr id="125956" name="Image 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275014" y="1042988"/>
            <a:ext cx="2273300" cy="1079500"/>
          </a:xfrm>
          <a:prstGeom prst="rect">
            <a:avLst/>
          </a:prstGeom>
          <a:noFill/>
          <a:ln w="9525">
            <a:solidFill>
              <a:schemeClr val="bg2">
                <a:lumMod val="60000"/>
                <a:lumOff val="40000"/>
              </a:schemeClr>
            </a:solidFill>
            <a:miter lim="800000"/>
            <a:headEnd/>
            <a:tailEnd/>
          </a:ln>
          <a:extLst>
            <a:ext uri="{909E8E84-426E-40dd-AFC4-6F175D3DCCD1}">
              <a14:hiddenFill xmlns:a14="http://schemas.microsoft.com/office/drawing/2010/main">
                <a:solidFill>
                  <a:srgbClr val="FFFFFF"/>
                </a:solidFill>
              </a14:hiddenFill>
            </a:ext>
          </a:extLst>
        </p:spPr>
      </p:pic>
      <p:sp>
        <p:nvSpPr>
          <p:cNvPr id="176133" name="Rectangle à coins arrondis 14"/>
          <p:cNvSpPr>
            <a:spLocks noChangeArrowheads="1"/>
          </p:cNvSpPr>
          <p:nvPr/>
        </p:nvSpPr>
        <p:spPr bwMode="auto">
          <a:xfrm>
            <a:off x="6300789" y="5435601"/>
            <a:ext cx="1150937" cy="288925"/>
          </a:xfrm>
          <a:prstGeom prst="roundRect">
            <a:avLst>
              <a:gd name="adj" fmla="val 9949"/>
            </a:avLst>
          </a:prstGeom>
          <a:noFill/>
          <a:ln w="31750">
            <a:solidFill>
              <a:srgbClr val="FF0000"/>
            </a:solidFill>
            <a:round/>
            <a:headEnd/>
            <a:tailEnd/>
          </a:ln>
          <a:extLst>
            <a:ext uri="{909E8E84-426E-40dd-AFC4-6F175D3DCCD1}">
              <a14:hiddenFill xmlns:a14="http://schemas.microsoft.com/office/drawing/2010/main">
                <a:solidFill>
                  <a:srgbClr val="FFFFFF"/>
                </a:solidFill>
              </a14:hiddenFill>
            </a:ext>
          </a:extLst>
        </p:spPr>
        <p:txBody>
          <a:bodyPr lIns="91190" tIns="45599" rIns="91190" bIns="45599"/>
          <a:lstStyle/>
          <a:p>
            <a:endParaRPr lang="en-US">
              <a:solidFill>
                <a:srgbClr val="FFFFFF"/>
              </a:solidFill>
            </a:endParaRPr>
          </a:p>
        </p:txBody>
      </p:sp>
      <p:sp>
        <p:nvSpPr>
          <p:cNvPr id="176134" name="Text Box 2"/>
          <p:cNvSpPr>
            <a:spLocks noChangeArrowheads="1"/>
          </p:cNvSpPr>
          <p:nvPr/>
        </p:nvSpPr>
        <p:spPr bwMode="auto">
          <a:xfrm>
            <a:off x="8604250" y="5219700"/>
            <a:ext cx="1512888" cy="431800"/>
          </a:xfrm>
          <a:prstGeom prst="wedgeRoundRectCallout">
            <a:avLst>
              <a:gd name="adj1" fmla="val -118338"/>
              <a:gd name="adj2" fmla="val 37477"/>
              <a:gd name="adj3" fmla="val 16667"/>
            </a:avLst>
          </a:prstGeom>
          <a:solidFill>
            <a:srgbClr val="FFFF99"/>
          </a:solidFill>
          <a:ln w="9525">
            <a:solidFill>
              <a:schemeClr val="tx1"/>
            </a:solidFill>
            <a:round/>
            <a:headEnd/>
            <a:tailEnd/>
          </a:ln>
        </p:spPr>
        <p:txBody>
          <a:bodyPr lIns="71801" tIns="46673" rIns="71801" bIns="46673"/>
          <a:lstStyle/>
          <a:p>
            <a:pPr marL="255588" indent="-252413" hangingPunct="1">
              <a:lnSpc>
                <a:spcPct val="92000"/>
              </a:lnSpc>
              <a:spcAft>
                <a:spcPts val="1425"/>
              </a:spcAft>
              <a:buSzPct val="70000"/>
              <a:tabLst>
                <a:tab pos="255588" algn="l"/>
                <a:tab pos="712788" algn="l"/>
                <a:tab pos="1168400" algn="l"/>
                <a:tab pos="1624013" algn="l"/>
                <a:tab pos="2079625" algn="l"/>
                <a:tab pos="2536825" algn="l"/>
                <a:tab pos="2992438" algn="l"/>
                <a:tab pos="3448050" algn="l"/>
                <a:tab pos="3905250" algn="l"/>
                <a:tab pos="4359275" algn="l"/>
                <a:tab pos="4816475" algn="l"/>
                <a:tab pos="5272088" algn="l"/>
                <a:tab pos="5727700" algn="l"/>
                <a:tab pos="6184900" algn="l"/>
                <a:tab pos="6640513" algn="l"/>
                <a:tab pos="7096125" algn="l"/>
                <a:tab pos="7551738" algn="l"/>
                <a:tab pos="8008938" algn="l"/>
                <a:tab pos="8462963" algn="l"/>
                <a:tab pos="8920163" algn="l"/>
                <a:tab pos="9374188" algn="l"/>
              </a:tabLst>
            </a:pPr>
            <a:r>
              <a:rPr lang="en-GB" sz="2000" b="1">
                <a:solidFill>
                  <a:srgbClr val="4C4C4C"/>
                </a:solidFill>
              </a:rPr>
              <a:t>Remove</a:t>
            </a:r>
          </a:p>
        </p:txBody>
      </p:sp>
      <p:sp>
        <p:nvSpPr>
          <p:cNvPr id="176135" name="Rectangle à coins arrondis 14"/>
          <p:cNvSpPr>
            <a:spLocks noChangeArrowheads="1"/>
          </p:cNvSpPr>
          <p:nvPr/>
        </p:nvSpPr>
        <p:spPr bwMode="auto">
          <a:xfrm>
            <a:off x="3563938" y="1547813"/>
            <a:ext cx="1800225" cy="431800"/>
          </a:xfrm>
          <a:prstGeom prst="roundRect">
            <a:avLst>
              <a:gd name="adj" fmla="val 9949"/>
            </a:avLst>
          </a:prstGeom>
          <a:noFill/>
          <a:ln w="31750">
            <a:solidFill>
              <a:srgbClr val="FF0000"/>
            </a:solidFill>
            <a:round/>
            <a:headEnd/>
            <a:tailEnd/>
          </a:ln>
          <a:extLst>
            <a:ext uri="{909E8E84-426E-40dd-AFC4-6F175D3DCCD1}">
              <a14:hiddenFill xmlns:a14="http://schemas.microsoft.com/office/drawing/2010/main">
                <a:solidFill>
                  <a:srgbClr val="FFFFFF"/>
                </a:solidFill>
              </a14:hiddenFill>
            </a:ext>
          </a:extLst>
        </p:spPr>
        <p:txBody>
          <a:bodyPr lIns="91190" tIns="45599" rIns="91190" bIns="45599"/>
          <a:lstStyle/>
          <a:p>
            <a:endParaRPr lang="en-US">
              <a:solidFill>
                <a:srgbClr val="FFFFFF"/>
              </a:solidFill>
            </a:endParaRPr>
          </a:p>
        </p:txBody>
      </p:sp>
      <p:sp>
        <p:nvSpPr>
          <p:cNvPr id="176136" name="Rectangle à coins arrondis 14"/>
          <p:cNvSpPr>
            <a:spLocks noChangeArrowheads="1"/>
          </p:cNvSpPr>
          <p:nvPr/>
        </p:nvSpPr>
        <p:spPr bwMode="auto">
          <a:xfrm>
            <a:off x="900114" y="3367088"/>
            <a:ext cx="2879725" cy="360362"/>
          </a:xfrm>
          <a:prstGeom prst="roundRect">
            <a:avLst>
              <a:gd name="adj" fmla="val 9949"/>
            </a:avLst>
          </a:prstGeom>
          <a:noFill/>
          <a:ln w="31750">
            <a:solidFill>
              <a:srgbClr val="FF0000"/>
            </a:solidFill>
            <a:round/>
            <a:headEnd/>
            <a:tailEnd/>
          </a:ln>
          <a:extLst>
            <a:ext uri="{909E8E84-426E-40dd-AFC4-6F175D3DCCD1}">
              <a14:hiddenFill xmlns:a14="http://schemas.microsoft.com/office/drawing/2010/main">
                <a:solidFill>
                  <a:srgbClr val="FFFFFF"/>
                </a:solidFill>
              </a14:hiddenFill>
            </a:ext>
          </a:extLst>
        </p:spPr>
        <p:txBody>
          <a:bodyPr lIns="91190" tIns="45599" rIns="91190" bIns="45599"/>
          <a:lstStyle/>
          <a:p>
            <a:endParaRPr lang="en-US">
              <a:solidFill>
                <a:srgbClr val="FFFFFF"/>
              </a:solidFill>
            </a:endParaRPr>
          </a:p>
        </p:txBody>
      </p:sp>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7" name="Text Box 1"/>
          <p:cNvSpPr txBox="1">
            <a:spLocks noChangeArrowheads="1"/>
          </p:cNvSpPr>
          <p:nvPr/>
        </p:nvSpPr>
        <p:spPr bwMode="auto">
          <a:xfrm>
            <a:off x="557213" y="301626"/>
            <a:ext cx="10044112" cy="614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ct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5pPr>
            <a:lvl6pPr marL="25146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6pPr>
            <a:lvl7pPr marL="29718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7pPr>
            <a:lvl8pPr marL="34290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8pPr>
            <a:lvl9pPr marL="38862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9pPr>
          </a:lstStyle>
          <a:p>
            <a:pPr defTabSz="914400" eaLnBrk="1" hangingPunct="1">
              <a:lnSpc>
                <a:spcPct val="92000"/>
              </a:lnSpc>
              <a:buClrTx/>
              <a:buSzTx/>
              <a:buFontTx/>
              <a:buNone/>
            </a:pPr>
            <a:r>
              <a:rPr lang="en-GB" sz="3600">
                <a:solidFill>
                  <a:srgbClr val="FFA300"/>
                </a:solidFill>
                <a:sym typeface="Helvetica Neue Light" charset="0"/>
              </a:rPr>
              <a:t>Exercise: Site CSS</a:t>
            </a:r>
          </a:p>
        </p:txBody>
      </p:sp>
      <p:sp>
        <p:nvSpPr>
          <p:cNvPr id="29699" name="Rectangle 6"/>
          <p:cNvSpPr>
            <a:spLocks noChangeArrowheads="1"/>
          </p:cNvSpPr>
          <p:nvPr/>
        </p:nvSpPr>
        <p:spPr bwMode="auto">
          <a:xfrm>
            <a:off x="436564" y="1136650"/>
            <a:ext cx="10333037" cy="542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marL="533400" indent="-319088" defTabSz="914400" eaLnBrk="0" hangingPunct="1">
              <a:lnSpc>
                <a:spcPct val="98000"/>
              </a:lnSpc>
              <a:spcAft>
                <a:spcPts val="1425"/>
              </a:spcAft>
              <a:buClr>
                <a:srgbClr val="FFA300"/>
              </a:buClr>
              <a:buSzPct val="120000"/>
              <a:buFont typeface="Segoe UI" pitchFamily="34" charset="0"/>
              <a:buChar char="»"/>
              <a:defRPr/>
            </a:pPr>
            <a:r>
              <a:rPr lang="en-US" sz="2000" b="1" i="1" dirty="0">
                <a:solidFill>
                  <a:srgbClr val="333333"/>
                </a:solidFill>
                <a:latin typeface="Helvetica Neue Light"/>
                <a:ea typeface="MS Gothic" pitchFamily="49" charset="-128"/>
                <a:cs typeface="ヒラギノ角ゴ ProN W3"/>
                <a:sym typeface="Helvetica Neue Light"/>
              </a:rPr>
              <a:t>Login as john. Open the Acme site. Open the Site Explorer</a:t>
            </a:r>
          </a:p>
          <a:p>
            <a:pPr marL="533400" indent="-319088" defTabSz="914400" eaLnBrk="0" hangingPunct="1">
              <a:lnSpc>
                <a:spcPct val="98000"/>
              </a:lnSpc>
              <a:spcAft>
                <a:spcPts val="1425"/>
              </a:spcAft>
              <a:buClr>
                <a:srgbClr val="FFA300"/>
              </a:buClr>
              <a:buSzPct val="120000"/>
              <a:buFont typeface="Segoe UI" pitchFamily="34" charset="0"/>
              <a:buChar char="»"/>
              <a:defRPr/>
            </a:pPr>
            <a:r>
              <a:rPr lang="en-US" sz="2000" b="1" i="1" dirty="0">
                <a:solidFill>
                  <a:srgbClr val="333333"/>
                </a:solidFill>
                <a:latin typeface="Helvetica Neue Light"/>
                <a:ea typeface="MS Gothic" pitchFamily="49" charset="-128"/>
                <a:cs typeface="ヒラギノ角ゴ ProN W3"/>
                <a:sym typeface="Helvetica Neue Light"/>
              </a:rPr>
              <a:t>Correct the Admin Tool Bar Bug: Open /bike/</a:t>
            </a:r>
            <a:r>
              <a:rPr lang="en-US" sz="2000" b="1" i="1" dirty="0" err="1">
                <a:solidFill>
                  <a:srgbClr val="333333"/>
                </a:solidFill>
                <a:latin typeface="Helvetica Neue Light"/>
                <a:ea typeface="MS Gothic" pitchFamily="49" charset="-128"/>
                <a:cs typeface="ヒラギノ角ゴ ProN W3"/>
                <a:sym typeface="Helvetica Neue Light"/>
              </a:rPr>
              <a:t>css</a:t>
            </a:r>
            <a:r>
              <a:rPr lang="en-US" sz="2000" b="1" i="1" dirty="0">
                <a:solidFill>
                  <a:srgbClr val="333333"/>
                </a:solidFill>
                <a:latin typeface="Helvetica Neue Light"/>
                <a:ea typeface="MS Gothic" pitchFamily="49" charset="-128"/>
                <a:cs typeface="ヒラギノ角ゴ ProN W3"/>
                <a:sym typeface="Helvetica Neue Light"/>
              </a:rPr>
              <a:t>/</a:t>
            </a:r>
            <a:r>
              <a:rPr lang="en-US" sz="2000" b="1" i="1" dirty="0" err="1">
                <a:solidFill>
                  <a:srgbClr val="333333"/>
                </a:solidFill>
                <a:latin typeface="Helvetica Neue Light"/>
                <a:ea typeface="MS Gothic" pitchFamily="49" charset="-128"/>
                <a:cs typeface="ヒラギノ角ゴ ProN W3"/>
                <a:sym typeface="Helvetica Neue Light"/>
              </a:rPr>
              <a:t>GlobalStylesheet</a:t>
            </a:r>
            <a:r>
              <a:rPr lang="en-US" sz="2000" b="1" i="1" dirty="0">
                <a:solidFill>
                  <a:srgbClr val="333333"/>
                </a:solidFill>
                <a:latin typeface="Helvetica Neue Light"/>
                <a:ea typeface="MS Gothic" pitchFamily="49" charset="-128"/>
                <a:cs typeface="ヒラギノ角ゴ ProN W3"/>
                <a:sym typeface="Helvetica Neue Light"/>
              </a:rPr>
              <a:t>, search the “#</a:t>
            </a:r>
            <a:r>
              <a:rPr lang="en-US" sz="2000" b="1" i="1">
                <a:solidFill>
                  <a:srgbClr val="333333"/>
                </a:solidFill>
                <a:latin typeface="Helvetica Neue Light"/>
                <a:ea typeface="MS Gothic" pitchFamily="49" charset="-128"/>
                <a:cs typeface="ヒラギノ角ゴ ProN W3"/>
                <a:sym typeface="Helvetica Neue Light"/>
              </a:rPr>
              <a:t>UIPortalApplication” </a:t>
            </a:r>
            <a:r>
              <a:rPr lang="en-US" sz="2000" b="1" i="1" dirty="0">
                <a:solidFill>
                  <a:srgbClr val="333333"/>
                </a:solidFill>
                <a:latin typeface="Helvetica Neue Light"/>
                <a:ea typeface="MS Gothic" pitchFamily="49" charset="-128"/>
                <a:cs typeface="ヒラギノ角ゴ ProN W3"/>
                <a:sym typeface="Helvetica Neue Light"/>
              </a:rPr>
              <a:t>rule and delete the entry “width: 984px”.</a:t>
            </a:r>
          </a:p>
          <a:p>
            <a:pPr marL="533400" indent="-319088" defTabSz="914400" eaLnBrk="0" hangingPunct="1">
              <a:lnSpc>
                <a:spcPct val="98000"/>
              </a:lnSpc>
              <a:spcAft>
                <a:spcPts val="1425"/>
              </a:spcAft>
              <a:buClr>
                <a:srgbClr val="FFA300"/>
              </a:buClr>
              <a:buSzPct val="120000"/>
              <a:buFont typeface="Segoe UI" pitchFamily="34" charset="0"/>
              <a:buChar char="»"/>
              <a:defRPr/>
            </a:pPr>
            <a:r>
              <a:rPr lang="en-US" sz="2000" b="1" i="1" dirty="0">
                <a:solidFill>
                  <a:srgbClr val="333333"/>
                </a:solidFill>
                <a:latin typeface="Helvetica Neue Light"/>
                <a:ea typeface="MS Gothic" pitchFamily="49" charset="-128"/>
                <a:cs typeface="ヒラギノ角ゴ ProN W3"/>
                <a:sym typeface="Helvetica Neue Light"/>
              </a:rPr>
              <a:t>Open the drive Sites Management. Then open /shared/</a:t>
            </a:r>
            <a:r>
              <a:rPr lang="en-US" sz="2000" b="1" i="1" dirty="0" err="1">
                <a:solidFill>
                  <a:srgbClr val="333333"/>
                </a:solidFill>
                <a:latin typeface="Helvetica Neue Light"/>
                <a:ea typeface="MS Gothic" pitchFamily="49" charset="-128"/>
                <a:cs typeface="ヒラギノ角ゴ ProN W3"/>
                <a:sym typeface="Helvetica Neue Light"/>
              </a:rPr>
              <a:t>css</a:t>
            </a:r>
            <a:r>
              <a:rPr lang="en-US" sz="2000" b="1" i="1" dirty="0">
                <a:solidFill>
                  <a:srgbClr val="333333"/>
                </a:solidFill>
                <a:latin typeface="Helvetica Neue Light"/>
                <a:ea typeface="MS Gothic" pitchFamily="49" charset="-128"/>
                <a:cs typeface="ヒラギノ角ゴ ProN W3"/>
                <a:sym typeface="Helvetica Neue Light"/>
              </a:rPr>
              <a:t>/</a:t>
            </a:r>
          </a:p>
          <a:p>
            <a:pPr marL="958850" lvl="1" indent="-319088" defTabSz="914400" eaLnBrk="0" hangingPunct="1">
              <a:lnSpc>
                <a:spcPct val="98000"/>
              </a:lnSpc>
              <a:spcAft>
                <a:spcPts val="1425"/>
              </a:spcAft>
              <a:buClr>
                <a:srgbClr val="FFA300"/>
              </a:buClr>
              <a:buSzPct val="120000"/>
              <a:buFont typeface="Segoe UI" pitchFamily="34" charset="0"/>
              <a:buChar char="»"/>
              <a:defRPr/>
            </a:pPr>
            <a:r>
              <a:rPr lang="en-US" sz="2000" b="1" i="1" dirty="0">
                <a:solidFill>
                  <a:srgbClr val="333333"/>
                </a:solidFill>
                <a:latin typeface="Helvetica Neue Light"/>
                <a:ea typeface="MS Gothic" pitchFamily="49" charset="-128"/>
                <a:cs typeface="ヒラギノ角ゴ ProN W3"/>
                <a:sym typeface="Helvetica Neue Light"/>
              </a:rPr>
              <a:t>Add a new </a:t>
            </a:r>
            <a:r>
              <a:rPr lang="en-US" sz="2000" b="1" i="1" dirty="0" err="1">
                <a:solidFill>
                  <a:srgbClr val="333333"/>
                </a:solidFill>
                <a:latin typeface="Helvetica Neue Light"/>
                <a:ea typeface="MS Gothic" pitchFamily="49" charset="-128"/>
                <a:cs typeface="ヒラギノ角ゴ ProN W3"/>
                <a:sym typeface="Helvetica Neue Light"/>
              </a:rPr>
              <a:t>stylesheet</a:t>
            </a:r>
            <a:r>
              <a:rPr lang="en-US" sz="2000" b="1" i="1" dirty="0">
                <a:solidFill>
                  <a:srgbClr val="333333"/>
                </a:solidFill>
                <a:latin typeface="Helvetica Neue Light"/>
                <a:ea typeface="MS Gothic" pitchFamily="49" charset="-128"/>
                <a:cs typeface="ヒラギノ角ゴ ProN W3"/>
                <a:sym typeface="Helvetica Neue Light"/>
              </a:rPr>
              <a:t> with a visible rule: p {margin: 50px}</a:t>
            </a:r>
          </a:p>
          <a:p>
            <a:pPr marL="958850" lvl="1" indent="-319088" defTabSz="914400" eaLnBrk="0" hangingPunct="1">
              <a:lnSpc>
                <a:spcPct val="98000"/>
              </a:lnSpc>
              <a:spcAft>
                <a:spcPts val="1425"/>
              </a:spcAft>
              <a:buClr>
                <a:srgbClr val="FFA300"/>
              </a:buClr>
              <a:buSzPct val="120000"/>
              <a:buFont typeface="Segoe UI" pitchFamily="34" charset="0"/>
              <a:buChar char="»"/>
              <a:defRPr/>
            </a:pPr>
            <a:r>
              <a:rPr lang="en-US" sz="2000" b="1" i="1" dirty="0">
                <a:solidFill>
                  <a:srgbClr val="333333"/>
                </a:solidFill>
                <a:latin typeface="Helvetica Neue Light"/>
                <a:ea typeface="MS Gothic" pitchFamily="49" charset="-128"/>
                <a:cs typeface="ヒラギノ角ゴ ProN W3"/>
                <a:sym typeface="Helvetica Neue Light"/>
              </a:rPr>
              <a:t>Activate your CSS and give it a low priority (0)</a:t>
            </a:r>
          </a:p>
          <a:p>
            <a:pPr marL="533400" indent="-319088" defTabSz="914400" eaLnBrk="0" hangingPunct="1">
              <a:lnSpc>
                <a:spcPct val="98000"/>
              </a:lnSpc>
              <a:spcAft>
                <a:spcPts val="1425"/>
              </a:spcAft>
              <a:buClr>
                <a:srgbClr val="FFA300"/>
              </a:buClr>
              <a:buSzPct val="120000"/>
              <a:buFont typeface="Segoe UI" pitchFamily="34" charset="0"/>
              <a:buChar char="»"/>
              <a:defRPr/>
            </a:pPr>
            <a:r>
              <a:rPr lang="en-US" sz="2000" b="1" i="1" dirty="0">
                <a:solidFill>
                  <a:srgbClr val="333333"/>
                </a:solidFill>
                <a:latin typeface="Helvetica Neue Light"/>
                <a:ea typeface="MS Gothic" pitchFamily="49" charset="-128"/>
                <a:cs typeface="ヒラギノ角ゴ ProN W3"/>
                <a:sym typeface="Helvetica Neue Light"/>
              </a:rPr>
              <a:t>Add a new site CSS in /bike/</a:t>
            </a:r>
            <a:r>
              <a:rPr lang="en-US" sz="2000" b="1" i="1" dirty="0" err="1">
                <a:solidFill>
                  <a:srgbClr val="333333"/>
                </a:solidFill>
                <a:latin typeface="Helvetica Neue Light"/>
                <a:ea typeface="MS Gothic" pitchFamily="49" charset="-128"/>
                <a:cs typeface="ヒラギノ角ゴ ProN W3"/>
                <a:sym typeface="Helvetica Neue Light"/>
              </a:rPr>
              <a:t>css</a:t>
            </a:r>
            <a:r>
              <a:rPr lang="en-US" sz="2000" b="1" i="1" dirty="0">
                <a:solidFill>
                  <a:srgbClr val="333333"/>
                </a:solidFill>
                <a:latin typeface="Helvetica Neue Light"/>
                <a:ea typeface="MS Gothic" pitchFamily="49" charset="-128"/>
                <a:cs typeface="ヒラギノ角ゴ ProN W3"/>
                <a:sym typeface="Helvetica Neue Light"/>
              </a:rPr>
              <a:t>/</a:t>
            </a:r>
          </a:p>
          <a:p>
            <a:pPr marL="958850" lvl="1" indent="-319088" defTabSz="914400" eaLnBrk="0" hangingPunct="1">
              <a:lnSpc>
                <a:spcPct val="98000"/>
              </a:lnSpc>
              <a:spcAft>
                <a:spcPts val="1425"/>
              </a:spcAft>
              <a:buClr>
                <a:srgbClr val="FFA300"/>
              </a:buClr>
              <a:buSzPct val="120000"/>
              <a:buFont typeface="Segoe UI" pitchFamily="34" charset="0"/>
              <a:buChar char="»"/>
              <a:defRPr/>
            </a:pPr>
            <a:r>
              <a:rPr lang="en-US" sz="2000" b="1" i="1" dirty="0">
                <a:solidFill>
                  <a:srgbClr val="333333"/>
                </a:solidFill>
                <a:latin typeface="Helvetica Neue Light"/>
                <a:ea typeface="MS Gothic" pitchFamily="49" charset="-128"/>
                <a:cs typeface="ヒラギノ角ゴ ProN W3"/>
                <a:sym typeface="Helvetica Neue Light"/>
              </a:rPr>
              <a:t>Add the same visible rule with a different value: p {margin: 200px}</a:t>
            </a:r>
          </a:p>
          <a:p>
            <a:pPr marL="958850" lvl="1" indent="-319088" defTabSz="914400" eaLnBrk="0" hangingPunct="1">
              <a:lnSpc>
                <a:spcPct val="98000"/>
              </a:lnSpc>
              <a:spcAft>
                <a:spcPts val="1425"/>
              </a:spcAft>
              <a:buClr>
                <a:srgbClr val="FFA300"/>
              </a:buClr>
              <a:buSzPct val="120000"/>
              <a:buFont typeface="Segoe UI" pitchFamily="34" charset="0"/>
              <a:buChar char="»"/>
              <a:defRPr/>
            </a:pPr>
            <a:r>
              <a:rPr lang="en-US" sz="2000" b="1" i="1" dirty="0">
                <a:solidFill>
                  <a:srgbClr val="333333"/>
                </a:solidFill>
                <a:latin typeface="Helvetica Neue Light"/>
                <a:ea typeface="MS Gothic" pitchFamily="49" charset="-128"/>
                <a:cs typeface="ヒラギノ角ゴ ProN W3"/>
                <a:sym typeface="Helvetica Neue Light"/>
              </a:rPr>
              <a:t>Activate your CSS and give it a low priority (0)</a:t>
            </a:r>
          </a:p>
          <a:p>
            <a:pPr marL="958850" lvl="1" indent="-319088" defTabSz="914400" eaLnBrk="0" hangingPunct="1">
              <a:lnSpc>
                <a:spcPct val="98000"/>
              </a:lnSpc>
              <a:spcAft>
                <a:spcPts val="1425"/>
              </a:spcAft>
              <a:buClr>
                <a:srgbClr val="FFA300"/>
              </a:buClr>
              <a:buSzPct val="120000"/>
              <a:buFont typeface="Segoe UI" pitchFamily="34" charset="0"/>
              <a:buChar char="»"/>
              <a:defRPr/>
            </a:pPr>
            <a:r>
              <a:rPr lang="en-US" sz="2000" b="1" i="1" dirty="0">
                <a:solidFill>
                  <a:srgbClr val="333333"/>
                </a:solidFill>
                <a:latin typeface="Helvetica Neue Light"/>
                <a:ea typeface="MS Gothic" pitchFamily="49" charset="-128"/>
                <a:cs typeface="ヒラギノ角ゴ ProN W3"/>
                <a:sym typeface="Helvetica Neue Light"/>
              </a:rPr>
              <a:t>Extra: Open the source html of acme analyze the order of included stylesheets. Observe how </a:t>
            </a:r>
            <a:r>
              <a:rPr lang="en-US" sz="2000" b="1" i="1" u="sng" dirty="0">
                <a:solidFill>
                  <a:srgbClr val="333333"/>
                </a:solidFill>
                <a:latin typeface="Helvetica Neue Light"/>
                <a:ea typeface="MS Gothic" pitchFamily="49" charset="-128"/>
                <a:cs typeface="ヒラギノ角ゴ ProN W3"/>
                <a:sym typeface="Helvetica Neue Light"/>
              </a:rPr>
              <a:t>several</a:t>
            </a:r>
            <a:r>
              <a:rPr lang="en-US" sz="2000" b="1" i="1" dirty="0">
                <a:solidFill>
                  <a:srgbClr val="333333"/>
                </a:solidFill>
                <a:latin typeface="Helvetica Neue Light"/>
                <a:ea typeface="MS Gothic" pitchFamily="49" charset="-128"/>
                <a:cs typeface="ヒラギノ角ゴ ProN W3"/>
                <a:sym typeface="Helvetica Neue Light"/>
              </a:rPr>
              <a:t> site stylesheets are merged.</a:t>
            </a:r>
          </a:p>
          <a:p>
            <a:pPr marL="958850" lvl="1" indent="-319088" defTabSz="914400" eaLnBrk="0" hangingPunct="1">
              <a:lnSpc>
                <a:spcPct val="98000"/>
              </a:lnSpc>
              <a:spcAft>
                <a:spcPts val="1425"/>
              </a:spcAft>
              <a:buClr>
                <a:srgbClr val="FFA300"/>
              </a:buClr>
              <a:buSzPct val="120000"/>
              <a:buFont typeface="Segoe UI" pitchFamily="34" charset="0"/>
              <a:buChar char="»"/>
              <a:defRPr/>
            </a:pPr>
            <a:endParaRPr lang="en-US" sz="2000" b="1" i="1" dirty="0">
              <a:solidFill>
                <a:srgbClr val="333333"/>
              </a:solidFill>
              <a:latin typeface="Helvetica Neue Light"/>
              <a:ea typeface="MS Gothic" pitchFamily="49" charset="-128"/>
              <a:cs typeface="ヒラギノ角ゴ ProN W3"/>
              <a:sym typeface="Helvetica Neue Light"/>
            </a:endParaRPr>
          </a:p>
          <a:p>
            <a:pPr marL="639762" lvl="1" indent="0" defTabSz="914400" eaLnBrk="0" hangingPunct="1">
              <a:lnSpc>
                <a:spcPct val="98000"/>
              </a:lnSpc>
              <a:spcAft>
                <a:spcPts val="1425"/>
              </a:spcAft>
              <a:buClr>
                <a:srgbClr val="FFA300"/>
              </a:buClr>
              <a:buSzPct val="120000"/>
              <a:buFontTx/>
              <a:buNone/>
              <a:defRPr/>
            </a:pPr>
            <a:endParaRPr lang="en-US" sz="2000" b="1" i="1" dirty="0">
              <a:solidFill>
                <a:srgbClr val="333333"/>
              </a:solidFill>
              <a:latin typeface="Helvetica Neue Light"/>
              <a:ea typeface="MS Gothic" pitchFamily="49" charset="-128"/>
              <a:cs typeface="ヒラギノ角ゴ ProN W3"/>
              <a:sym typeface="Helvetica Neue Light"/>
            </a:endParaRPr>
          </a:p>
        </p:txBody>
      </p:sp>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5" name="Text Box 1"/>
          <p:cNvSpPr txBox="1">
            <a:spLocks noChangeArrowheads="1"/>
          </p:cNvSpPr>
          <p:nvPr/>
        </p:nvSpPr>
        <p:spPr bwMode="auto">
          <a:xfrm>
            <a:off x="8001000" y="6886575"/>
            <a:ext cx="2598738"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9pPr>
          </a:lstStyle>
          <a:p>
            <a:pPr algn="r" eaLnBrk="1">
              <a:lnSpc>
                <a:spcPct val="98000"/>
              </a:lnSpc>
              <a:buFont typeface="Wingdings" charset="0"/>
              <a:buNone/>
            </a:pPr>
            <a:fld id="{1632986C-F621-0540-ACF6-F3D6D929B596}" type="slidenum">
              <a:rPr lang="en-GB" sz="1500">
                <a:solidFill>
                  <a:srgbClr val="000000"/>
                </a:solidFill>
                <a:latin typeface="Times New Roman" charset="0"/>
              </a:rPr>
              <a:pPr algn="r" eaLnBrk="1">
                <a:lnSpc>
                  <a:spcPct val="98000"/>
                </a:lnSpc>
                <a:buFont typeface="Wingdings" charset="0"/>
                <a:buNone/>
              </a:pPr>
              <a:t>35</a:t>
            </a:fld>
            <a:endParaRPr lang="en-GB" sz="1500">
              <a:solidFill>
                <a:srgbClr val="000000"/>
              </a:solidFill>
              <a:latin typeface="Times New Roman" charset="0"/>
            </a:endParaRPr>
          </a:p>
        </p:txBody>
      </p:sp>
      <p:sp>
        <p:nvSpPr>
          <p:cNvPr id="180226" name="Text Box 2"/>
          <p:cNvSpPr txBox="1">
            <a:spLocks noChangeArrowheads="1"/>
          </p:cNvSpPr>
          <p:nvPr/>
        </p:nvSpPr>
        <p:spPr bwMode="auto">
          <a:xfrm>
            <a:off x="550863" y="4692651"/>
            <a:ext cx="10044112" cy="149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ct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9pPr>
          </a:lstStyle>
          <a:p>
            <a:pPr algn="ctr" eaLnBrk="1">
              <a:lnSpc>
                <a:spcPct val="96000"/>
              </a:lnSpc>
            </a:pPr>
            <a:r>
              <a:rPr lang="en-GB" sz="4800">
                <a:solidFill>
                  <a:srgbClr val="FFFFFF"/>
                </a:solidFill>
              </a:rPr>
              <a:t>Sites Explorer</a:t>
            </a:r>
          </a:p>
        </p:txBody>
      </p:sp>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3" name="Text Box 1"/>
          <p:cNvSpPr txBox="1">
            <a:spLocks noChangeArrowheads="1"/>
          </p:cNvSpPr>
          <p:nvPr/>
        </p:nvSpPr>
        <p:spPr bwMode="auto">
          <a:xfrm>
            <a:off x="557214" y="301626"/>
            <a:ext cx="10045700" cy="614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ctr"/>
          <a:lstStyle>
            <a:lvl1pPr defTabSz="1020763" eaLnBrk="0">
              <a:tabLst>
                <a:tab pos="0" algn="l"/>
                <a:tab pos="555625" algn="l"/>
                <a:tab pos="1111250" algn="l"/>
                <a:tab pos="1666875" algn="l"/>
                <a:tab pos="2222500" algn="l"/>
                <a:tab pos="2778125" algn="l"/>
                <a:tab pos="3333750" algn="l"/>
                <a:tab pos="3889375" algn="l"/>
                <a:tab pos="4445000" algn="l"/>
                <a:tab pos="5000625" algn="l"/>
                <a:tab pos="5556250" algn="l"/>
                <a:tab pos="6113463" algn="l"/>
                <a:tab pos="6669088" algn="l"/>
                <a:tab pos="7224713" algn="l"/>
                <a:tab pos="7780338" algn="l"/>
                <a:tab pos="8335963" algn="l"/>
                <a:tab pos="8891588" algn="l"/>
                <a:tab pos="9447213" algn="l"/>
                <a:tab pos="10002838" algn="l"/>
                <a:tab pos="10558463" algn="l"/>
                <a:tab pos="11114088" algn="l"/>
                <a:tab pos="11439525" algn="l"/>
              </a:tabLst>
              <a:defRPr sz="2300">
                <a:solidFill>
                  <a:schemeClr val="bg1"/>
                </a:solidFill>
                <a:latin typeface="Arial" charset="0"/>
                <a:ea typeface="MS Gothic" charset="0"/>
                <a:cs typeface="MS Gothic" charset="0"/>
              </a:defRPr>
            </a:lvl1pPr>
            <a:lvl2pPr marL="742950" indent="-285750" defTabSz="1020763" eaLnBrk="0">
              <a:tabLst>
                <a:tab pos="0" algn="l"/>
                <a:tab pos="555625" algn="l"/>
                <a:tab pos="1111250" algn="l"/>
                <a:tab pos="1666875" algn="l"/>
                <a:tab pos="2222500" algn="l"/>
                <a:tab pos="2778125" algn="l"/>
                <a:tab pos="3333750" algn="l"/>
                <a:tab pos="3889375" algn="l"/>
                <a:tab pos="4445000" algn="l"/>
                <a:tab pos="5000625" algn="l"/>
                <a:tab pos="5556250" algn="l"/>
                <a:tab pos="6113463" algn="l"/>
                <a:tab pos="6669088" algn="l"/>
                <a:tab pos="7224713" algn="l"/>
                <a:tab pos="7780338" algn="l"/>
                <a:tab pos="8335963" algn="l"/>
                <a:tab pos="8891588" algn="l"/>
                <a:tab pos="9447213" algn="l"/>
                <a:tab pos="10002838" algn="l"/>
                <a:tab pos="10558463" algn="l"/>
                <a:tab pos="11114088" algn="l"/>
                <a:tab pos="11439525" algn="l"/>
              </a:tabLst>
              <a:defRPr sz="2300">
                <a:solidFill>
                  <a:schemeClr val="bg1"/>
                </a:solidFill>
                <a:latin typeface="Arial" charset="0"/>
                <a:ea typeface="MS Gothic" charset="0"/>
                <a:cs typeface="MS Gothic" charset="0"/>
              </a:defRPr>
            </a:lvl2pPr>
            <a:lvl3pPr marL="1143000" indent="-228600" defTabSz="1020763" eaLnBrk="0">
              <a:tabLst>
                <a:tab pos="0" algn="l"/>
                <a:tab pos="555625" algn="l"/>
                <a:tab pos="1111250" algn="l"/>
                <a:tab pos="1666875" algn="l"/>
                <a:tab pos="2222500" algn="l"/>
                <a:tab pos="2778125" algn="l"/>
                <a:tab pos="3333750" algn="l"/>
                <a:tab pos="3889375" algn="l"/>
                <a:tab pos="4445000" algn="l"/>
                <a:tab pos="5000625" algn="l"/>
                <a:tab pos="5556250" algn="l"/>
                <a:tab pos="6113463" algn="l"/>
                <a:tab pos="6669088" algn="l"/>
                <a:tab pos="7224713" algn="l"/>
                <a:tab pos="7780338" algn="l"/>
                <a:tab pos="8335963" algn="l"/>
                <a:tab pos="8891588" algn="l"/>
                <a:tab pos="9447213" algn="l"/>
                <a:tab pos="10002838" algn="l"/>
                <a:tab pos="10558463" algn="l"/>
                <a:tab pos="11114088" algn="l"/>
                <a:tab pos="11439525" algn="l"/>
              </a:tabLst>
              <a:defRPr sz="2300">
                <a:solidFill>
                  <a:schemeClr val="bg1"/>
                </a:solidFill>
                <a:latin typeface="Arial" charset="0"/>
                <a:ea typeface="MS Gothic" charset="0"/>
                <a:cs typeface="MS Gothic" charset="0"/>
              </a:defRPr>
            </a:lvl3pPr>
            <a:lvl4pPr marL="1600200" indent="-228600" defTabSz="1020763" eaLnBrk="0">
              <a:tabLst>
                <a:tab pos="0" algn="l"/>
                <a:tab pos="555625" algn="l"/>
                <a:tab pos="1111250" algn="l"/>
                <a:tab pos="1666875" algn="l"/>
                <a:tab pos="2222500" algn="l"/>
                <a:tab pos="2778125" algn="l"/>
                <a:tab pos="3333750" algn="l"/>
                <a:tab pos="3889375" algn="l"/>
                <a:tab pos="4445000" algn="l"/>
                <a:tab pos="5000625" algn="l"/>
                <a:tab pos="5556250" algn="l"/>
                <a:tab pos="6113463" algn="l"/>
                <a:tab pos="6669088" algn="l"/>
                <a:tab pos="7224713" algn="l"/>
                <a:tab pos="7780338" algn="l"/>
                <a:tab pos="8335963" algn="l"/>
                <a:tab pos="8891588" algn="l"/>
                <a:tab pos="9447213" algn="l"/>
                <a:tab pos="10002838" algn="l"/>
                <a:tab pos="10558463" algn="l"/>
                <a:tab pos="11114088" algn="l"/>
                <a:tab pos="11439525" algn="l"/>
              </a:tabLst>
              <a:defRPr sz="2300">
                <a:solidFill>
                  <a:schemeClr val="bg1"/>
                </a:solidFill>
                <a:latin typeface="Arial" charset="0"/>
                <a:ea typeface="MS Gothic" charset="0"/>
                <a:cs typeface="MS Gothic" charset="0"/>
              </a:defRPr>
            </a:lvl4pPr>
            <a:lvl5pPr marL="2057400" indent="-228600" defTabSz="1020763" eaLnBrk="0">
              <a:tabLst>
                <a:tab pos="0" algn="l"/>
                <a:tab pos="555625" algn="l"/>
                <a:tab pos="1111250" algn="l"/>
                <a:tab pos="1666875" algn="l"/>
                <a:tab pos="2222500" algn="l"/>
                <a:tab pos="2778125" algn="l"/>
                <a:tab pos="3333750" algn="l"/>
                <a:tab pos="3889375" algn="l"/>
                <a:tab pos="4445000" algn="l"/>
                <a:tab pos="5000625" algn="l"/>
                <a:tab pos="5556250" algn="l"/>
                <a:tab pos="6113463" algn="l"/>
                <a:tab pos="6669088" algn="l"/>
                <a:tab pos="7224713" algn="l"/>
                <a:tab pos="7780338" algn="l"/>
                <a:tab pos="8335963" algn="l"/>
                <a:tab pos="8891588" algn="l"/>
                <a:tab pos="9447213" algn="l"/>
                <a:tab pos="10002838" algn="l"/>
                <a:tab pos="10558463" algn="l"/>
                <a:tab pos="11114088" algn="l"/>
                <a:tab pos="11439525" algn="l"/>
              </a:tabLst>
              <a:defRPr sz="2300">
                <a:solidFill>
                  <a:schemeClr val="bg1"/>
                </a:solidFill>
                <a:latin typeface="Arial" charset="0"/>
                <a:ea typeface="MS Gothic" charset="0"/>
                <a:cs typeface="MS Gothic" charset="0"/>
              </a:defRPr>
            </a:lvl5pPr>
            <a:lvl6pPr marL="2514600" indent="-228600" defTabSz="1020763" eaLnBrk="0" fontAlgn="base" hangingPunct="0">
              <a:lnSpc>
                <a:spcPct val="70000"/>
              </a:lnSpc>
              <a:spcBef>
                <a:spcPct val="0"/>
              </a:spcBef>
              <a:spcAft>
                <a:spcPct val="0"/>
              </a:spcAft>
              <a:buClr>
                <a:srgbClr val="000000"/>
              </a:buClr>
              <a:buSzPct val="45000"/>
              <a:buFont typeface="Symbol" charset="0"/>
              <a:tabLst>
                <a:tab pos="0" algn="l"/>
                <a:tab pos="555625" algn="l"/>
                <a:tab pos="1111250" algn="l"/>
                <a:tab pos="1666875" algn="l"/>
                <a:tab pos="2222500" algn="l"/>
                <a:tab pos="2778125" algn="l"/>
                <a:tab pos="3333750" algn="l"/>
                <a:tab pos="3889375" algn="l"/>
                <a:tab pos="4445000" algn="l"/>
                <a:tab pos="5000625" algn="l"/>
                <a:tab pos="5556250" algn="l"/>
                <a:tab pos="6113463" algn="l"/>
                <a:tab pos="6669088" algn="l"/>
                <a:tab pos="7224713" algn="l"/>
                <a:tab pos="7780338" algn="l"/>
                <a:tab pos="8335963" algn="l"/>
                <a:tab pos="8891588" algn="l"/>
                <a:tab pos="9447213" algn="l"/>
                <a:tab pos="10002838" algn="l"/>
                <a:tab pos="10558463" algn="l"/>
                <a:tab pos="11114088" algn="l"/>
                <a:tab pos="11439525" algn="l"/>
              </a:tabLst>
              <a:defRPr sz="2300">
                <a:solidFill>
                  <a:schemeClr val="bg1"/>
                </a:solidFill>
                <a:latin typeface="Arial" charset="0"/>
                <a:ea typeface="MS Gothic" charset="0"/>
                <a:cs typeface="MS Gothic" charset="0"/>
              </a:defRPr>
            </a:lvl6pPr>
            <a:lvl7pPr marL="2971800" indent="-228600" defTabSz="1020763" eaLnBrk="0" fontAlgn="base" hangingPunct="0">
              <a:lnSpc>
                <a:spcPct val="70000"/>
              </a:lnSpc>
              <a:spcBef>
                <a:spcPct val="0"/>
              </a:spcBef>
              <a:spcAft>
                <a:spcPct val="0"/>
              </a:spcAft>
              <a:buClr>
                <a:srgbClr val="000000"/>
              </a:buClr>
              <a:buSzPct val="45000"/>
              <a:buFont typeface="Symbol" charset="0"/>
              <a:tabLst>
                <a:tab pos="0" algn="l"/>
                <a:tab pos="555625" algn="l"/>
                <a:tab pos="1111250" algn="l"/>
                <a:tab pos="1666875" algn="l"/>
                <a:tab pos="2222500" algn="l"/>
                <a:tab pos="2778125" algn="l"/>
                <a:tab pos="3333750" algn="l"/>
                <a:tab pos="3889375" algn="l"/>
                <a:tab pos="4445000" algn="l"/>
                <a:tab pos="5000625" algn="l"/>
                <a:tab pos="5556250" algn="l"/>
                <a:tab pos="6113463" algn="l"/>
                <a:tab pos="6669088" algn="l"/>
                <a:tab pos="7224713" algn="l"/>
                <a:tab pos="7780338" algn="l"/>
                <a:tab pos="8335963" algn="l"/>
                <a:tab pos="8891588" algn="l"/>
                <a:tab pos="9447213" algn="l"/>
                <a:tab pos="10002838" algn="l"/>
                <a:tab pos="10558463" algn="l"/>
                <a:tab pos="11114088" algn="l"/>
                <a:tab pos="11439525" algn="l"/>
              </a:tabLst>
              <a:defRPr sz="2300">
                <a:solidFill>
                  <a:schemeClr val="bg1"/>
                </a:solidFill>
                <a:latin typeface="Arial" charset="0"/>
                <a:ea typeface="MS Gothic" charset="0"/>
                <a:cs typeface="MS Gothic" charset="0"/>
              </a:defRPr>
            </a:lvl7pPr>
            <a:lvl8pPr marL="3429000" indent="-228600" defTabSz="1020763" eaLnBrk="0" fontAlgn="base" hangingPunct="0">
              <a:lnSpc>
                <a:spcPct val="70000"/>
              </a:lnSpc>
              <a:spcBef>
                <a:spcPct val="0"/>
              </a:spcBef>
              <a:spcAft>
                <a:spcPct val="0"/>
              </a:spcAft>
              <a:buClr>
                <a:srgbClr val="000000"/>
              </a:buClr>
              <a:buSzPct val="45000"/>
              <a:buFont typeface="Symbol" charset="0"/>
              <a:tabLst>
                <a:tab pos="0" algn="l"/>
                <a:tab pos="555625" algn="l"/>
                <a:tab pos="1111250" algn="l"/>
                <a:tab pos="1666875" algn="l"/>
                <a:tab pos="2222500" algn="l"/>
                <a:tab pos="2778125" algn="l"/>
                <a:tab pos="3333750" algn="l"/>
                <a:tab pos="3889375" algn="l"/>
                <a:tab pos="4445000" algn="l"/>
                <a:tab pos="5000625" algn="l"/>
                <a:tab pos="5556250" algn="l"/>
                <a:tab pos="6113463" algn="l"/>
                <a:tab pos="6669088" algn="l"/>
                <a:tab pos="7224713" algn="l"/>
                <a:tab pos="7780338" algn="l"/>
                <a:tab pos="8335963" algn="l"/>
                <a:tab pos="8891588" algn="l"/>
                <a:tab pos="9447213" algn="l"/>
                <a:tab pos="10002838" algn="l"/>
                <a:tab pos="10558463" algn="l"/>
                <a:tab pos="11114088" algn="l"/>
                <a:tab pos="11439525" algn="l"/>
              </a:tabLst>
              <a:defRPr sz="2300">
                <a:solidFill>
                  <a:schemeClr val="bg1"/>
                </a:solidFill>
                <a:latin typeface="Arial" charset="0"/>
                <a:ea typeface="MS Gothic" charset="0"/>
                <a:cs typeface="MS Gothic" charset="0"/>
              </a:defRPr>
            </a:lvl8pPr>
            <a:lvl9pPr marL="3886200" indent="-228600" defTabSz="1020763" eaLnBrk="0" fontAlgn="base" hangingPunct="0">
              <a:lnSpc>
                <a:spcPct val="70000"/>
              </a:lnSpc>
              <a:spcBef>
                <a:spcPct val="0"/>
              </a:spcBef>
              <a:spcAft>
                <a:spcPct val="0"/>
              </a:spcAft>
              <a:buClr>
                <a:srgbClr val="000000"/>
              </a:buClr>
              <a:buSzPct val="45000"/>
              <a:buFont typeface="Symbol" charset="0"/>
              <a:tabLst>
                <a:tab pos="0" algn="l"/>
                <a:tab pos="555625" algn="l"/>
                <a:tab pos="1111250" algn="l"/>
                <a:tab pos="1666875" algn="l"/>
                <a:tab pos="2222500" algn="l"/>
                <a:tab pos="2778125" algn="l"/>
                <a:tab pos="3333750" algn="l"/>
                <a:tab pos="3889375" algn="l"/>
                <a:tab pos="4445000" algn="l"/>
                <a:tab pos="5000625" algn="l"/>
                <a:tab pos="5556250" algn="l"/>
                <a:tab pos="6113463" algn="l"/>
                <a:tab pos="6669088" algn="l"/>
                <a:tab pos="7224713" algn="l"/>
                <a:tab pos="7780338" algn="l"/>
                <a:tab pos="8335963" algn="l"/>
                <a:tab pos="8891588" algn="l"/>
                <a:tab pos="9447213" algn="l"/>
                <a:tab pos="10002838" algn="l"/>
                <a:tab pos="10558463" algn="l"/>
                <a:tab pos="11114088" algn="l"/>
                <a:tab pos="11439525" algn="l"/>
              </a:tabLst>
              <a:defRPr sz="2300">
                <a:solidFill>
                  <a:schemeClr val="bg1"/>
                </a:solidFill>
                <a:latin typeface="Arial" charset="0"/>
                <a:ea typeface="MS Gothic" charset="0"/>
                <a:cs typeface="MS Gothic" charset="0"/>
              </a:defRPr>
            </a:lvl9pPr>
          </a:lstStyle>
          <a:p>
            <a:pPr eaLnBrk="1" hangingPunct="1">
              <a:lnSpc>
                <a:spcPct val="92000"/>
              </a:lnSpc>
              <a:buClrTx/>
              <a:buSzTx/>
            </a:pPr>
            <a:r>
              <a:rPr lang="en-GB" sz="3600">
                <a:solidFill>
                  <a:srgbClr val="FFA300"/>
                </a:solidFill>
                <a:sym typeface="Helvetica Neue Light" charset="0"/>
              </a:rPr>
              <a:t>Sites Explorer: View of a node type</a:t>
            </a:r>
          </a:p>
        </p:txBody>
      </p:sp>
      <p:sp>
        <p:nvSpPr>
          <p:cNvPr id="182274" name="Rectangle 6"/>
          <p:cNvSpPr>
            <a:spLocks noChangeArrowheads="1"/>
          </p:cNvSpPr>
          <p:nvPr/>
        </p:nvSpPr>
        <p:spPr bwMode="auto">
          <a:xfrm>
            <a:off x="436564" y="1138239"/>
            <a:ext cx="10537825" cy="5519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marL="585788" lvl="1" indent="0" defTabSz="909638" eaLnBrk="0" hangingPunct="1">
              <a:lnSpc>
                <a:spcPct val="98000"/>
              </a:lnSpc>
              <a:spcAft>
                <a:spcPts val="1425"/>
              </a:spcAft>
              <a:buClr>
                <a:srgbClr val="FFA300"/>
              </a:buClr>
              <a:buSzPct val="120000"/>
            </a:pPr>
            <a:endParaRPr lang="en-US" sz="2000" b="1" i="1">
              <a:solidFill>
                <a:srgbClr val="333333"/>
              </a:solidFill>
              <a:latin typeface="Helvetica Neue Light" charset="0"/>
              <a:sym typeface="Helvetica Neue Light" charset="0"/>
            </a:endParaRPr>
          </a:p>
          <a:p>
            <a:pPr marL="528638" indent="-314325" defTabSz="909638" eaLnBrk="0" hangingPunct="1">
              <a:lnSpc>
                <a:spcPct val="98000"/>
              </a:lnSpc>
              <a:spcAft>
                <a:spcPts val="1425"/>
              </a:spcAft>
              <a:buClr>
                <a:srgbClr val="FFA300"/>
              </a:buClr>
              <a:buSzPct val="120000"/>
            </a:pPr>
            <a:endParaRPr lang="en-US" sz="2000" b="1" i="1">
              <a:solidFill>
                <a:srgbClr val="333333"/>
              </a:solidFill>
              <a:latin typeface="Helvetica Neue Light" charset="0"/>
              <a:sym typeface="Helvetica Neue Light" charset="0"/>
            </a:endParaRPr>
          </a:p>
          <a:p>
            <a:pPr marL="528638" indent="-314325" defTabSz="909638" eaLnBrk="0" hangingPunct="1">
              <a:lnSpc>
                <a:spcPct val="98000"/>
              </a:lnSpc>
              <a:spcAft>
                <a:spcPts val="1425"/>
              </a:spcAft>
              <a:buClr>
                <a:srgbClr val="FFA300"/>
              </a:buClr>
              <a:buSzPct val="120000"/>
              <a:buFont typeface="Segoe UI" charset="0"/>
              <a:buChar char="»"/>
            </a:pPr>
            <a:endParaRPr lang="en-US" sz="2000" b="1" i="1">
              <a:solidFill>
                <a:srgbClr val="333333"/>
              </a:solidFill>
              <a:latin typeface="Helvetica Neue Light" charset="0"/>
              <a:sym typeface="Helvetica Neue Light" charset="0"/>
            </a:endParaRPr>
          </a:p>
        </p:txBody>
      </p:sp>
      <p:pic>
        <p:nvPicPr>
          <p:cNvPr id="182275" name="Imag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116014"/>
            <a:ext cx="11160125" cy="449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2276" name="Rectangle à coins arrondis 8"/>
          <p:cNvSpPr>
            <a:spLocks noChangeArrowheads="1"/>
          </p:cNvSpPr>
          <p:nvPr/>
        </p:nvSpPr>
        <p:spPr bwMode="auto">
          <a:xfrm>
            <a:off x="827088" y="1244600"/>
            <a:ext cx="2952750" cy="358775"/>
          </a:xfrm>
          <a:prstGeom prst="roundRect">
            <a:avLst>
              <a:gd name="adj" fmla="val 9949"/>
            </a:avLst>
          </a:prstGeom>
          <a:noFill/>
          <a:ln w="31750">
            <a:solidFill>
              <a:srgbClr val="FF0000"/>
            </a:solidFill>
            <a:round/>
            <a:headEnd/>
            <a:tailEnd/>
          </a:ln>
          <a:extLst>
            <a:ext uri="{909E8E84-426E-40dd-AFC4-6F175D3DCCD1}">
              <a14:hiddenFill xmlns:a14="http://schemas.microsoft.com/office/drawing/2010/main">
                <a:solidFill>
                  <a:srgbClr val="FFFFFF"/>
                </a:solidFill>
              </a14:hiddenFill>
            </a:ext>
          </a:extLst>
        </p:spPr>
        <p:txBody>
          <a:bodyPr lIns="91190" tIns="45599" rIns="91190" bIns="45599"/>
          <a:lstStyle/>
          <a:p>
            <a:endParaRPr lang="en-US">
              <a:solidFill>
                <a:srgbClr val="FFFFFF"/>
              </a:solidFill>
            </a:endParaRPr>
          </a:p>
        </p:txBody>
      </p:sp>
      <p:sp>
        <p:nvSpPr>
          <p:cNvPr id="182277" name="Text Box 2"/>
          <p:cNvSpPr>
            <a:spLocks noChangeArrowheads="1"/>
          </p:cNvSpPr>
          <p:nvPr/>
        </p:nvSpPr>
        <p:spPr bwMode="auto">
          <a:xfrm>
            <a:off x="5003800" y="1042988"/>
            <a:ext cx="3816350" cy="649287"/>
          </a:xfrm>
          <a:prstGeom prst="wedgeRoundRectCallout">
            <a:avLst>
              <a:gd name="adj1" fmla="val -83282"/>
              <a:gd name="adj2" fmla="val 15903"/>
              <a:gd name="adj3" fmla="val 16667"/>
            </a:avLst>
          </a:prstGeom>
          <a:solidFill>
            <a:srgbClr val="FFFF99"/>
          </a:solidFill>
          <a:ln w="9525">
            <a:solidFill>
              <a:schemeClr val="tx1"/>
            </a:solidFill>
            <a:round/>
            <a:headEnd/>
            <a:tailEnd/>
          </a:ln>
        </p:spPr>
        <p:txBody>
          <a:bodyPr lIns="71801" tIns="46673" rIns="71801" bIns="46673"/>
          <a:lstStyle/>
          <a:p>
            <a:pPr marL="255588" indent="-252413" hangingPunct="1">
              <a:lnSpc>
                <a:spcPct val="92000"/>
              </a:lnSpc>
              <a:spcAft>
                <a:spcPts val="1425"/>
              </a:spcAft>
              <a:buSzPct val="70000"/>
              <a:tabLst>
                <a:tab pos="255588" algn="l"/>
                <a:tab pos="712788" algn="l"/>
                <a:tab pos="1168400" algn="l"/>
                <a:tab pos="1624013" algn="l"/>
                <a:tab pos="2079625" algn="l"/>
                <a:tab pos="2536825" algn="l"/>
                <a:tab pos="2992438" algn="l"/>
                <a:tab pos="3448050" algn="l"/>
                <a:tab pos="3905250" algn="l"/>
                <a:tab pos="4359275" algn="l"/>
                <a:tab pos="4816475" algn="l"/>
                <a:tab pos="5272088" algn="l"/>
                <a:tab pos="5727700" algn="l"/>
                <a:tab pos="6184900" algn="l"/>
                <a:tab pos="6640513" algn="l"/>
                <a:tab pos="7096125" algn="l"/>
                <a:tab pos="7551738" algn="l"/>
                <a:tab pos="8008938" algn="l"/>
                <a:tab pos="8462963" algn="l"/>
                <a:tab pos="8920163" algn="l"/>
                <a:tab pos="9374188" algn="l"/>
              </a:tabLst>
            </a:pPr>
            <a:r>
              <a:rPr lang="en-GB" sz="2000" b="1">
                <a:solidFill>
                  <a:srgbClr val="4C4C4C"/>
                </a:solidFill>
              </a:rPr>
              <a:t>The node type of the current node is “web content”</a:t>
            </a:r>
          </a:p>
        </p:txBody>
      </p:sp>
      <p:sp>
        <p:nvSpPr>
          <p:cNvPr id="182278" name="Rectangle à coins arrondis 8"/>
          <p:cNvSpPr>
            <a:spLocks noChangeArrowheads="1"/>
          </p:cNvSpPr>
          <p:nvPr/>
        </p:nvSpPr>
        <p:spPr bwMode="auto">
          <a:xfrm>
            <a:off x="3635375" y="2940050"/>
            <a:ext cx="7345363" cy="2735263"/>
          </a:xfrm>
          <a:prstGeom prst="roundRect">
            <a:avLst>
              <a:gd name="adj" fmla="val 9949"/>
            </a:avLst>
          </a:prstGeom>
          <a:noFill/>
          <a:ln w="31750">
            <a:solidFill>
              <a:srgbClr val="FF0000"/>
            </a:solidFill>
            <a:round/>
            <a:headEnd/>
            <a:tailEnd/>
          </a:ln>
          <a:extLst>
            <a:ext uri="{909E8E84-426E-40dd-AFC4-6F175D3DCCD1}">
              <a14:hiddenFill xmlns:a14="http://schemas.microsoft.com/office/drawing/2010/main">
                <a:solidFill>
                  <a:srgbClr val="FFFFFF"/>
                </a:solidFill>
              </a14:hiddenFill>
            </a:ext>
          </a:extLst>
        </p:spPr>
        <p:txBody>
          <a:bodyPr lIns="91190" tIns="45599" rIns="91190" bIns="45599"/>
          <a:lstStyle/>
          <a:p>
            <a:endParaRPr lang="en-US">
              <a:solidFill>
                <a:srgbClr val="FFFFFF"/>
              </a:solidFill>
            </a:endParaRPr>
          </a:p>
        </p:txBody>
      </p:sp>
      <p:sp>
        <p:nvSpPr>
          <p:cNvPr id="182279" name="Text Box 2"/>
          <p:cNvSpPr>
            <a:spLocks noChangeArrowheads="1"/>
          </p:cNvSpPr>
          <p:nvPr/>
        </p:nvSpPr>
        <p:spPr bwMode="auto">
          <a:xfrm>
            <a:off x="611189" y="5516563"/>
            <a:ext cx="3303587" cy="1071562"/>
          </a:xfrm>
          <a:prstGeom prst="wedgeRoundRectCallout">
            <a:avLst>
              <a:gd name="adj1" fmla="val 81259"/>
              <a:gd name="adj2" fmla="val -69171"/>
              <a:gd name="adj3" fmla="val 16667"/>
            </a:avLst>
          </a:prstGeom>
          <a:solidFill>
            <a:srgbClr val="FFFF99"/>
          </a:solidFill>
          <a:ln w="9525">
            <a:solidFill>
              <a:schemeClr val="tx1"/>
            </a:solidFill>
            <a:round/>
            <a:headEnd/>
            <a:tailEnd/>
          </a:ln>
        </p:spPr>
        <p:txBody>
          <a:bodyPr lIns="71801" tIns="46673" rIns="71801" bIns="46673"/>
          <a:lstStyle/>
          <a:p>
            <a:pPr marL="255588" indent="-252413" hangingPunct="1">
              <a:lnSpc>
                <a:spcPct val="92000"/>
              </a:lnSpc>
              <a:spcAft>
                <a:spcPts val="1425"/>
              </a:spcAft>
              <a:buSzPct val="70000"/>
              <a:tabLst>
                <a:tab pos="255588" algn="l"/>
                <a:tab pos="712788" algn="l"/>
                <a:tab pos="1168400" algn="l"/>
                <a:tab pos="1624013" algn="l"/>
                <a:tab pos="2079625" algn="l"/>
                <a:tab pos="2536825" algn="l"/>
                <a:tab pos="2992438" algn="l"/>
                <a:tab pos="3448050" algn="l"/>
                <a:tab pos="3905250" algn="l"/>
                <a:tab pos="4359275" algn="l"/>
                <a:tab pos="4816475" algn="l"/>
                <a:tab pos="5272088" algn="l"/>
                <a:tab pos="5727700" algn="l"/>
                <a:tab pos="6184900" algn="l"/>
                <a:tab pos="6640513" algn="l"/>
                <a:tab pos="7096125" algn="l"/>
                <a:tab pos="7551738" algn="l"/>
                <a:tab pos="8008938" algn="l"/>
                <a:tab pos="8462963" algn="l"/>
                <a:tab pos="8920163" algn="l"/>
                <a:tab pos="9374188" algn="l"/>
              </a:tabLst>
            </a:pPr>
            <a:r>
              <a:rPr lang="en-GB" sz="2000" b="1">
                <a:solidFill>
                  <a:srgbClr val="4C4C4C"/>
                </a:solidFill>
              </a:rPr>
              <a:t>View template for a “web content” node type renders the content</a:t>
            </a:r>
          </a:p>
        </p:txBody>
      </p:sp>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1" name="Text Box 1"/>
          <p:cNvSpPr txBox="1">
            <a:spLocks noChangeArrowheads="1"/>
          </p:cNvSpPr>
          <p:nvPr/>
        </p:nvSpPr>
        <p:spPr bwMode="auto">
          <a:xfrm>
            <a:off x="557213" y="301626"/>
            <a:ext cx="10044112" cy="614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ct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9pPr>
          </a:lstStyle>
          <a:p>
            <a:pPr eaLnBrk="1" hangingPunct="1">
              <a:lnSpc>
                <a:spcPct val="92000"/>
              </a:lnSpc>
            </a:pPr>
            <a:r>
              <a:rPr lang="en-GB" sz="3600">
                <a:solidFill>
                  <a:srgbClr val="FFA300"/>
                </a:solidFill>
              </a:rPr>
              <a:t>Copy, Rename, Edit (Sites Explorer)</a:t>
            </a:r>
          </a:p>
        </p:txBody>
      </p:sp>
      <p:sp>
        <p:nvSpPr>
          <p:cNvPr id="50179" name="Rectangle 6"/>
          <p:cNvSpPr>
            <a:spLocks noChangeArrowheads="1"/>
          </p:cNvSpPr>
          <p:nvPr/>
        </p:nvSpPr>
        <p:spPr bwMode="auto">
          <a:xfrm>
            <a:off x="436564" y="1136650"/>
            <a:ext cx="10333037" cy="5429250"/>
          </a:xfrm>
          <a:prstGeom prst="rect">
            <a:avLst/>
          </a:prstGeom>
          <a:noFill/>
          <a:ln w="12700">
            <a:noFill/>
            <a:miter lim="800000"/>
            <a:headEnd/>
            <a:tailEnd/>
          </a:ln>
        </p:spPr>
        <p:txBody>
          <a:bodyPr lIns="0" tIns="0" rIns="0" bIns="0"/>
          <a:lstStyle/>
          <a:p>
            <a:pPr marL="533533" indent="-318229" defTabSz="911931" eaLnBrk="0">
              <a:lnSpc>
                <a:spcPct val="98000"/>
              </a:lnSpc>
              <a:spcAft>
                <a:spcPts val="1425"/>
              </a:spcAft>
              <a:buClr>
                <a:srgbClr val="FFA300"/>
              </a:buClr>
              <a:buSzPct val="120000"/>
              <a:buFont typeface="Segoe UI" pitchFamily="34" charset="0"/>
              <a:buChar char="»"/>
              <a:defRPr/>
            </a:pPr>
            <a:endParaRPr lang="en-US" sz="2200" b="1" i="1" dirty="0">
              <a:solidFill>
                <a:srgbClr val="4C4C4C"/>
              </a:solidFill>
              <a:ea typeface="MS Gothic" pitchFamily="49" charset="-128"/>
              <a:cs typeface="+mn-cs"/>
            </a:endParaRPr>
          </a:p>
        </p:txBody>
      </p:sp>
      <p:pic>
        <p:nvPicPr>
          <p:cNvPr id="184323" name="Image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692276" y="971551"/>
            <a:ext cx="3240087" cy="602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8004" name="Image 6"/>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493000" y="1116013"/>
            <a:ext cx="3416300" cy="4965700"/>
          </a:xfrm>
          <a:prstGeom prst="rect">
            <a:avLst/>
          </a:prstGeom>
          <a:noFill/>
          <a:ln w="9525">
            <a:solidFill>
              <a:schemeClr val="bg2">
                <a:lumMod val="60000"/>
                <a:lumOff val="40000"/>
              </a:schemeClr>
            </a:solidFill>
            <a:miter lim="800000"/>
            <a:headEnd/>
            <a:tailEnd/>
          </a:ln>
          <a:extLst>
            <a:ext uri="{909E8E84-426E-40dd-AFC4-6F175D3DCCD1}">
              <a14:hiddenFill xmlns:a14="http://schemas.microsoft.com/office/drawing/2010/main">
                <a:solidFill>
                  <a:srgbClr val="FFFFFF"/>
                </a:solidFill>
              </a14:hiddenFill>
            </a:ext>
          </a:extLst>
        </p:spPr>
      </p:pic>
      <p:sp>
        <p:nvSpPr>
          <p:cNvPr id="184325" name="Rectangle à coins arrondis 8"/>
          <p:cNvSpPr>
            <a:spLocks noChangeArrowheads="1"/>
          </p:cNvSpPr>
          <p:nvPr/>
        </p:nvSpPr>
        <p:spPr bwMode="auto">
          <a:xfrm>
            <a:off x="2195514" y="1116014"/>
            <a:ext cx="2592387" cy="431800"/>
          </a:xfrm>
          <a:prstGeom prst="roundRect">
            <a:avLst>
              <a:gd name="adj" fmla="val 9949"/>
            </a:avLst>
          </a:prstGeom>
          <a:noFill/>
          <a:ln w="31750">
            <a:solidFill>
              <a:srgbClr val="FF0000"/>
            </a:solidFill>
            <a:round/>
            <a:headEnd/>
            <a:tailEnd/>
          </a:ln>
          <a:extLst>
            <a:ext uri="{909E8E84-426E-40dd-AFC4-6F175D3DCCD1}">
              <a14:hiddenFill xmlns:a14="http://schemas.microsoft.com/office/drawing/2010/main">
                <a:solidFill>
                  <a:srgbClr val="FFFFFF"/>
                </a:solidFill>
              </a14:hiddenFill>
            </a:ext>
          </a:extLst>
        </p:spPr>
        <p:txBody>
          <a:bodyPr lIns="91190" tIns="45599" rIns="91190" bIns="45599"/>
          <a:lstStyle/>
          <a:p>
            <a:endParaRPr lang="en-US">
              <a:solidFill>
                <a:srgbClr val="FFFFFF"/>
              </a:solidFill>
            </a:endParaRPr>
          </a:p>
        </p:txBody>
      </p:sp>
      <p:sp>
        <p:nvSpPr>
          <p:cNvPr id="184326" name="Text Box 2"/>
          <p:cNvSpPr>
            <a:spLocks noChangeArrowheads="1"/>
          </p:cNvSpPr>
          <p:nvPr/>
        </p:nvSpPr>
        <p:spPr bwMode="auto">
          <a:xfrm>
            <a:off x="5508626" y="1116014"/>
            <a:ext cx="1943100" cy="504825"/>
          </a:xfrm>
          <a:prstGeom prst="wedgeRoundRectCallout">
            <a:avLst>
              <a:gd name="adj1" fmla="val -71431"/>
              <a:gd name="adj2" fmla="val -28324"/>
              <a:gd name="adj3" fmla="val 16667"/>
            </a:avLst>
          </a:prstGeom>
          <a:solidFill>
            <a:srgbClr val="FFFF99"/>
          </a:solidFill>
          <a:ln w="9525">
            <a:solidFill>
              <a:schemeClr val="tx1"/>
            </a:solidFill>
            <a:round/>
            <a:headEnd/>
            <a:tailEnd/>
          </a:ln>
        </p:spPr>
        <p:txBody>
          <a:bodyPr lIns="71801" tIns="46673" rIns="71801" bIns="46673"/>
          <a:lstStyle/>
          <a:p>
            <a:pPr marL="255588" indent="-252413" hangingPunct="1">
              <a:lnSpc>
                <a:spcPct val="92000"/>
              </a:lnSpc>
              <a:spcAft>
                <a:spcPts val="1425"/>
              </a:spcAft>
              <a:buSzPct val="70000"/>
              <a:tabLst>
                <a:tab pos="255588" algn="l"/>
                <a:tab pos="712788" algn="l"/>
                <a:tab pos="1168400" algn="l"/>
                <a:tab pos="1624013" algn="l"/>
                <a:tab pos="2079625" algn="l"/>
                <a:tab pos="2536825" algn="l"/>
                <a:tab pos="2992438" algn="l"/>
                <a:tab pos="3448050" algn="l"/>
                <a:tab pos="3905250" algn="l"/>
                <a:tab pos="4359275" algn="l"/>
                <a:tab pos="4816475" algn="l"/>
                <a:tab pos="5272088" algn="l"/>
                <a:tab pos="5727700" algn="l"/>
                <a:tab pos="6184900" algn="l"/>
                <a:tab pos="6640513" algn="l"/>
                <a:tab pos="7096125" algn="l"/>
                <a:tab pos="7551738" algn="l"/>
                <a:tab pos="8008938" algn="l"/>
                <a:tab pos="8462963" algn="l"/>
                <a:tab pos="8920163" algn="l"/>
                <a:tab pos="9374188" algn="l"/>
              </a:tabLst>
            </a:pPr>
            <a:r>
              <a:rPr lang="en-GB" sz="2000" b="1">
                <a:solidFill>
                  <a:srgbClr val="4C4C4C"/>
                </a:solidFill>
              </a:rPr>
              <a:t>Path to folder</a:t>
            </a:r>
          </a:p>
        </p:txBody>
      </p:sp>
      <p:cxnSp>
        <p:nvCxnSpPr>
          <p:cNvPr id="184327" name="Connecteur en arc 16"/>
          <p:cNvCxnSpPr>
            <a:cxnSpLocks noChangeShapeType="1"/>
            <a:stCxn id="184325" idx="3"/>
            <a:endCxn id="128004" idx="2"/>
          </p:cNvCxnSpPr>
          <p:nvPr/>
        </p:nvCxnSpPr>
        <p:spPr bwMode="auto">
          <a:xfrm>
            <a:off x="4787901" y="1331913"/>
            <a:ext cx="4413250" cy="4749800"/>
          </a:xfrm>
          <a:prstGeom prst="curvedConnector4">
            <a:avLst>
              <a:gd name="adj1" fmla="val 25046"/>
              <a:gd name="adj2" fmla="val 111495"/>
            </a:avLst>
          </a:prstGeom>
          <a:noFill/>
          <a:ln w="28575">
            <a:solidFill>
              <a:srgbClr val="FF0000"/>
            </a:solidFill>
            <a:round/>
            <a:headEnd/>
            <a:tailEnd type="triangle" w="lg" len="lg"/>
          </a:ln>
          <a:extLst>
            <a:ext uri="{909E8E84-426E-40dd-AFC4-6F175D3DCCD1}">
              <a14:hiddenFill xmlns:a14="http://schemas.microsoft.com/office/drawing/2010/main">
                <a:noFill/>
              </a14:hiddenFill>
            </a:ext>
          </a:extLst>
        </p:spPr>
      </p:cxnSp>
      <p:sp>
        <p:nvSpPr>
          <p:cNvPr id="184328" name="Rectangle à coins arrondis 8"/>
          <p:cNvSpPr>
            <a:spLocks noChangeArrowheads="1"/>
          </p:cNvSpPr>
          <p:nvPr/>
        </p:nvSpPr>
        <p:spPr bwMode="auto">
          <a:xfrm>
            <a:off x="2195514" y="6516688"/>
            <a:ext cx="2592387" cy="431800"/>
          </a:xfrm>
          <a:prstGeom prst="roundRect">
            <a:avLst>
              <a:gd name="adj" fmla="val 9949"/>
            </a:avLst>
          </a:prstGeom>
          <a:noFill/>
          <a:ln w="31750">
            <a:solidFill>
              <a:srgbClr val="FF0000"/>
            </a:solidFill>
            <a:round/>
            <a:headEnd/>
            <a:tailEnd/>
          </a:ln>
          <a:extLst>
            <a:ext uri="{909E8E84-426E-40dd-AFC4-6F175D3DCCD1}">
              <a14:hiddenFill xmlns:a14="http://schemas.microsoft.com/office/drawing/2010/main">
                <a:solidFill>
                  <a:srgbClr val="FFFFFF"/>
                </a:solidFill>
              </a14:hiddenFill>
            </a:ext>
          </a:extLst>
        </p:spPr>
        <p:txBody>
          <a:bodyPr lIns="91190" tIns="45599" rIns="91190" bIns="45599"/>
          <a:lstStyle/>
          <a:p>
            <a:endParaRPr lang="en-US">
              <a:solidFill>
                <a:srgbClr val="FFFFFF"/>
              </a:solidFill>
            </a:endParaRPr>
          </a:p>
        </p:txBody>
      </p:sp>
      <p:sp>
        <p:nvSpPr>
          <p:cNvPr id="184329" name="Text Box 2"/>
          <p:cNvSpPr>
            <a:spLocks noChangeArrowheads="1"/>
          </p:cNvSpPr>
          <p:nvPr/>
        </p:nvSpPr>
        <p:spPr bwMode="auto">
          <a:xfrm>
            <a:off x="6443664" y="4714876"/>
            <a:ext cx="1296987" cy="504825"/>
          </a:xfrm>
          <a:prstGeom prst="wedgeRoundRectCallout">
            <a:avLst>
              <a:gd name="adj1" fmla="val 86421"/>
              <a:gd name="adj2" fmla="val 156838"/>
              <a:gd name="adj3" fmla="val 16667"/>
            </a:avLst>
          </a:prstGeom>
          <a:solidFill>
            <a:srgbClr val="FFFF99"/>
          </a:solidFill>
          <a:ln w="9525">
            <a:solidFill>
              <a:schemeClr val="tx1"/>
            </a:solidFill>
            <a:round/>
            <a:headEnd/>
            <a:tailEnd/>
          </a:ln>
        </p:spPr>
        <p:txBody>
          <a:bodyPr lIns="71801" tIns="46673" rIns="71801" bIns="46673"/>
          <a:lstStyle/>
          <a:p>
            <a:pPr marL="255588" indent="-252413" hangingPunct="1">
              <a:lnSpc>
                <a:spcPct val="92000"/>
              </a:lnSpc>
              <a:spcAft>
                <a:spcPts val="1425"/>
              </a:spcAft>
              <a:buSzPct val="70000"/>
              <a:tabLst>
                <a:tab pos="255588" algn="l"/>
                <a:tab pos="712788" algn="l"/>
                <a:tab pos="1168400" algn="l"/>
                <a:tab pos="1624013" algn="l"/>
                <a:tab pos="2079625" algn="l"/>
                <a:tab pos="2536825" algn="l"/>
                <a:tab pos="2992438" algn="l"/>
                <a:tab pos="3448050" algn="l"/>
                <a:tab pos="3905250" algn="l"/>
                <a:tab pos="4359275" algn="l"/>
                <a:tab pos="4816475" algn="l"/>
                <a:tab pos="5272088" algn="l"/>
                <a:tab pos="5727700" algn="l"/>
                <a:tab pos="6184900" algn="l"/>
                <a:tab pos="6640513" algn="l"/>
                <a:tab pos="7096125" algn="l"/>
                <a:tab pos="7551738" algn="l"/>
                <a:tab pos="8008938" algn="l"/>
                <a:tab pos="8462963" algn="l"/>
                <a:tab pos="8920163" algn="l"/>
                <a:tab pos="9374188" algn="l"/>
              </a:tabLst>
            </a:pPr>
            <a:r>
              <a:rPr lang="en-GB" sz="2000" b="1">
                <a:solidFill>
                  <a:srgbClr val="4C4C4C"/>
                </a:solidFill>
              </a:rPr>
              <a:t>Content</a:t>
            </a:r>
          </a:p>
        </p:txBody>
      </p:sp>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69" name="Text Box 1"/>
          <p:cNvSpPr txBox="1">
            <a:spLocks noChangeArrowheads="1"/>
          </p:cNvSpPr>
          <p:nvPr/>
        </p:nvSpPr>
        <p:spPr bwMode="auto">
          <a:xfrm>
            <a:off x="557213" y="301626"/>
            <a:ext cx="10044112" cy="614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ct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9pPr>
          </a:lstStyle>
          <a:p>
            <a:pPr eaLnBrk="1" hangingPunct="1">
              <a:lnSpc>
                <a:spcPct val="92000"/>
              </a:lnSpc>
            </a:pPr>
            <a:r>
              <a:rPr lang="en-GB" sz="3600">
                <a:solidFill>
                  <a:srgbClr val="FFA300"/>
                </a:solidFill>
              </a:rPr>
              <a:t>Copy, Rename, Edit Content</a:t>
            </a:r>
          </a:p>
        </p:txBody>
      </p:sp>
      <p:sp>
        <p:nvSpPr>
          <p:cNvPr id="50179" name="Rectangle 6"/>
          <p:cNvSpPr>
            <a:spLocks noChangeArrowheads="1"/>
          </p:cNvSpPr>
          <p:nvPr/>
        </p:nvSpPr>
        <p:spPr bwMode="auto">
          <a:xfrm>
            <a:off x="436564" y="1136650"/>
            <a:ext cx="10333037" cy="5429250"/>
          </a:xfrm>
          <a:prstGeom prst="rect">
            <a:avLst/>
          </a:prstGeom>
          <a:noFill/>
          <a:ln w="12700">
            <a:noFill/>
            <a:miter lim="800000"/>
            <a:headEnd/>
            <a:tailEnd/>
          </a:ln>
        </p:spPr>
        <p:txBody>
          <a:bodyPr lIns="0" tIns="0" rIns="0" bIns="0"/>
          <a:lstStyle/>
          <a:p>
            <a:pPr marL="533533" indent="-318229" defTabSz="911931" eaLnBrk="0">
              <a:lnSpc>
                <a:spcPct val="98000"/>
              </a:lnSpc>
              <a:spcAft>
                <a:spcPts val="1425"/>
              </a:spcAft>
              <a:buClr>
                <a:srgbClr val="FFA300"/>
              </a:buClr>
              <a:buSzPct val="120000"/>
              <a:buFont typeface="Segoe UI" pitchFamily="34" charset="0"/>
              <a:buChar char="»"/>
              <a:defRPr/>
            </a:pPr>
            <a:endParaRPr lang="en-US" sz="2200" b="1" i="1" dirty="0">
              <a:solidFill>
                <a:srgbClr val="4C4C4C"/>
              </a:solidFill>
              <a:ea typeface="MS Gothic" pitchFamily="49" charset="-128"/>
              <a:cs typeface="+mn-cs"/>
            </a:endParaRPr>
          </a:p>
        </p:txBody>
      </p:sp>
      <p:pic>
        <p:nvPicPr>
          <p:cNvPr id="186371" name="Image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727200"/>
            <a:ext cx="11160125" cy="4090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6372" name="Text Box 2"/>
          <p:cNvSpPr>
            <a:spLocks noChangeArrowheads="1"/>
          </p:cNvSpPr>
          <p:nvPr/>
        </p:nvSpPr>
        <p:spPr bwMode="auto">
          <a:xfrm>
            <a:off x="7596188" y="5940425"/>
            <a:ext cx="3097212" cy="719138"/>
          </a:xfrm>
          <a:prstGeom prst="wedgeRoundRectCallout">
            <a:avLst>
              <a:gd name="adj1" fmla="val -29023"/>
              <a:gd name="adj2" fmla="val -166157"/>
              <a:gd name="adj3" fmla="val 16667"/>
            </a:avLst>
          </a:prstGeom>
          <a:solidFill>
            <a:srgbClr val="FFFF99"/>
          </a:solidFill>
          <a:ln w="9525">
            <a:solidFill>
              <a:schemeClr val="tx1"/>
            </a:solidFill>
            <a:round/>
            <a:headEnd/>
            <a:tailEnd/>
          </a:ln>
        </p:spPr>
        <p:txBody>
          <a:bodyPr lIns="71801" tIns="46673" rIns="71801" bIns="46673"/>
          <a:lstStyle/>
          <a:p>
            <a:pPr marL="255588" indent="-252413" hangingPunct="1">
              <a:lnSpc>
                <a:spcPct val="92000"/>
              </a:lnSpc>
              <a:spcAft>
                <a:spcPts val="1425"/>
              </a:spcAft>
              <a:buSzPct val="70000"/>
              <a:tabLst>
                <a:tab pos="255588" algn="l"/>
                <a:tab pos="712788" algn="l"/>
                <a:tab pos="1168400" algn="l"/>
                <a:tab pos="1624013" algn="l"/>
                <a:tab pos="2079625" algn="l"/>
                <a:tab pos="2536825" algn="l"/>
                <a:tab pos="2992438" algn="l"/>
                <a:tab pos="3448050" algn="l"/>
                <a:tab pos="3905250" algn="l"/>
                <a:tab pos="4359275" algn="l"/>
                <a:tab pos="4816475" algn="l"/>
                <a:tab pos="5272088" algn="l"/>
                <a:tab pos="5727700" algn="l"/>
                <a:tab pos="6184900" algn="l"/>
                <a:tab pos="6640513" algn="l"/>
                <a:tab pos="7096125" algn="l"/>
                <a:tab pos="7551738" algn="l"/>
                <a:tab pos="8008938" algn="l"/>
                <a:tab pos="8462963" algn="l"/>
                <a:tab pos="8920163" algn="l"/>
                <a:tab pos="9374188" algn="l"/>
              </a:tabLst>
            </a:pPr>
            <a:r>
              <a:rPr lang="en-GB" sz="2000" b="1">
                <a:solidFill>
                  <a:srgbClr val="4C4C4C"/>
                </a:solidFill>
              </a:rPr>
              <a:t>“View” of this noder type (document type)</a:t>
            </a:r>
          </a:p>
        </p:txBody>
      </p:sp>
      <p:sp>
        <p:nvSpPr>
          <p:cNvPr id="186373" name="Text Box 2"/>
          <p:cNvSpPr>
            <a:spLocks noChangeArrowheads="1"/>
          </p:cNvSpPr>
          <p:nvPr/>
        </p:nvSpPr>
        <p:spPr bwMode="auto">
          <a:xfrm>
            <a:off x="1619250" y="6083301"/>
            <a:ext cx="3024188" cy="504825"/>
          </a:xfrm>
          <a:prstGeom prst="wedgeRoundRectCallout">
            <a:avLst>
              <a:gd name="adj1" fmla="val -42269"/>
              <a:gd name="adj2" fmla="val -381727"/>
              <a:gd name="adj3" fmla="val 16667"/>
            </a:avLst>
          </a:prstGeom>
          <a:solidFill>
            <a:srgbClr val="FFFF99"/>
          </a:solidFill>
          <a:ln w="9525">
            <a:solidFill>
              <a:schemeClr val="tx1"/>
            </a:solidFill>
            <a:round/>
            <a:headEnd/>
            <a:tailEnd/>
          </a:ln>
        </p:spPr>
        <p:txBody>
          <a:bodyPr lIns="71801" tIns="46673" rIns="71801" bIns="46673"/>
          <a:lstStyle/>
          <a:p>
            <a:pPr marL="255588" indent="-252413" hangingPunct="1">
              <a:lnSpc>
                <a:spcPct val="92000"/>
              </a:lnSpc>
              <a:spcAft>
                <a:spcPts val="1425"/>
              </a:spcAft>
              <a:buSzPct val="70000"/>
              <a:tabLst>
                <a:tab pos="255588" algn="l"/>
                <a:tab pos="712788" algn="l"/>
                <a:tab pos="1168400" algn="l"/>
                <a:tab pos="1624013" algn="l"/>
                <a:tab pos="2079625" algn="l"/>
                <a:tab pos="2536825" algn="l"/>
                <a:tab pos="2992438" algn="l"/>
                <a:tab pos="3448050" algn="l"/>
                <a:tab pos="3905250" algn="l"/>
                <a:tab pos="4359275" algn="l"/>
                <a:tab pos="4816475" algn="l"/>
                <a:tab pos="5272088" algn="l"/>
                <a:tab pos="5727700" algn="l"/>
                <a:tab pos="6184900" algn="l"/>
                <a:tab pos="6640513" algn="l"/>
                <a:tab pos="7096125" algn="l"/>
                <a:tab pos="7551738" algn="l"/>
                <a:tab pos="8008938" algn="l"/>
                <a:tab pos="8462963" algn="l"/>
                <a:tab pos="8920163" algn="l"/>
                <a:tab pos="9374188" algn="l"/>
              </a:tabLst>
            </a:pPr>
            <a:r>
              <a:rPr lang="en-GB" sz="2000" b="1">
                <a:solidFill>
                  <a:srgbClr val="4C4C4C"/>
                </a:solidFill>
              </a:rPr>
              <a:t>Position of the content</a:t>
            </a:r>
          </a:p>
        </p:txBody>
      </p:sp>
      <p:sp>
        <p:nvSpPr>
          <p:cNvPr id="186374" name="Text Box 2"/>
          <p:cNvSpPr>
            <a:spLocks noChangeArrowheads="1"/>
          </p:cNvSpPr>
          <p:nvPr/>
        </p:nvSpPr>
        <p:spPr bwMode="auto">
          <a:xfrm>
            <a:off x="2627314" y="1116013"/>
            <a:ext cx="3024187" cy="503237"/>
          </a:xfrm>
          <a:prstGeom prst="wedgeRoundRectCallout">
            <a:avLst>
              <a:gd name="adj1" fmla="val -48685"/>
              <a:gd name="adj2" fmla="val 97639"/>
              <a:gd name="adj3" fmla="val 16667"/>
            </a:avLst>
          </a:prstGeom>
          <a:solidFill>
            <a:srgbClr val="FFFF99"/>
          </a:solidFill>
          <a:ln w="9525">
            <a:solidFill>
              <a:schemeClr val="tx1"/>
            </a:solidFill>
            <a:round/>
            <a:headEnd/>
            <a:tailEnd/>
          </a:ln>
        </p:spPr>
        <p:txBody>
          <a:bodyPr lIns="71801" tIns="46673" rIns="71801" bIns="46673"/>
          <a:lstStyle/>
          <a:p>
            <a:pPr marL="255588" indent="-252413" hangingPunct="1">
              <a:lnSpc>
                <a:spcPct val="92000"/>
              </a:lnSpc>
              <a:spcAft>
                <a:spcPts val="1425"/>
              </a:spcAft>
              <a:buSzPct val="70000"/>
              <a:tabLst>
                <a:tab pos="255588" algn="l"/>
                <a:tab pos="712788" algn="l"/>
                <a:tab pos="1168400" algn="l"/>
                <a:tab pos="1624013" algn="l"/>
                <a:tab pos="2079625" algn="l"/>
                <a:tab pos="2536825" algn="l"/>
                <a:tab pos="2992438" algn="l"/>
                <a:tab pos="3448050" algn="l"/>
                <a:tab pos="3905250" algn="l"/>
                <a:tab pos="4359275" algn="l"/>
                <a:tab pos="4816475" algn="l"/>
                <a:tab pos="5272088" algn="l"/>
                <a:tab pos="5727700" algn="l"/>
                <a:tab pos="6184900" algn="l"/>
                <a:tab pos="6640513" algn="l"/>
                <a:tab pos="7096125" algn="l"/>
                <a:tab pos="7551738" algn="l"/>
                <a:tab pos="8008938" algn="l"/>
                <a:tab pos="8462963" algn="l"/>
                <a:tab pos="8920163" algn="l"/>
                <a:tab pos="9374188" algn="l"/>
              </a:tabLst>
            </a:pPr>
            <a:r>
              <a:rPr lang="en-GB" sz="2000" b="1">
                <a:solidFill>
                  <a:srgbClr val="4C4C4C"/>
                </a:solidFill>
              </a:rPr>
              <a:t>Path of the content</a:t>
            </a:r>
          </a:p>
        </p:txBody>
      </p:sp>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7" name="Text Box 1"/>
          <p:cNvSpPr txBox="1">
            <a:spLocks noChangeArrowheads="1"/>
          </p:cNvSpPr>
          <p:nvPr/>
        </p:nvSpPr>
        <p:spPr bwMode="auto">
          <a:xfrm>
            <a:off x="557213" y="301626"/>
            <a:ext cx="10044112" cy="614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ct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9pPr>
          </a:lstStyle>
          <a:p>
            <a:pPr eaLnBrk="1" hangingPunct="1">
              <a:lnSpc>
                <a:spcPct val="92000"/>
              </a:lnSpc>
            </a:pPr>
            <a:r>
              <a:rPr lang="en-GB" sz="3600">
                <a:solidFill>
                  <a:srgbClr val="FFA300"/>
                </a:solidFill>
              </a:rPr>
              <a:t>Copy and Paste</a:t>
            </a:r>
          </a:p>
        </p:txBody>
      </p:sp>
      <p:sp>
        <p:nvSpPr>
          <p:cNvPr id="50179" name="Rectangle 6"/>
          <p:cNvSpPr>
            <a:spLocks noChangeArrowheads="1"/>
          </p:cNvSpPr>
          <p:nvPr/>
        </p:nvSpPr>
        <p:spPr bwMode="auto">
          <a:xfrm>
            <a:off x="436564" y="1136650"/>
            <a:ext cx="10333037" cy="5429250"/>
          </a:xfrm>
          <a:prstGeom prst="rect">
            <a:avLst/>
          </a:prstGeom>
          <a:noFill/>
          <a:ln w="12700">
            <a:noFill/>
            <a:miter lim="800000"/>
            <a:headEnd/>
            <a:tailEnd/>
          </a:ln>
        </p:spPr>
        <p:txBody>
          <a:bodyPr lIns="0" tIns="0" rIns="0" bIns="0"/>
          <a:lstStyle/>
          <a:p>
            <a:pPr marL="533533" indent="-318229" defTabSz="911931" eaLnBrk="0">
              <a:lnSpc>
                <a:spcPct val="98000"/>
              </a:lnSpc>
              <a:spcAft>
                <a:spcPts val="1425"/>
              </a:spcAft>
              <a:buClr>
                <a:srgbClr val="FFA300"/>
              </a:buClr>
              <a:buSzPct val="120000"/>
              <a:buFont typeface="Segoe UI" pitchFamily="34" charset="0"/>
              <a:buChar char="»"/>
              <a:defRPr/>
            </a:pPr>
            <a:endParaRPr lang="en-US" sz="2200" b="1" i="1" dirty="0">
              <a:solidFill>
                <a:srgbClr val="4C4C4C"/>
              </a:solidFill>
              <a:ea typeface="MS Gothic" pitchFamily="49" charset="-128"/>
              <a:cs typeface="+mn-cs"/>
            </a:endParaRPr>
          </a:p>
        </p:txBody>
      </p:sp>
      <p:pic>
        <p:nvPicPr>
          <p:cNvPr id="188419" name="Imag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23850" y="2195513"/>
            <a:ext cx="4953000" cy="2336800"/>
          </a:xfrm>
          <a:prstGeom prst="rect">
            <a:avLst/>
          </a:prstGeom>
          <a:noFill/>
          <a:ln w="9525">
            <a:solidFill>
              <a:srgbClr val="B3B3B3"/>
            </a:solidFill>
            <a:miter lim="800000"/>
            <a:headEnd/>
            <a:tailEnd/>
          </a:ln>
          <a:extLst>
            <a:ext uri="{909E8E84-426E-40dd-AFC4-6F175D3DCCD1}">
              <a14:hiddenFill xmlns:a14="http://schemas.microsoft.com/office/drawing/2010/main">
                <a:solidFill>
                  <a:srgbClr val="FFFFFF"/>
                </a:solidFill>
              </a14:hiddenFill>
            </a:ext>
          </a:extLst>
        </p:spPr>
      </p:pic>
      <p:pic>
        <p:nvPicPr>
          <p:cNvPr id="188420" name="Image 5"/>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508625" y="4284663"/>
            <a:ext cx="4851400" cy="1714500"/>
          </a:xfrm>
          <a:prstGeom prst="rect">
            <a:avLst/>
          </a:prstGeom>
          <a:noFill/>
          <a:ln w="9525">
            <a:solidFill>
              <a:srgbClr val="B3B3B3"/>
            </a:solidFill>
            <a:miter lim="800000"/>
            <a:headEnd/>
            <a:tailEnd/>
          </a:ln>
          <a:extLst>
            <a:ext uri="{909E8E84-426E-40dd-AFC4-6F175D3DCCD1}">
              <a14:hiddenFill xmlns:a14="http://schemas.microsoft.com/office/drawing/2010/main">
                <a:solidFill>
                  <a:srgbClr val="FFFFFF"/>
                </a:solidFill>
              </a14:hiddenFill>
            </a:ext>
          </a:extLst>
        </p:spPr>
      </p:pic>
      <p:sp>
        <p:nvSpPr>
          <p:cNvPr id="188421" name="Rectangle à coins arrondis 8"/>
          <p:cNvSpPr>
            <a:spLocks noChangeArrowheads="1"/>
          </p:cNvSpPr>
          <p:nvPr/>
        </p:nvSpPr>
        <p:spPr bwMode="auto">
          <a:xfrm>
            <a:off x="2124075" y="2700338"/>
            <a:ext cx="2376488" cy="360362"/>
          </a:xfrm>
          <a:prstGeom prst="roundRect">
            <a:avLst>
              <a:gd name="adj" fmla="val 9949"/>
            </a:avLst>
          </a:prstGeom>
          <a:noFill/>
          <a:ln w="31750">
            <a:solidFill>
              <a:srgbClr val="FF0000"/>
            </a:solidFill>
            <a:round/>
            <a:headEnd/>
            <a:tailEnd/>
          </a:ln>
          <a:extLst>
            <a:ext uri="{909E8E84-426E-40dd-AFC4-6F175D3DCCD1}">
              <a14:hiddenFill xmlns:a14="http://schemas.microsoft.com/office/drawing/2010/main">
                <a:solidFill>
                  <a:srgbClr val="FFFFFF"/>
                </a:solidFill>
              </a14:hiddenFill>
            </a:ext>
          </a:extLst>
        </p:spPr>
        <p:txBody>
          <a:bodyPr lIns="91190" tIns="45599" rIns="91190" bIns="45599"/>
          <a:lstStyle/>
          <a:p>
            <a:endParaRPr lang="en-US">
              <a:solidFill>
                <a:srgbClr val="FFFFFF"/>
              </a:solidFill>
            </a:endParaRPr>
          </a:p>
        </p:txBody>
      </p:sp>
      <p:sp>
        <p:nvSpPr>
          <p:cNvPr id="188422" name="Text Box 2"/>
          <p:cNvSpPr>
            <a:spLocks noChangeArrowheads="1"/>
          </p:cNvSpPr>
          <p:nvPr/>
        </p:nvSpPr>
        <p:spPr bwMode="auto">
          <a:xfrm>
            <a:off x="395289" y="5435600"/>
            <a:ext cx="3602037" cy="792163"/>
          </a:xfrm>
          <a:prstGeom prst="wedgeRoundRectCallout">
            <a:avLst>
              <a:gd name="adj1" fmla="val 102861"/>
              <a:gd name="adj2" fmla="val 5644"/>
              <a:gd name="adj3" fmla="val 16667"/>
            </a:avLst>
          </a:prstGeom>
          <a:solidFill>
            <a:srgbClr val="FFFF99"/>
          </a:solidFill>
          <a:ln w="9525">
            <a:solidFill>
              <a:schemeClr val="tx1"/>
            </a:solidFill>
            <a:round/>
            <a:headEnd/>
            <a:tailEnd/>
          </a:ln>
        </p:spPr>
        <p:txBody>
          <a:bodyPr lIns="71801" tIns="46673" rIns="71801" bIns="46673"/>
          <a:lstStyle/>
          <a:p>
            <a:pPr marL="255588" indent="-252413" hangingPunct="1">
              <a:lnSpc>
                <a:spcPct val="92000"/>
              </a:lnSpc>
              <a:spcAft>
                <a:spcPts val="1425"/>
              </a:spcAft>
              <a:buSzPct val="70000"/>
              <a:tabLst>
                <a:tab pos="255588" algn="l"/>
                <a:tab pos="712788" algn="l"/>
                <a:tab pos="1168400" algn="l"/>
                <a:tab pos="1624013" algn="l"/>
                <a:tab pos="2079625" algn="l"/>
                <a:tab pos="2536825" algn="l"/>
                <a:tab pos="2992438" algn="l"/>
                <a:tab pos="3448050" algn="l"/>
                <a:tab pos="3905250" algn="l"/>
                <a:tab pos="4359275" algn="l"/>
                <a:tab pos="4816475" algn="l"/>
                <a:tab pos="5272088" algn="l"/>
                <a:tab pos="5727700" algn="l"/>
                <a:tab pos="6184900" algn="l"/>
                <a:tab pos="6640513" algn="l"/>
                <a:tab pos="7096125" algn="l"/>
                <a:tab pos="7551738" algn="l"/>
                <a:tab pos="8008938" algn="l"/>
                <a:tab pos="8462963" algn="l"/>
                <a:tab pos="8920163" algn="l"/>
                <a:tab pos="9374188" algn="l"/>
              </a:tabLst>
            </a:pPr>
            <a:r>
              <a:rPr lang="en-GB" sz="2000" b="1">
                <a:solidFill>
                  <a:srgbClr val="4C4C4C"/>
                </a:solidFill>
              </a:rPr>
              <a:t>2. Before paste, be sure to select a folder!</a:t>
            </a:r>
          </a:p>
        </p:txBody>
      </p:sp>
      <p:cxnSp>
        <p:nvCxnSpPr>
          <p:cNvPr id="188423" name="Connecteur en arc 16"/>
          <p:cNvCxnSpPr>
            <a:cxnSpLocks noChangeShapeType="1"/>
            <a:stCxn id="188421" idx="3"/>
            <a:endCxn id="188420" idx="0"/>
          </p:cNvCxnSpPr>
          <p:nvPr/>
        </p:nvCxnSpPr>
        <p:spPr bwMode="auto">
          <a:xfrm>
            <a:off x="4500563" y="2881313"/>
            <a:ext cx="3433762" cy="1403350"/>
          </a:xfrm>
          <a:prstGeom prst="curvedConnector2">
            <a:avLst/>
          </a:prstGeom>
          <a:noFill/>
          <a:ln w="28575">
            <a:solidFill>
              <a:srgbClr val="FF0000"/>
            </a:solidFill>
            <a:round/>
            <a:headEnd/>
            <a:tailEnd type="triangle" w="lg" len="lg"/>
          </a:ln>
          <a:extLst>
            <a:ext uri="{909E8E84-426E-40dd-AFC4-6F175D3DCCD1}">
              <a14:hiddenFill xmlns:a14="http://schemas.microsoft.com/office/drawing/2010/main">
                <a:noFill/>
              </a14:hiddenFill>
            </a:ext>
          </a:extLst>
        </p:spPr>
      </p:cxnSp>
      <p:sp>
        <p:nvSpPr>
          <p:cNvPr id="188424" name="Text Box 2"/>
          <p:cNvSpPr>
            <a:spLocks noChangeArrowheads="1"/>
          </p:cNvSpPr>
          <p:nvPr/>
        </p:nvSpPr>
        <p:spPr bwMode="auto">
          <a:xfrm>
            <a:off x="1908174" y="1042989"/>
            <a:ext cx="3600450" cy="792162"/>
          </a:xfrm>
          <a:prstGeom prst="wedgeRoundRectCallout">
            <a:avLst>
              <a:gd name="adj1" fmla="val -47264"/>
              <a:gd name="adj2" fmla="val 96940"/>
              <a:gd name="adj3" fmla="val 16667"/>
            </a:avLst>
          </a:prstGeom>
          <a:solidFill>
            <a:srgbClr val="FFFF99"/>
          </a:solidFill>
          <a:ln w="9525">
            <a:solidFill>
              <a:schemeClr val="tx1"/>
            </a:solidFill>
            <a:round/>
            <a:headEnd/>
            <a:tailEnd/>
          </a:ln>
        </p:spPr>
        <p:txBody>
          <a:bodyPr lIns="71801" tIns="46673" rIns="71801" bIns="46673"/>
          <a:lstStyle/>
          <a:p>
            <a:pPr marL="255588" indent="-252413" hangingPunct="1">
              <a:lnSpc>
                <a:spcPct val="92000"/>
              </a:lnSpc>
              <a:spcAft>
                <a:spcPts val="1425"/>
              </a:spcAft>
              <a:buSzPct val="70000"/>
              <a:tabLst>
                <a:tab pos="255588" algn="l"/>
                <a:tab pos="712788" algn="l"/>
                <a:tab pos="1168400" algn="l"/>
                <a:tab pos="1624013" algn="l"/>
                <a:tab pos="2079625" algn="l"/>
                <a:tab pos="2536825" algn="l"/>
                <a:tab pos="2992438" algn="l"/>
                <a:tab pos="3448050" algn="l"/>
                <a:tab pos="3905250" algn="l"/>
                <a:tab pos="4359275" algn="l"/>
                <a:tab pos="4816475" algn="l"/>
                <a:tab pos="5272088" algn="l"/>
                <a:tab pos="5727700" algn="l"/>
                <a:tab pos="6184900" algn="l"/>
                <a:tab pos="6640513" algn="l"/>
                <a:tab pos="7096125" algn="l"/>
                <a:tab pos="7551738" algn="l"/>
                <a:tab pos="8008938" algn="l"/>
                <a:tab pos="8462963" algn="l"/>
                <a:tab pos="8920163" algn="l"/>
                <a:tab pos="9374188" algn="l"/>
              </a:tabLst>
            </a:pPr>
            <a:r>
              <a:rPr lang="en-GB" sz="2000" b="1">
                <a:solidFill>
                  <a:srgbClr val="4C4C4C"/>
                </a:solidFill>
              </a:rPr>
              <a:t>1. Hover over the content and select copy.</a:t>
            </a:r>
          </a:p>
        </p:txBody>
      </p:sp>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5" name="Text Box 1"/>
          <p:cNvSpPr txBox="1">
            <a:spLocks noChangeArrowheads="1"/>
          </p:cNvSpPr>
          <p:nvPr/>
        </p:nvSpPr>
        <p:spPr bwMode="auto">
          <a:xfrm>
            <a:off x="557213" y="301626"/>
            <a:ext cx="10044112" cy="614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ct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9pPr>
          </a:lstStyle>
          <a:p>
            <a:pPr eaLnBrk="1" hangingPunct="1">
              <a:lnSpc>
                <a:spcPct val="92000"/>
              </a:lnSpc>
            </a:pPr>
            <a:r>
              <a:rPr lang="en-GB" sz="3600">
                <a:solidFill>
                  <a:srgbClr val="FFA300"/>
                </a:solidFill>
                <a:ea typeface="ＭＳ Ｐゴシック" charset="0"/>
                <a:cs typeface="ＭＳ Ｐゴシック" charset="0"/>
              </a:rPr>
              <a:t>Introduction</a:t>
            </a:r>
          </a:p>
        </p:txBody>
      </p:sp>
      <p:sp>
        <p:nvSpPr>
          <p:cNvPr id="118786" name="Text Box 2"/>
          <p:cNvSpPr txBox="1">
            <a:spLocks noChangeArrowheads="1"/>
          </p:cNvSpPr>
          <p:nvPr/>
        </p:nvSpPr>
        <p:spPr bwMode="auto">
          <a:xfrm>
            <a:off x="557213" y="1417638"/>
            <a:ext cx="10044112"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lstStyle>
            <a:lvl1pPr marL="258763" indent="-255588" eaLnBrk="0">
              <a:tabLst>
                <a:tab pos="258763" algn="l"/>
                <a:tab pos="715963" algn="l"/>
                <a:tab pos="1173163" algn="l"/>
                <a:tab pos="1630363" algn="l"/>
                <a:tab pos="2087563" algn="l"/>
                <a:tab pos="2544763" algn="l"/>
                <a:tab pos="3001963" algn="l"/>
                <a:tab pos="3459163" algn="l"/>
                <a:tab pos="3916363" algn="l"/>
                <a:tab pos="4373563" algn="l"/>
                <a:tab pos="4830763" algn="l"/>
                <a:tab pos="5287963" algn="l"/>
                <a:tab pos="5745163" algn="l"/>
                <a:tab pos="6202363" algn="l"/>
                <a:tab pos="6659563" algn="l"/>
                <a:tab pos="7116763" algn="l"/>
                <a:tab pos="7573963" algn="l"/>
                <a:tab pos="8031163" algn="l"/>
                <a:tab pos="8488363" algn="l"/>
                <a:tab pos="8945563" algn="l"/>
                <a:tab pos="9402763" algn="l"/>
              </a:tabLst>
              <a:defRPr sz="2300">
                <a:solidFill>
                  <a:schemeClr val="bg1"/>
                </a:solidFill>
                <a:latin typeface="Arial" charset="0"/>
                <a:ea typeface="MS Gothic" charset="0"/>
                <a:cs typeface="MS Gothic" charset="0"/>
              </a:defRPr>
            </a:lvl1pPr>
            <a:lvl2pPr marL="742950" indent="-285750" eaLnBrk="0">
              <a:tabLst>
                <a:tab pos="258763" algn="l"/>
                <a:tab pos="715963" algn="l"/>
                <a:tab pos="1173163" algn="l"/>
                <a:tab pos="1630363" algn="l"/>
                <a:tab pos="2087563" algn="l"/>
                <a:tab pos="2544763" algn="l"/>
                <a:tab pos="3001963" algn="l"/>
                <a:tab pos="3459163" algn="l"/>
                <a:tab pos="3916363" algn="l"/>
                <a:tab pos="4373563" algn="l"/>
                <a:tab pos="4830763" algn="l"/>
                <a:tab pos="5287963" algn="l"/>
                <a:tab pos="5745163" algn="l"/>
                <a:tab pos="6202363" algn="l"/>
                <a:tab pos="6659563" algn="l"/>
                <a:tab pos="7116763" algn="l"/>
                <a:tab pos="7573963" algn="l"/>
                <a:tab pos="8031163" algn="l"/>
                <a:tab pos="8488363" algn="l"/>
                <a:tab pos="8945563" algn="l"/>
                <a:tab pos="9402763" algn="l"/>
              </a:tabLst>
              <a:defRPr sz="2300">
                <a:solidFill>
                  <a:schemeClr val="bg1"/>
                </a:solidFill>
                <a:latin typeface="Arial" charset="0"/>
                <a:ea typeface="MS Gothic" charset="0"/>
                <a:cs typeface="MS Gothic" charset="0"/>
              </a:defRPr>
            </a:lvl2pPr>
            <a:lvl3pPr marL="1143000" indent="-228600" eaLnBrk="0">
              <a:tabLst>
                <a:tab pos="258763" algn="l"/>
                <a:tab pos="715963" algn="l"/>
                <a:tab pos="1173163" algn="l"/>
                <a:tab pos="1630363" algn="l"/>
                <a:tab pos="2087563" algn="l"/>
                <a:tab pos="2544763" algn="l"/>
                <a:tab pos="3001963" algn="l"/>
                <a:tab pos="3459163" algn="l"/>
                <a:tab pos="3916363" algn="l"/>
                <a:tab pos="4373563" algn="l"/>
                <a:tab pos="4830763" algn="l"/>
                <a:tab pos="5287963" algn="l"/>
                <a:tab pos="5745163" algn="l"/>
                <a:tab pos="6202363" algn="l"/>
                <a:tab pos="6659563" algn="l"/>
                <a:tab pos="7116763" algn="l"/>
                <a:tab pos="7573963" algn="l"/>
                <a:tab pos="8031163" algn="l"/>
                <a:tab pos="8488363" algn="l"/>
                <a:tab pos="8945563" algn="l"/>
                <a:tab pos="9402763" algn="l"/>
              </a:tabLst>
              <a:defRPr sz="2300">
                <a:solidFill>
                  <a:schemeClr val="bg1"/>
                </a:solidFill>
                <a:latin typeface="Arial" charset="0"/>
                <a:ea typeface="MS Gothic" charset="0"/>
                <a:cs typeface="MS Gothic" charset="0"/>
              </a:defRPr>
            </a:lvl3pPr>
            <a:lvl4pPr marL="1600200" indent="-228600" eaLnBrk="0">
              <a:tabLst>
                <a:tab pos="258763" algn="l"/>
                <a:tab pos="715963" algn="l"/>
                <a:tab pos="1173163" algn="l"/>
                <a:tab pos="1630363" algn="l"/>
                <a:tab pos="2087563" algn="l"/>
                <a:tab pos="2544763" algn="l"/>
                <a:tab pos="3001963" algn="l"/>
                <a:tab pos="3459163" algn="l"/>
                <a:tab pos="3916363" algn="l"/>
                <a:tab pos="4373563" algn="l"/>
                <a:tab pos="4830763" algn="l"/>
                <a:tab pos="5287963" algn="l"/>
                <a:tab pos="5745163" algn="l"/>
                <a:tab pos="6202363" algn="l"/>
                <a:tab pos="6659563" algn="l"/>
                <a:tab pos="7116763" algn="l"/>
                <a:tab pos="7573963" algn="l"/>
                <a:tab pos="8031163" algn="l"/>
                <a:tab pos="8488363" algn="l"/>
                <a:tab pos="8945563" algn="l"/>
                <a:tab pos="9402763" algn="l"/>
              </a:tabLst>
              <a:defRPr sz="2300">
                <a:solidFill>
                  <a:schemeClr val="bg1"/>
                </a:solidFill>
                <a:latin typeface="Arial" charset="0"/>
                <a:ea typeface="MS Gothic" charset="0"/>
                <a:cs typeface="MS Gothic" charset="0"/>
              </a:defRPr>
            </a:lvl4pPr>
            <a:lvl5pPr marL="2057400" indent="-228600" eaLnBrk="0">
              <a:tabLst>
                <a:tab pos="258763" algn="l"/>
                <a:tab pos="715963" algn="l"/>
                <a:tab pos="1173163" algn="l"/>
                <a:tab pos="1630363" algn="l"/>
                <a:tab pos="2087563" algn="l"/>
                <a:tab pos="2544763" algn="l"/>
                <a:tab pos="3001963" algn="l"/>
                <a:tab pos="3459163" algn="l"/>
                <a:tab pos="3916363" algn="l"/>
                <a:tab pos="4373563" algn="l"/>
                <a:tab pos="4830763" algn="l"/>
                <a:tab pos="5287963" algn="l"/>
                <a:tab pos="5745163" algn="l"/>
                <a:tab pos="6202363" algn="l"/>
                <a:tab pos="6659563" algn="l"/>
                <a:tab pos="7116763" algn="l"/>
                <a:tab pos="7573963" algn="l"/>
                <a:tab pos="8031163" algn="l"/>
                <a:tab pos="8488363" algn="l"/>
                <a:tab pos="8945563" algn="l"/>
                <a:tab pos="9402763"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258763" algn="l"/>
                <a:tab pos="715963" algn="l"/>
                <a:tab pos="1173163" algn="l"/>
                <a:tab pos="1630363" algn="l"/>
                <a:tab pos="2087563" algn="l"/>
                <a:tab pos="2544763" algn="l"/>
                <a:tab pos="3001963" algn="l"/>
                <a:tab pos="3459163" algn="l"/>
                <a:tab pos="3916363" algn="l"/>
                <a:tab pos="4373563" algn="l"/>
                <a:tab pos="4830763" algn="l"/>
                <a:tab pos="5287963" algn="l"/>
                <a:tab pos="5745163" algn="l"/>
                <a:tab pos="6202363" algn="l"/>
                <a:tab pos="6659563" algn="l"/>
                <a:tab pos="7116763" algn="l"/>
                <a:tab pos="7573963" algn="l"/>
                <a:tab pos="8031163" algn="l"/>
                <a:tab pos="8488363" algn="l"/>
                <a:tab pos="8945563" algn="l"/>
                <a:tab pos="9402763"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258763" algn="l"/>
                <a:tab pos="715963" algn="l"/>
                <a:tab pos="1173163" algn="l"/>
                <a:tab pos="1630363" algn="l"/>
                <a:tab pos="2087563" algn="l"/>
                <a:tab pos="2544763" algn="l"/>
                <a:tab pos="3001963" algn="l"/>
                <a:tab pos="3459163" algn="l"/>
                <a:tab pos="3916363" algn="l"/>
                <a:tab pos="4373563" algn="l"/>
                <a:tab pos="4830763" algn="l"/>
                <a:tab pos="5287963" algn="l"/>
                <a:tab pos="5745163" algn="l"/>
                <a:tab pos="6202363" algn="l"/>
                <a:tab pos="6659563" algn="l"/>
                <a:tab pos="7116763" algn="l"/>
                <a:tab pos="7573963" algn="l"/>
                <a:tab pos="8031163" algn="l"/>
                <a:tab pos="8488363" algn="l"/>
                <a:tab pos="8945563" algn="l"/>
                <a:tab pos="9402763"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258763" algn="l"/>
                <a:tab pos="715963" algn="l"/>
                <a:tab pos="1173163" algn="l"/>
                <a:tab pos="1630363" algn="l"/>
                <a:tab pos="2087563" algn="l"/>
                <a:tab pos="2544763" algn="l"/>
                <a:tab pos="3001963" algn="l"/>
                <a:tab pos="3459163" algn="l"/>
                <a:tab pos="3916363" algn="l"/>
                <a:tab pos="4373563" algn="l"/>
                <a:tab pos="4830763" algn="l"/>
                <a:tab pos="5287963" algn="l"/>
                <a:tab pos="5745163" algn="l"/>
                <a:tab pos="6202363" algn="l"/>
                <a:tab pos="6659563" algn="l"/>
                <a:tab pos="7116763" algn="l"/>
                <a:tab pos="7573963" algn="l"/>
                <a:tab pos="8031163" algn="l"/>
                <a:tab pos="8488363" algn="l"/>
                <a:tab pos="8945563" algn="l"/>
                <a:tab pos="9402763"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258763" algn="l"/>
                <a:tab pos="715963" algn="l"/>
                <a:tab pos="1173163" algn="l"/>
                <a:tab pos="1630363" algn="l"/>
                <a:tab pos="2087563" algn="l"/>
                <a:tab pos="2544763" algn="l"/>
                <a:tab pos="3001963" algn="l"/>
                <a:tab pos="3459163" algn="l"/>
                <a:tab pos="3916363" algn="l"/>
                <a:tab pos="4373563" algn="l"/>
                <a:tab pos="4830763" algn="l"/>
                <a:tab pos="5287963" algn="l"/>
                <a:tab pos="5745163" algn="l"/>
                <a:tab pos="6202363" algn="l"/>
                <a:tab pos="6659563" algn="l"/>
                <a:tab pos="7116763" algn="l"/>
                <a:tab pos="7573963" algn="l"/>
                <a:tab pos="8031163" algn="l"/>
                <a:tab pos="8488363" algn="l"/>
                <a:tab pos="8945563" algn="l"/>
                <a:tab pos="9402763" algn="l"/>
              </a:tabLst>
              <a:defRPr sz="2300">
                <a:solidFill>
                  <a:schemeClr val="bg1"/>
                </a:solidFill>
                <a:latin typeface="Arial" charset="0"/>
                <a:ea typeface="MS Gothic" charset="0"/>
                <a:cs typeface="MS Gothic" charset="0"/>
              </a:defRPr>
            </a:lvl9pPr>
          </a:lstStyle>
          <a:p>
            <a:pPr eaLnBrk="1" hangingPunct="1">
              <a:lnSpc>
                <a:spcPct val="101000"/>
              </a:lnSpc>
              <a:spcAft>
                <a:spcPts val="1425"/>
              </a:spcAft>
              <a:buClr>
                <a:srgbClr val="FFA300"/>
              </a:buClr>
              <a:buSzPct val="150000"/>
              <a:buFont typeface="Segoe UI" charset="0"/>
              <a:buChar char="»"/>
            </a:pPr>
            <a:r>
              <a:rPr lang="en-GB" sz="2000" b="1">
                <a:solidFill>
                  <a:srgbClr val="4C4C4C"/>
                </a:solidFill>
                <a:ea typeface="ＭＳ Ｐゴシック" charset="0"/>
                <a:cs typeface="ＭＳ Ｐゴシック" charset="0"/>
              </a:rPr>
              <a:t>JCR: Java Content Repository (Specification JSR 170) </a:t>
            </a:r>
          </a:p>
          <a:p>
            <a:pPr eaLnBrk="1" hangingPunct="1">
              <a:lnSpc>
                <a:spcPct val="101000"/>
              </a:lnSpc>
              <a:spcAft>
                <a:spcPts val="1425"/>
              </a:spcAft>
              <a:buClr>
                <a:srgbClr val="FFA300"/>
              </a:buClr>
              <a:buSzPct val="150000"/>
              <a:buFont typeface="Segoe UI" charset="0"/>
              <a:buChar char="»"/>
            </a:pPr>
            <a:r>
              <a:rPr lang="en-GB" sz="2000" b="1">
                <a:solidFill>
                  <a:srgbClr val="4C4C4C"/>
                </a:solidFill>
                <a:ea typeface="ＭＳ Ｐゴシック" charset="0"/>
                <a:cs typeface="ＭＳ Ｐゴシック" charset="0"/>
              </a:rPr>
              <a:t>Hierarchical structure</a:t>
            </a:r>
          </a:p>
          <a:p>
            <a:pPr eaLnBrk="1" hangingPunct="1">
              <a:lnSpc>
                <a:spcPct val="101000"/>
              </a:lnSpc>
              <a:spcAft>
                <a:spcPts val="1425"/>
              </a:spcAft>
              <a:buClr>
                <a:srgbClr val="FFA300"/>
              </a:buClr>
              <a:buSzPct val="150000"/>
              <a:buFont typeface="Segoe UI" charset="0"/>
              <a:buChar char="»"/>
            </a:pPr>
            <a:r>
              <a:rPr lang="en-GB" sz="2000" b="1">
                <a:solidFill>
                  <a:srgbClr val="4C4C4C"/>
                </a:solidFill>
                <a:ea typeface="ＭＳ Ｐゴシック" charset="0"/>
                <a:cs typeface="ＭＳ Ｐゴシック" charset="0"/>
              </a:rPr>
              <a:t>Used like a file system in eXo</a:t>
            </a:r>
          </a:p>
          <a:p>
            <a:pPr eaLnBrk="1" hangingPunct="1">
              <a:lnSpc>
                <a:spcPct val="101000"/>
              </a:lnSpc>
              <a:spcAft>
                <a:spcPts val="1425"/>
              </a:spcAft>
              <a:buClr>
                <a:srgbClr val="FFA300"/>
              </a:buClr>
              <a:buSzPct val="150000"/>
              <a:buFont typeface="Segoe UI" charset="0"/>
              <a:buChar char="»"/>
            </a:pPr>
            <a:r>
              <a:rPr lang="en-GB" sz="2000" b="1">
                <a:solidFill>
                  <a:srgbClr val="4C4C4C"/>
                </a:solidFill>
                <a:ea typeface="ＭＳ Ｐゴシック" charset="0"/>
                <a:cs typeface="ＭＳ Ｐゴシック" charset="0"/>
              </a:rPr>
              <a:t>All data, content and configuration is stored in the JCR.</a:t>
            </a:r>
          </a:p>
          <a:p>
            <a:pPr eaLnBrk="1" hangingPunct="1">
              <a:lnSpc>
                <a:spcPct val="101000"/>
              </a:lnSpc>
              <a:spcAft>
                <a:spcPts val="1425"/>
              </a:spcAft>
              <a:buClr>
                <a:srgbClr val="FFA300"/>
              </a:buClr>
              <a:buSzPct val="150000"/>
              <a:buFont typeface="Segoe UI" charset="0"/>
              <a:buChar char="»"/>
            </a:pPr>
            <a:r>
              <a:rPr lang="en-GB" sz="2000" b="1">
                <a:solidFill>
                  <a:srgbClr val="4C4C4C"/>
                </a:solidFill>
                <a:ea typeface="ＭＳ Ｐゴシック" charset="0"/>
                <a:cs typeface="ＭＳ Ｐゴシック" charset="0"/>
              </a:rPr>
              <a:t>Advances services (queries, locks, versioning,...)‏</a:t>
            </a:r>
          </a:p>
        </p:txBody>
      </p:sp>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5" name="Text Box 1"/>
          <p:cNvSpPr txBox="1">
            <a:spLocks noChangeArrowheads="1"/>
          </p:cNvSpPr>
          <p:nvPr/>
        </p:nvSpPr>
        <p:spPr bwMode="auto">
          <a:xfrm>
            <a:off x="557213" y="301626"/>
            <a:ext cx="10044112" cy="614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ct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9pPr>
          </a:lstStyle>
          <a:p>
            <a:pPr eaLnBrk="1" hangingPunct="1">
              <a:lnSpc>
                <a:spcPct val="92000"/>
              </a:lnSpc>
            </a:pPr>
            <a:r>
              <a:rPr lang="en-GB" sz="3600">
                <a:solidFill>
                  <a:srgbClr val="FFA300"/>
                </a:solidFill>
              </a:rPr>
              <a:t>Rename</a:t>
            </a:r>
          </a:p>
        </p:txBody>
      </p:sp>
      <p:sp>
        <p:nvSpPr>
          <p:cNvPr id="50179" name="Rectangle 6"/>
          <p:cNvSpPr>
            <a:spLocks noChangeArrowheads="1"/>
          </p:cNvSpPr>
          <p:nvPr/>
        </p:nvSpPr>
        <p:spPr bwMode="auto">
          <a:xfrm>
            <a:off x="436564" y="1136650"/>
            <a:ext cx="10333037" cy="5429250"/>
          </a:xfrm>
          <a:prstGeom prst="rect">
            <a:avLst/>
          </a:prstGeom>
          <a:noFill/>
          <a:ln w="12700">
            <a:noFill/>
            <a:miter lim="800000"/>
            <a:headEnd/>
            <a:tailEnd/>
          </a:ln>
        </p:spPr>
        <p:txBody>
          <a:bodyPr lIns="0" tIns="0" rIns="0" bIns="0"/>
          <a:lstStyle/>
          <a:p>
            <a:pPr marL="533533" indent="-318229" defTabSz="911931" eaLnBrk="0">
              <a:lnSpc>
                <a:spcPct val="98000"/>
              </a:lnSpc>
              <a:spcAft>
                <a:spcPts val="1425"/>
              </a:spcAft>
              <a:buClr>
                <a:srgbClr val="FFA300"/>
              </a:buClr>
              <a:buSzPct val="120000"/>
              <a:buFont typeface="Segoe UI" pitchFamily="34" charset="0"/>
              <a:buChar char="»"/>
              <a:defRPr/>
            </a:pPr>
            <a:endParaRPr lang="en-US" sz="2200" b="1" i="1" dirty="0">
              <a:solidFill>
                <a:srgbClr val="4C4C4C"/>
              </a:solidFill>
              <a:ea typeface="MS Gothic" pitchFamily="49" charset="-128"/>
              <a:cs typeface="+mn-cs"/>
            </a:endParaRPr>
          </a:p>
        </p:txBody>
      </p:sp>
      <p:pic>
        <p:nvPicPr>
          <p:cNvPr id="190467" name="Image 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9388" y="1187450"/>
            <a:ext cx="4449762" cy="2376488"/>
          </a:xfrm>
          <a:prstGeom prst="rect">
            <a:avLst/>
          </a:prstGeom>
          <a:noFill/>
          <a:ln w="9525">
            <a:solidFill>
              <a:srgbClr val="B3B3B3"/>
            </a:solidFill>
            <a:miter lim="800000"/>
            <a:headEnd/>
            <a:tailEnd/>
          </a:ln>
          <a:extLst>
            <a:ext uri="{909E8E84-426E-40dd-AFC4-6F175D3DCCD1}">
              <a14:hiddenFill xmlns:a14="http://schemas.microsoft.com/office/drawing/2010/main">
                <a:solidFill>
                  <a:srgbClr val="FFFFFF"/>
                </a:solidFill>
              </a14:hiddenFill>
            </a:ext>
          </a:extLst>
        </p:spPr>
      </p:pic>
      <p:pic>
        <p:nvPicPr>
          <p:cNvPr id="190468" name="Image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284664" y="2266951"/>
            <a:ext cx="6851650" cy="2592388"/>
          </a:xfrm>
          <a:prstGeom prst="rect">
            <a:avLst/>
          </a:prstGeom>
          <a:noFill/>
          <a:ln w="9525">
            <a:solidFill>
              <a:srgbClr val="B3B3B3"/>
            </a:solidFill>
            <a:miter lim="800000"/>
            <a:headEnd/>
            <a:tailEnd/>
          </a:ln>
          <a:extLst>
            <a:ext uri="{909E8E84-426E-40dd-AFC4-6F175D3DCCD1}">
              <a14:hiddenFill xmlns:a14="http://schemas.microsoft.com/office/drawing/2010/main">
                <a:solidFill>
                  <a:srgbClr val="FFFFFF"/>
                </a:solidFill>
              </a14:hiddenFill>
            </a:ext>
          </a:extLst>
        </p:spPr>
      </p:pic>
      <p:pic>
        <p:nvPicPr>
          <p:cNvPr id="190469" name="Image 4"/>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867400" y="5219700"/>
            <a:ext cx="4495800" cy="1447800"/>
          </a:xfrm>
          <a:prstGeom prst="rect">
            <a:avLst/>
          </a:prstGeom>
          <a:noFill/>
          <a:ln w="9525">
            <a:solidFill>
              <a:srgbClr val="B3B3B3"/>
            </a:solidFill>
            <a:miter lim="800000"/>
            <a:headEnd/>
            <a:tailEnd/>
          </a:ln>
          <a:extLst>
            <a:ext uri="{909E8E84-426E-40dd-AFC4-6F175D3DCCD1}">
              <a14:hiddenFill xmlns:a14="http://schemas.microsoft.com/office/drawing/2010/main">
                <a:solidFill>
                  <a:srgbClr val="FFFFFF"/>
                </a:solidFill>
              </a14:hiddenFill>
            </a:ext>
          </a:extLst>
        </p:spPr>
      </p:pic>
      <p:sp>
        <p:nvSpPr>
          <p:cNvPr id="190470" name="Rectangle à coins arrondis 8"/>
          <p:cNvSpPr>
            <a:spLocks noChangeArrowheads="1"/>
          </p:cNvSpPr>
          <p:nvPr/>
        </p:nvSpPr>
        <p:spPr bwMode="auto">
          <a:xfrm>
            <a:off x="179388" y="1187451"/>
            <a:ext cx="2376487" cy="576263"/>
          </a:xfrm>
          <a:prstGeom prst="roundRect">
            <a:avLst>
              <a:gd name="adj" fmla="val 9949"/>
            </a:avLst>
          </a:prstGeom>
          <a:noFill/>
          <a:ln w="31750">
            <a:solidFill>
              <a:srgbClr val="FF0000"/>
            </a:solidFill>
            <a:round/>
            <a:headEnd/>
            <a:tailEnd/>
          </a:ln>
          <a:extLst>
            <a:ext uri="{909E8E84-426E-40dd-AFC4-6F175D3DCCD1}">
              <a14:hiddenFill xmlns:a14="http://schemas.microsoft.com/office/drawing/2010/main">
                <a:solidFill>
                  <a:srgbClr val="FFFFFF"/>
                </a:solidFill>
              </a14:hiddenFill>
            </a:ext>
          </a:extLst>
        </p:spPr>
        <p:txBody>
          <a:bodyPr lIns="91190" tIns="45599" rIns="91190" bIns="45599"/>
          <a:lstStyle/>
          <a:p>
            <a:endParaRPr lang="en-US">
              <a:solidFill>
                <a:srgbClr val="FFFFFF"/>
              </a:solidFill>
            </a:endParaRPr>
          </a:p>
        </p:txBody>
      </p:sp>
      <p:cxnSp>
        <p:nvCxnSpPr>
          <p:cNvPr id="190471" name="Connecteur en arc 16"/>
          <p:cNvCxnSpPr>
            <a:cxnSpLocks noChangeShapeType="1"/>
            <a:stCxn id="190473" idx="3"/>
          </p:cNvCxnSpPr>
          <p:nvPr/>
        </p:nvCxnSpPr>
        <p:spPr bwMode="auto">
          <a:xfrm flipV="1">
            <a:off x="3276600" y="3059114"/>
            <a:ext cx="1223963" cy="360362"/>
          </a:xfrm>
          <a:prstGeom prst="curvedConnector3">
            <a:avLst>
              <a:gd name="adj1" fmla="val 50000"/>
            </a:avLst>
          </a:prstGeom>
          <a:noFill/>
          <a:ln w="28575">
            <a:solidFill>
              <a:srgbClr val="FF0000"/>
            </a:solidFill>
            <a:round/>
            <a:headEnd/>
            <a:tailEnd type="triangle" w="lg" len="lg"/>
          </a:ln>
          <a:extLst>
            <a:ext uri="{909E8E84-426E-40dd-AFC4-6F175D3DCCD1}">
              <a14:hiddenFill xmlns:a14="http://schemas.microsoft.com/office/drawing/2010/main">
                <a:noFill/>
              </a14:hiddenFill>
            </a:ext>
          </a:extLst>
        </p:spPr>
      </p:cxnSp>
      <p:sp>
        <p:nvSpPr>
          <p:cNvPr id="190472" name="Text Box 2"/>
          <p:cNvSpPr>
            <a:spLocks noChangeArrowheads="1"/>
          </p:cNvSpPr>
          <p:nvPr/>
        </p:nvSpPr>
        <p:spPr bwMode="auto">
          <a:xfrm>
            <a:off x="95251" y="4140200"/>
            <a:ext cx="3324225" cy="719138"/>
          </a:xfrm>
          <a:prstGeom prst="wedgeRoundRectCallout">
            <a:avLst>
              <a:gd name="adj1" fmla="val -13421"/>
              <a:gd name="adj2" fmla="val -369074"/>
              <a:gd name="adj3" fmla="val 16667"/>
            </a:avLst>
          </a:prstGeom>
          <a:solidFill>
            <a:srgbClr val="FFFF99"/>
          </a:solidFill>
          <a:ln w="9525">
            <a:solidFill>
              <a:schemeClr val="tx1"/>
            </a:solidFill>
            <a:round/>
            <a:headEnd/>
            <a:tailEnd/>
          </a:ln>
        </p:spPr>
        <p:txBody>
          <a:bodyPr lIns="71801" tIns="46673" rIns="71801" bIns="46673"/>
          <a:lstStyle/>
          <a:p>
            <a:pPr marL="255588" indent="-252413" hangingPunct="1">
              <a:lnSpc>
                <a:spcPct val="92000"/>
              </a:lnSpc>
              <a:spcAft>
                <a:spcPts val="1425"/>
              </a:spcAft>
              <a:buSzPct val="70000"/>
              <a:tabLst>
                <a:tab pos="255588" algn="l"/>
                <a:tab pos="712788" algn="l"/>
                <a:tab pos="1168400" algn="l"/>
                <a:tab pos="1624013" algn="l"/>
                <a:tab pos="2079625" algn="l"/>
                <a:tab pos="2536825" algn="l"/>
                <a:tab pos="2992438" algn="l"/>
                <a:tab pos="3448050" algn="l"/>
                <a:tab pos="3905250" algn="l"/>
                <a:tab pos="4359275" algn="l"/>
                <a:tab pos="4816475" algn="l"/>
                <a:tab pos="5272088" algn="l"/>
                <a:tab pos="5727700" algn="l"/>
                <a:tab pos="6184900" algn="l"/>
                <a:tab pos="6640513" algn="l"/>
                <a:tab pos="7096125" algn="l"/>
                <a:tab pos="7551738" algn="l"/>
                <a:tab pos="8008938" algn="l"/>
                <a:tab pos="8462963" algn="l"/>
                <a:tab pos="8920163" algn="l"/>
                <a:tab pos="9374188" algn="l"/>
              </a:tabLst>
            </a:pPr>
            <a:r>
              <a:rPr lang="en-GB" sz="2000" b="1">
                <a:solidFill>
                  <a:srgbClr val="4C4C4C"/>
                </a:solidFill>
              </a:rPr>
              <a:t>Same name siblings, rename the 2</a:t>
            </a:r>
            <a:r>
              <a:rPr lang="en-GB" sz="2000" b="1" baseline="30000">
                <a:solidFill>
                  <a:srgbClr val="4C4C4C"/>
                </a:solidFill>
              </a:rPr>
              <a:t>nd</a:t>
            </a:r>
            <a:r>
              <a:rPr lang="en-GB" sz="2000" b="1">
                <a:solidFill>
                  <a:srgbClr val="4C4C4C"/>
                </a:solidFill>
              </a:rPr>
              <a:t> sibling</a:t>
            </a:r>
          </a:p>
        </p:txBody>
      </p:sp>
      <p:sp>
        <p:nvSpPr>
          <p:cNvPr id="190473" name="Rectangle à coins arrondis 8"/>
          <p:cNvSpPr>
            <a:spLocks noChangeArrowheads="1"/>
          </p:cNvSpPr>
          <p:nvPr/>
        </p:nvSpPr>
        <p:spPr bwMode="auto">
          <a:xfrm>
            <a:off x="2051050" y="3275013"/>
            <a:ext cx="1225550" cy="288925"/>
          </a:xfrm>
          <a:prstGeom prst="roundRect">
            <a:avLst>
              <a:gd name="adj" fmla="val 9949"/>
            </a:avLst>
          </a:prstGeom>
          <a:noFill/>
          <a:ln w="31750">
            <a:solidFill>
              <a:srgbClr val="FF0000"/>
            </a:solidFill>
            <a:round/>
            <a:headEnd/>
            <a:tailEnd/>
          </a:ln>
          <a:extLst>
            <a:ext uri="{909E8E84-426E-40dd-AFC4-6F175D3DCCD1}">
              <a14:hiddenFill xmlns:a14="http://schemas.microsoft.com/office/drawing/2010/main">
                <a:solidFill>
                  <a:srgbClr val="FFFFFF"/>
                </a:solidFill>
              </a14:hiddenFill>
            </a:ext>
          </a:extLst>
        </p:spPr>
        <p:txBody>
          <a:bodyPr lIns="91190" tIns="45599" rIns="91190" bIns="45599"/>
          <a:lstStyle/>
          <a:p>
            <a:endParaRPr lang="en-US">
              <a:solidFill>
                <a:srgbClr val="FFFFFF"/>
              </a:solidFill>
            </a:endParaRPr>
          </a:p>
        </p:txBody>
      </p:sp>
      <p:sp>
        <p:nvSpPr>
          <p:cNvPr id="190474" name="Rectangle à coins arrondis 8"/>
          <p:cNvSpPr>
            <a:spLocks noChangeArrowheads="1"/>
          </p:cNvSpPr>
          <p:nvPr/>
        </p:nvSpPr>
        <p:spPr bwMode="auto">
          <a:xfrm>
            <a:off x="5867400" y="2266950"/>
            <a:ext cx="1944688" cy="433388"/>
          </a:xfrm>
          <a:prstGeom prst="roundRect">
            <a:avLst>
              <a:gd name="adj" fmla="val 9949"/>
            </a:avLst>
          </a:prstGeom>
          <a:noFill/>
          <a:ln w="31750">
            <a:solidFill>
              <a:srgbClr val="FF0000"/>
            </a:solidFill>
            <a:round/>
            <a:headEnd/>
            <a:tailEnd/>
          </a:ln>
          <a:extLst>
            <a:ext uri="{909E8E84-426E-40dd-AFC4-6F175D3DCCD1}">
              <a14:hiddenFill xmlns:a14="http://schemas.microsoft.com/office/drawing/2010/main">
                <a:solidFill>
                  <a:srgbClr val="FFFFFF"/>
                </a:solidFill>
              </a14:hiddenFill>
            </a:ext>
          </a:extLst>
        </p:spPr>
        <p:txBody>
          <a:bodyPr lIns="91190" tIns="45599" rIns="91190" bIns="45599"/>
          <a:lstStyle/>
          <a:p>
            <a:endParaRPr lang="en-US">
              <a:solidFill>
                <a:srgbClr val="FFFFFF"/>
              </a:solidFill>
            </a:endParaRPr>
          </a:p>
        </p:txBody>
      </p:sp>
      <p:sp>
        <p:nvSpPr>
          <p:cNvPr id="190475" name="Rectangle à coins arrondis 8"/>
          <p:cNvSpPr>
            <a:spLocks noChangeArrowheads="1"/>
          </p:cNvSpPr>
          <p:nvPr/>
        </p:nvSpPr>
        <p:spPr bwMode="auto">
          <a:xfrm>
            <a:off x="6948488" y="3797300"/>
            <a:ext cx="1727200" cy="431800"/>
          </a:xfrm>
          <a:prstGeom prst="roundRect">
            <a:avLst>
              <a:gd name="adj" fmla="val 9949"/>
            </a:avLst>
          </a:prstGeom>
          <a:noFill/>
          <a:ln w="31750">
            <a:solidFill>
              <a:srgbClr val="FF0000"/>
            </a:solidFill>
            <a:round/>
            <a:headEnd/>
            <a:tailEnd/>
          </a:ln>
          <a:extLst>
            <a:ext uri="{909E8E84-426E-40dd-AFC4-6F175D3DCCD1}">
              <a14:hiddenFill xmlns:a14="http://schemas.microsoft.com/office/drawing/2010/main">
                <a:solidFill>
                  <a:srgbClr val="FFFFFF"/>
                </a:solidFill>
              </a14:hiddenFill>
            </a:ext>
          </a:extLst>
        </p:spPr>
        <p:txBody>
          <a:bodyPr lIns="91190" tIns="45599" rIns="91190" bIns="45599"/>
          <a:lstStyle/>
          <a:p>
            <a:endParaRPr lang="en-US">
              <a:solidFill>
                <a:srgbClr val="FFFFFF"/>
              </a:solidFill>
            </a:endParaRPr>
          </a:p>
        </p:txBody>
      </p:sp>
      <p:sp>
        <p:nvSpPr>
          <p:cNvPr id="190476" name="Text Box 2"/>
          <p:cNvSpPr>
            <a:spLocks noChangeArrowheads="1"/>
          </p:cNvSpPr>
          <p:nvPr/>
        </p:nvSpPr>
        <p:spPr bwMode="auto">
          <a:xfrm>
            <a:off x="7019926" y="1116013"/>
            <a:ext cx="3889375" cy="503237"/>
          </a:xfrm>
          <a:prstGeom prst="wedgeRoundRectCallout">
            <a:avLst>
              <a:gd name="adj1" fmla="val -41819"/>
              <a:gd name="adj2" fmla="val 163421"/>
              <a:gd name="adj3" fmla="val 16667"/>
            </a:avLst>
          </a:prstGeom>
          <a:solidFill>
            <a:srgbClr val="FFFF99"/>
          </a:solidFill>
          <a:ln w="9525">
            <a:solidFill>
              <a:schemeClr val="tx1"/>
            </a:solidFill>
            <a:round/>
            <a:headEnd/>
            <a:tailEnd/>
          </a:ln>
        </p:spPr>
        <p:txBody>
          <a:bodyPr lIns="71801" tIns="46673" rIns="71801" bIns="46673"/>
          <a:lstStyle/>
          <a:p>
            <a:pPr marL="255588" indent="-252413" hangingPunct="1">
              <a:lnSpc>
                <a:spcPct val="92000"/>
              </a:lnSpc>
              <a:spcAft>
                <a:spcPts val="1425"/>
              </a:spcAft>
              <a:buSzPct val="70000"/>
              <a:tabLst>
                <a:tab pos="255588" algn="l"/>
                <a:tab pos="712788" algn="l"/>
                <a:tab pos="1168400" algn="l"/>
                <a:tab pos="1624013" algn="l"/>
                <a:tab pos="2079625" algn="l"/>
                <a:tab pos="2536825" algn="l"/>
                <a:tab pos="2992438" algn="l"/>
                <a:tab pos="3448050" algn="l"/>
                <a:tab pos="3905250" algn="l"/>
                <a:tab pos="4359275" algn="l"/>
                <a:tab pos="4816475" algn="l"/>
                <a:tab pos="5272088" algn="l"/>
                <a:tab pos="5727700" algn="l"/>
                <a:tab pos="6184900" algn="l"/>
                <a:tab pos="6640513" algn="l"/>
                <a:tab pos="7096125" algn="l"/>
                <a:tab pos="7551738" algn="l"/>
                <a:tab pos="8008938" algn="l"/>
                <a:tab pos="8462963" algn="l"/>
                <a:tab pos="8920163" algn="l"/>
                <a:tab pos="9374188" algn="l"/>
              </a:tabLst>
            </a:pPr>
            <a:r>
              <a:rPr lang="en-GB" sz="2000" b="1">
                <a:solidFill>
                  <a:srgbClr val="4C4C4C"/>
                </a:solidFill>
              </a:rPr>
              <a:t>Index for the second sibling</a:t>
            </a:r>
          </a:p>
        </p:txBody>
      </p:sp>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3" name="Text Box 1"/>
          <p:cNvSpPr txBox="1">
            <a:spLocks noChangeArrowheads="1"/>
          </p:cNvSpPr>
          <p:nvPr/>
        </p:nvSpPr>
        <p:spPr bwMode="auto">
          <a:xfrm>
            <a:off x="557213" y="301626"/>
            <a:ext cx="10044112" cy="614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ct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9pPr>
          </a:lstStyle>
          <a:p>
            <a:pPr eaLnBrk="1" hangingPunct="1">
              <a:lnSpc>
                <a:spcPct val="92000"/>
              </a:lnSpc>
            </a:pPr>
            <a:r>
              <a:rPr lang="en-GB" sz="3600">
                <a:solidFill>
                  <a:srgbClr val="FFA300"/>
                </a:solidFill>
              </a:rPr>
              <a:t>Edit Content</a:t>
            </a:r>
          </a:p>
        </p:txBody>
      </p:sp>
      <p:sp>
        <p:nvSpPr>
          <p:cNvPr id="50179" name="Rectangle 6"/>
          <p:cNvSpPr>
            <a:spLocks noChangeArrowheads="1"/>
          </p:cNvSpPr>
          <p:nvPr/>
        </p:nvSpPr>
        <p:spPr bwMode="auto">
          <a:xfrm>
            <a:off x="436564" y="1590675"/>
            <a:ext cx="10333037" cy="5429250"/>
          </a:xfrm>
          <a:prstGeom prst="rect">
            <a:avLst/>
          </a:prstGeom>
          <a:noFill/>
          <a:ln w="12700">
            <a:noFill/>
            <a:miter lim="800000"/>
            <a:headEnd/>
            <a:tailEnd/>
          </a:ln>
        </p:spPr>
        <p:txBody>
          <a:bodyPr lIns="0" tIns="0" rIns="0" bIns="0"/>
          <a:lstStyle/>
          <a:p>
            <a:pPr marL="533533" indent="-318229" defTabSz="911931" eaLnBrk="0">
              <a:lnSpc>
                <a:spcPct val="98000"/>
              </a:lnSpc>
              <a:spcAft>
                <a:spcPts val="1425"/>
              </a:spcAft>
              <a:buClr>
                <a:srgbClr val="FFA300"/>
              </a:buClr>
              <a:buSzPct val="120000"/>
              <a:buFont typeface="Segoe UI" pitchFamily="34" charset="0"/>
              <a:buChar char="»"/>
              <a:defRPr/>
            </a:pPr>
            <a:endParaRPr lang="en-US" sz="2200" b="1" i="1" dirty="0">
              <a:solidFill>
                <a:srgbClr val="4C4C4C"/>
              </a:solidFill>
              <a:ea typeface="MS Gothic" pitchFamily="49" charset="-128"/>
              <a:cs typeface="+mn-cs"/>
            </a:endParaRPr>
          </a:p>
        </p:txBody>
      </p:sp>
      <p:pic>
        <p:nvPicPr>
          <p:cNvPr id="192515" name="Imag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55650" y="2457450"/>
            <a:ext cx="9258300" cy="393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2516" name="Rectangle à coins arrondis 8"/>
          <p:cNvSpPr>
            <a:spLocks noChangeArrowheads="1"/>
          </p:cNvSpPr>
          <p:nvPr/>
        </p:nvSpPr>
        <p:spPr bwMode="auto">
          <a:xfrm>
            <a:off x="8027988" y="3609975"/>
            <a:ext cx="1800225" cy="431800"/>
          </a:xfrm>
          <a:prstGeom prst="roundRect">
            <a:avLst>
              <a:gd name="adj" fmla="val 9949"/>
            </a:avLst>
          </a:prstGeom>
          <a:noFill/>
          <a:ln w="31750">
            <a:solidFill>
              <a:srgbClr val="FF0000"/>
            </a:solidFill>
            <a:round/>
            <a:headEnd/>
            <a:tailEnd/>
          </a:ln>
          <a:extLst>
            <a:ext uri="{909E8E84-426E-40dd-AFC4-6F175D3DCCD1}">
              <a14:hiddenFill xmlns:a14="http://schemas.microsoft.com/office/drawing/2010/main">
                <a:solidFill>
                  <a:srgbClr val="FFFFFF"/>
                </a:solidFill>
              </a14:hiddenFill>
            </a:ext>
          </a:extLst>
        </p:spPr>
        <p:txBody>
          <a:bodyPr lIns="91190" tIns="45599" rIns="91190" bIns="45599"/>
          <a:lstStyle/>
          <a:p>
            <a:endParaRPr lang="en-US">
              <a:solidFill>
                <a:srgbClr val="FFFFFF"/>
              </a:solidFill>
            </a:endParaRPr>
          </a:p>
        </p:txBody>
      </p:sp>
      <p:sp>
        <p:nvSpPr>
          <p:cNvPr id="192517" name="Rectangle à coins arrondis 8"/>
          <p:cNvSpPr>
            <a:spLocks noChangeArrowheads="1"/>
          </p:cNvSpPr>
          <p:nvPr/>
        </p:nvSpPr>
        <p:spPr bwMode="auto">
          <a:xfrm>
            <a:off x="1619251" y="2601914"/>
            <a:ext cx="3384550" cy="360362"/>
          </a:xfrm>
          <a:prstGeom prst="roundRect">
            <a:avLst>
              <a:gd name="adj" fmla="val 9949"/>
            </a:avLst>
          </a:prstGeom>
          <a:noFill/>
          <a:ln w="31750">
            <a:solidFill>
              <a:srgbClr val="FF0000"/>
            </a:solidFill>
            <a:round/>
            <a:headEnd/>
            <a:tailEnd/>
          </a:ln>
          <a:extLst>
            <a:ext uri="{909E8E84-426E-40dd-AFC4-6F175D3DCCD1}">
              <a14:hiddenFill xmlns:a14="http://schemas.microsoft.com/office/drawing/2010/main">
                <a:solidFill>
                  <a:srgbClr val="FFFFFF"/>
                </a:solidFill>
              </a14:hiddenFill>
            </a:ext>
          </a:extLst>
        </p:spPr>
        <p:txBody>
          <a:bodyPr lIns="91190" tIns="45599" rIns="91190" bIns="45599"/>
          <a:lstStyle/>
          <a:p>
            <a:endParaRPr lang="en-US">
              <a:solidFill>
                <a:srgbClr val="FFFFFF"/>
              </a:solidFill>
            </a:endParaRPr>
          </a:p>
        </p:txBody>
      </p:sp>
      <p:sp>
        <p:nvSpPr>
          <p:cNvPr id="192518" name="Text Box 2"/>
          <p:cNvSpPr>
            <a:spLocks noChangeArrowheads="1"/>
          </p:cNvSpPr>
          <p:nvPr/>
        </p:nvSpPr>
        <p:spPr bwMode="auto">
          <a:xfrm>
            <a:off x="2411414" y="1187450"/>
            <a:ext cx="2317750" cy="720725"/>
          </a:xfrm>
          <a:prstGeom prst="wedgeRoundRectCallout">
            <a:avLst>
              <a:gd name="adj1" fmla="val -36306"/>
              <a:gd name="adj2" fmla="val 130588"/>
              <a:gd name="adj3" fmla="val 16667"/>
            </a:avLst>
          </a:prstGeom>
          <a:solidFill>
            <a:srgbClr val="FFFF99"/>
          </a:solidFill>
          <a:ln w="9525">
            <a:solidFill>
              <a:schemeClr val="tx1"/>
            </a:solidFill>
            <a:round/>
            <a:headEnd/>
            <a:tailEnd/>
          </a:ln>
        </p:spPr>
        <p:txBody>
          <a:bodyPr lIns="71801" tIns="46673" rIns="71801" bIns="46673"/>
          <a:lstStyle/>
          <a:p>
            <a:pPr marL="255588" indent="-252413" hangingPunct="1">
              <a:lnSpc>
                <a:spcPct val="92000"/>
              </a:lnSpc>
              <a:spcAft>
                <a:spcPts val="1425"/>
              </a:spcAft>
              <a:buSzPct val="70000"/>
              <a:tabLst>
                <a:tab pos="255588" algn="l"/>
                <a:tab pos="712788" algn="l"/>
                <a:tab pos="1168400" algn="l"/>
                <a:tab pos="1624013" algn="l"/>
                <a:tab pos="2079625" algn="l"/>
                <a:tab pos="2536825" algn="l"/>
                <a:tab pos="2992438" algn="l"/>
                <a:tab pos="3448050" algn="l"/>
                <a:tab pos="3905250" algn="l"/>
                <a:tab pos="4359275" algn="l"/>
                <a:tab pos="4816475" algn="l"/>
                <a:tab pos="5272088" algn="l"/>
                <a:tab pos="5727700" algn="l"/>
                <a:tab pos="6184900" algn="l"/>
                <a:tab pos="6640513" algn="l"/>
                <a:tab pos="7096125" algn="l"/>
                <a:tab pos="7551738" algn="l"/>
                <a:tab pos="8008938" algn="l"/>
                <a:tab pos="8462963" algn="l"/>
                <a:tab pos="8920163" algn="l"/>
                <a:tab pos="9374188" algn="l"/>
              </a:tabLst>
            </a:pPr>
            <a:r>
              <a:rPr lang="en-GB" sz="2000" b="1">
                <a:solidFill>
                  <a:srgbClr val="4C4C4C"/>
                </a:solidFill>
              </a:rPr>
              <a:t>1. Select the renamed node</a:t>
            </a:r>
          </a:p>
        </p:txBody>
      </p:sp>
      <p:sp>
        <p:nvSpPr>
          <p:cNvPr id="192519" name="Text Box 2"/>
          <p:cNvSpPr>
            <a:spLocks noChangeArrowheads="1"/>
          </p:cNvSpPr>
          <p:nvPr/>
        </p:nvSpPr>
        <p:spPr bwMode="auto">
          <a:xfrm>
            <a:off x="7019926" y="1258888"/>
            <a:ext cx="3902075" cy="720725"/>
          </a:xfrm>
          <a:prstGeom prst="wedgeRoundRectCallout">
            <a:avLst>
              <a:gd name="adj1" fmla="val 17384"/>
              <a:gd name="adj2" fmla="val 265301"/>
              <a:gd name="adj3" fmla="val 16667"/>
            </a:avLst>
          </a:prstGeom>
          <a:solidFill>
            <a:srgbClr val="FFFF99"/>
          </a:solidFill>
          <a:ln w="9525">
            <a:solidFill>
              <a:schemeClr val="tx1"/>
            </a:solidFill>
            <a:round/>
            <a:headEnd/>
            <a:tailEnd/>
          </a:ln>
        </p:spPr>
        <p:txBody>
          <a:bodyPr lIns="71801" tIns="46673" rIns="71801" bIns="46673"/>
          <a:lstStyle/>
          <a:p>
            <a:pPr marL="255588" indent="-252413" hangingPunct="1">
              <a:lnSpc>
                <a:spcPct val="92000"/>
              </a:lnSpc>
              <a:spcAft>
                <a:spcPts val="1425"/>
              </a:spcAft>
              <a:buSzPct val="70000"/>
              <a:tabLst>
                <a:tab pos="255588" algn="l"/>
                <a:tab pos="712788" algn="l"/>
                <a:tab pos="1168400" algn="l"/>
                <a:tab pos="1624013" algn="l"/>
                <a:tab pos="2079625" algn="l"/>
                <a:tab pos="2536825" algn="l"/>
                <a:tab pos="2992438" algn="l"/>
                <a:tab pos="3448050" algn="l"/>
                <a:tab pos="3905250" algn="l"/>
                <a:tab pos="4359275" algn="l"/>
                <a:tab pos="4816475" algn="l"/>
                <a:tab pos="5272088" algn="l"/>
                <a:tab pos="5727700" algn="l"/>
                <a:tab pos="6184900" algn="l"/>
                <a:tab pos="6640513" algn="l"/>
                <a:tab pos="7096125" algn="l"/>
                <a:tab pos="7551738" algn="l"/>
                <a:tab pos="8008938" algn="l"/>
                <a:tab pos="8462963" algn="l"/>
                <a:tab pos="8920163" algn="l"/>
                <a:tab pos="9374188" algn="l"/>
              </a:tabLst>
            </a:pPr>
            <a:r>
              <a:rPr lang="en-GB" sz="2000" b="1">
                <a:solidFill>
                  <a:srgbClr val="4C4C4C"/>
                </a:solidFill>
              </a:rPr>
              <a:t>2. Action buttons are executed on the selected node</a:t>
            </a:r>
          </a:p>
        </p:txBody>
      </p:sp>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1" name="Text Box 1"/>
          <p:cNvSpPr txBox="1">
            <a:spLocks noChangeArrowheads="1"/>
          </p:cNvSpPr>
          <p:nvPr/>
        </p:nvSpPr>
        <p:spPr bwMode="auto">
          <a:xfrm>
            <a:off x="557213" y="250826"/>
            <a:ext cx="10044112" cy="614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ct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9pPr>
          </a:lstStyle>
          <a:p>
            <a:pPr eaLnBrk="1" hangingPunct="1">
              <a:lnSpc>
                <a:spcPct val="92000"/>
              </a:lnSpc>
            </a:pPr>
            <a:r>
              <a:rPr lang="en-GB" sz="3600">
                <a:solidFill>
                  <a:srgbClr val="FFA300"/>
                </a:solidFill>
              </a:rPr>
              <a:t>Web Content Dialog</a:t>
            </a:r>
          </a:p>
        </p:txBody>
      </p:sp>
      <p:sp>
        <p:nvSpPr>
          <p:cNvPr id="194562" name="Rectangle 6"/>
          <p:cNvSpPr>
            <a:spLocks noChangeArrowheads="1"/>
          </p:cNvSpPr>
          <p:nvPr/>
        </p:nvSpPr>
        <p:spPr bwMode="auto">
          <a:xfrm>
            <a:off x="436564" y="1136650"/>
            <a:ext cx="10333037" cy="542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marL="498475" indent="-315913" defTabSz="911225" eaLnBrk="0">
              <a:lnSpc>
                <a:spcPct val="98000"/>
              </a:lnSpc>
              <a:spcAft>
                <a:spcPts val="1425"/>
              </a:spcAft>
              <a:buSzPct val="70000"/>
            </a:pPr>
            <a:endParaRPr lang="en-US" sz="2600" b="1" i="1">
              <a:solidFill>
                <a:srgbClr val="333333"/>
              </a:solidFill>
            </a:endParaRPr>
          </a:p>
        </p:txBody>
      </p:sp>
      <p:pic>
        <p:nvPicPr>
          <p:cNvPr id="194563" name="Imag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455739"/>
            <a:ext cx="11160125" cy="4700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564" name="Rectangle à coins arrondis 8"/>
          <p:cNvSpPr>
            <a:spLocks noChangeArrowheads="1"/>
          </p:cNvSpPr>
          <p:nvPr/>
        </p:nvSpPr>
        <p:spPr bwMode="auto">
          <a:xfrm>
            <a:off x="1116013" y="1979614"/>
            <a:ext cx="4032250" cy="360362"/>
          </a:xfrm>
          <a:prstGeom prst="roundRect">
            <a:avLst>
              <a:gd name="adj" fmla="val 9949"/>
            </a:avLst>
          </a:prstGeom>
          <a:noFill/>
          <a:ln w="31750">
            <a:solidFill>
              <a:srgbClr val="FF0000"/>
            </a:solidFill>
            <a:round/>
            <a:headEnd/>
            <a:tailEnd/>
          </a:ln>
          <a:extLst>
            <a:ext uri="{909E8E84-426E-40dd-AFC4-6F175D3DCCD1}">
              <a14:hiddenFill xmlns:a14="http://schemas.microsoft.com/office/drawing/2010/main">
                <a:solidFill>
                  <a:srgbClr val="FFFFFF"/>
                </a:solidFill>
              </a14:hiddenFill>
            </a:ext>
          </a:extLst>
        </p:spPr>
        <p:txBody>
          <a:bodyPr lIns="91190" tIns="45599" rIns="91190" bIns="45599"/>
          <a:lstStyle/>
          <a:p>
            <a:endParaRPr lang="en-US">
              <a:solidFill>
                <a:srgbClr val="FFFFFF"/>
              </a:solidFill>
            </a:endParaRPr>
          </a:p>
        </p:txBody>
      </p:sp>
      <p:sp>
        <p:nvSpPr>
          <p:cNvPr id="194565" name="Text Box 2"/>
          <p:cNvSpPr>
            <a:spLocks noChangeArrowheads="1"/>
          </p:cNvSpPr>
          <p:nvPr/>
        </p:nvSpPr>
        <p:spPr bwMode="auto">
          <a:xfrm>
            <a:off x="3708401" y="1187451"/>
            <a:ext cx="3167063" cy="504825"/>
          </a:xfrm>
          <a:prstGeom prst="wedgeRoundRectCallout">
            <a:avLst>
              <a:gd name="adj1" fmla="val -51306"/>
              <a:gd name="adj2" fmla="val 147977"/>
              <a:gd name="adj3" fmla="val 16667"/>
            </a:avLst>
          </a:prstGeom>
          <a:solidFill>
            <a:srgbClr val="FFFF99"/>
          </a:solidFill>
          <a:ln w="9525">
            <a:solidFill>
              <a:schemeClr val="tx1"/>
            </a:solidFill>
            <a:round/>
            <a:headEnd/>
            <a:tailEnd/>
          </a:ln>
        </p:spPr>
        <p:txBody>
          <a:bodyPr lIns="71801" tIns="46673" rIns="71801" bIns="46673"/>
          <a:lstStyle/>
          <a:p>
            <a:pPr marL="255588" indent="-252413" hangingPunct="1">
              <a:lnSpc>
                <a:spcPct val="92000"/>
              </a:lnSpc>
              <a:spcAft>
                <a:spcPts val="1425"/>
              </a:spcAft>
              <a:buSzPct val="70000"/>
              <a:tabLst>
                <a:tab pos="255588" algn="l"/>
                <a:tab pos="712788" algn="l"/>
                <a:tab pos="1168400" algn="l"/>
                <a:tab pos="1624013" algn="l"/>
                <a:tab pos="2079625" algn="l"/>
                <a:tab pos="2536825" algn="l"/>
                <a:tab pos="2992438" algn="l"/>
                <a:tab pos="3448050" algn="l"/>
                <a:tab pos="3905250" algn="l"/>
                <a:tab pos="4359275" algn="l"/>
                <a:tab pos="4816475" algn="l"/>
                <a:tab pos="5272088" algn="l"/>
                <a:tab pos="5727700" algn="l"/>
                <a:tab pos="6184900" algn="l"/>
                <a:tab pos="6640513" algn="l"/>
                <a:tab pos="7096125" algn="l"/>
                <a:tab pos="7551738" algn="l"/>
                <a:tab pos="8008938" algn="l"/>
                <a:tab pos="8462963" algn="l"/>
                <a:tab pos="8920163" algn="l"/>
                <a:tab pos="9374188" algn="l"/>
              </a:tabLst>
            </a:pPr>
            <a:r>
              <a:rPr lang="en-GB" sz="2000" b="1">
                <a:solidFill>
                  <a:srgbClr val="4C4C4C"/>
                </a:solidFill>
              </a:rPr>
              <a:t>Title for the public</a:t>
            </a:r>
          </a:p>
        </p:txBody>
      </p:sp>
      <p:sp>
        <p:nvSpPr>
          <p:cNvPr id="194566" name="Rectangle à coins arrondis 8"/>
          <p:cNvSpPr>
            <a:spLocks noChangeArrowheads="1"/>
          </p:cNvSpPr>
          <p:nvPr/>
        </p:nvSpPr>
        <p:spPr bwMode="auto">
          <a:xfrm>
            <a:off x="1116013" y="2411414"/>
            <a:ext cx="4032250" cy="360362"/>
          </a:xfrm>
          <a:prstGeom prst="roundRect">
            <a:avLst>
              <a:gd name="adj" fmla="val 9949"/>
            </a:avLst>
          </a:prstGeom>
          <a:noFill/>
          <a:ln w="31750">
            <a:solidFill>
              <a:srgbClr val="FF0000"/>
            </a:solidFill>
            <a:round/>
            <a:headEnd/>
            <a:tailEnd/>
          </a:ln>
          <a:extLst>
            <a:ext uri="{909E8E84-426E-40dd-AFC4-6F175D3DCCD1}">
              <a14:hiddenFill xmlns:a14="http://schemas.microsoft.com/office/drawing/2010/main">
                <a:solidFill>
                  <a:srgbClr val="FFFFFF"/>
                </a:solidFill>
              </a14:hiddenFill>
            </a:ext>
          </a:extLst>
        </p:spPr>
        <p:txBody>
          <a:bodyPr lIns="91190" tIns="45599" rIns="91190" bIns="45599"/>
          <a:lstStyle/>
          <a:p>
            <a:endParaRPr lang="en-US">
              <a:solidFill>
                <a:srgbClr val="FFFFFF"/>
              </a:solidFill>
            </a:endParaRPr>
          </a:p>
        </p:txBody>
      </p:sp>
      <p:sp>
        <p:nvSpPr>
          <p:cNvPr id="194567" name="Rectangle à coins arrondis 8"/>
          <p:cNvSpPr>
            <a:spLocks noChangeArrowheads="1"/>
          </p:cNvSpPr>
          <p:nvPr/>
        </p:nvSpPr>
        <p:spPr bwMode="auto">
          <a:xfrm>
            <a:off x="1835151" y="3275013"/>
            <a:ext cx="6481763" cy="1225550"/>
          </a:xfrm>
          <a:prstGeom prst="roundRect">
            <a:avLst>
              <a:gd name="adj" fmla="val 9949"/>
            </a:avLst>
          </a:prstGeom>
          <a:noFill/>
          <a:ln w="31750">
            <a:solidFill>
              <a:srgbClr val="FF0000"/>
            </a:solidFill>
            <a:round/>
            <a:headEnd/>
            <a:tailEnd/>
          </a:ln>
          <a:extLst>
            <a:ext uri="{909E8E84-426E-40dd-AFC4-6F175D3DCCD1}">
              <a14:hiddenFill xmlns:a14="http://schemas.microsoft.com/office/drawing/2010/main">
                <a:solidFill>
                  <a:srgbClr val="FFFFFF"/>
                </a:solidFill>
              </a14:hiddenFill>
            </a:ext>
          </a:extLst>
        </p:spPr>
        <p:txBody>
          <a:bodyPr lIns="91190" tIns="45599" rIns="91190" bIns="45599"/>
          <a:lstStyle/>
          <a:p>
            <a:endParaRPr lang="en-US">
              <a:solidFill>
                <a:srgbClr val="FFFFFF"/>
              </a:solidFill>
            </a:endParaRPr>
          </a:p>
        </p:txBody>
      </p:sp>
      <p:sp>
        <p:nvSpPr>
          <p:cNvPr id="194568" name="Text Box 2"/>
          <p:cNvSpPr>
            <a:spLocks noChangeArrowheads="1"/>
          </p:cNvSpPr>
          <p:nvPr/>
        </p:nvSpPr>
        <p:spPr bwMode="auto">
          <a:xfrm>
            <a:off x="8604250" y="2195514"/>
            <a:ext cx="2089150" cy="863600"/>
          </a:xfrm>
          <a:prstGeom prst="wedgeRoundRectCallout">
            <a:avLst>
              <a:gd name="adj1" fmla="val -59727"/>
              <a:gd name="adj2" fmla="val 98227"/>
              <a:gd name="adj3" fmla="val 16667"/>
            </a:avLst>
          </a:prstGeom>
          <a:solidFill>
            <a:srgbClr val="FFFF99"/>
          </a:solidFill>
          <a:ln w="9525">
            <a:solidFill>
              <a:schemeClr val="tx1"/>
            </a:solidFill>
            <a:round/>
            <a:headEnd/>
            <a:tailEnd/>
          </a:ln>
        </p:spPr>
        <p:txBody>
          <a:bodyPr lIns="71801" tIns="46673" rIns="71801" bIns="46673"/>
          <a:lstStyle/>
          <a:p>
            <a:pPr marL="255588" indent="-252413" hangingPunct="1">
              <a:lnSpc>
                <a:spcPct val="92000"/>
              </a:lnSpc>
              <a:spcAft>
                <a:spcPts val="1425"/>
              </a:spcAft>
              <a:buSzPct val="70000"/>
              <a:tabLst>
                <a:tab pos="255588" algn="l"/>
                <a:tab pos="712788" algn="l"/>
                <a:tab pos="1168400" algn="l"/>
                <a:tab pos="1624013" algn="l"/>
                <a:tab pos="2079625" algn="l"/>
                <a:tab pos="2536825" algn="l"/>
                <a:tab pos="2992438" algn="l"/>
                <a:tab pos="3448050" algn="l"/>
                <a:tab pos="3905250" algn="l"/>
                <a:tab pos="4359275" algn="l"/>
                <a:tab pos="4816475" algn="l"/>
                <a:tab pos="5272088" algn="l"/>
                <a:tab pos="5727700" algn="l"/>
                <a:tab pos="6184900" algn="l"/>
                <a:tab pos="6640513" algn="l"/>
                <a:tab pos="7096125" algn="l"/>
                <a:tab pos="7551738" algn="l"/>
                <a:tab pos="8008938" algn="l"/>
                <a:tab pos="8462963" algn="l"/>
                <a:tab pos="8920163" algn="l"/>
                <a:tab pos="9374188" algn="l"/>
              </a:tabLst>
            </a:pPr>
            <a:r>
              <a:rPr lang="en-GB" sz="2000" b="1">
                <a:solidFill>
                  <a:srgbClr val="4C4C4C"/>
                </a:solidFill>
              </a:rPr>
              <a:t>Toolbar of the CK Editor</a:t>
            </a:r>
          </a:p>
        </p:txBody>
      </p:sp>
      <p:sp>
        <p:nvSpPr>
          <p:cNvPr id="194569" name="Text Box 2"/>
          <p:cNvSpPr>
            <a:spLocks noChangeArrowheads="1"/>
          </p:cNvSpPr>
          <p:nvPr/>
        </p:nvSpPr>
        <p:spPr bwMode="auto">
          <a:xfrm>
            <a:off x="5651501" y="2266951"/>
            <a:ext cx="2232025" cy="504825"/>
          </a:xfrm>
          <a:prstGeom prst="wedgeRoundRectCallout">
            <a:avLst>
              <a:gd name="adj1" fmla="val -69685"/>
              <a:gd name="adj2" fmla="val 20046"/>
              <a:gd name="adj3" fmla="val 16667"/>
            </a:avLst>
          </a:prstGeom>
          <a:solidFill>
            <a:srgbClr val="FFFF99"/>
          </a:solidFill>
          <a:ln w="9525">
            <a:solidFill>
              <a:schemeClr val="tx1"/>
            </a:solidFill>
            <a:round/>
            <a:headEnd/>
            <a:tailEnd/>
          </a:ln>
        </p:spPr>
        <p:txBody>
          <a:bodyPr lIns="71801" tIns="46673" rIns="71801" bIns="46673"/>
          <a:lstStyle/>
          <a:p>
            <a:pPr marL="255588" indent="-252413" hangingPunct="1">
              <a:lnSpc>
                <a:spcPct val="92000"/>
              </a:lnSpc>
              <a:spcAft>
                <a:spcPts val="1425"/>
              </a:spcAft>
              <a:buSzPct val="70000"/>
              <a:tabLst>
                <a:tab pos="255588" algn="l"/>
                <a:tab pos="712788" algn="l"/>
                <a:tab pos="1168400" algn="l"/>
                <a:tab pos="1624013" algn="l"/>
                <a:tab pos="2079625" algn="l"/>
                <a:tab pos="2536825" algn="l"/>
                <a:tab pos="2992438" algn="l"/>
                <a:tab pos="3448050" algn="l"/>
                <a:tab pos="3905250" algn="l"/>
                <a:tab pos="4359275" algn="l"/>
                <a:tab pos="4816475" algn="l"/>
                <a:tab pos="5272088" algn="l"/>
                <a:tab pos="5727700" algn="l"/>
                <a:tab pos="6184900" algn="l"/>
                <a:tab pos="6640513" algn="l"/>
                <a:tab pos="7096125" algn="l"/>
                <a:tab pos="7551738" algn="l"/>
                <a:tab pos="8008938" algn="l"/>
                <a:tab pos="8462963" algn="l"/>
                <a:tab pos="8920163" algn="l"/>
                <a:tab pos="9374188" algn="l"/>
              </a:tabLst>
            </a:pPr>
            <a:r>
              <a:rPr lang="en-GB" sz="2000" b="1">
                <a:solidFill>
                  <a:srgbClr val="4C4C4C"/>
                </a:solidFill>
              </a:rPr>
              <a:t>Internal name/id</a:t>
            </a:r>
          </a:p>
        </p:txBody>
      </p:sp>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09" name="Text Box 1"/>
          <p:cNvSpPr txBox="1">
            <a:spLocks noChangeArrowheads="1"/>
          </p:cNvSpPr>
          <p:nvPr/>
        </p:nvSpPr>
        <p:spPr bwMode="auto">
          <a:xfrm>
            <a:off x="557213" y="301626"/>
            <a:ext cx="10044112" cy="614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ct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9pPr>
          </a:lstStyle>
          <a:p>
            <a:pPr eaLnBrk="1" hangingPunct="1">
              <a:lnSpc>
                <a:spcPct val="92000"/>
              </a:lnSpc>
            </a:pPr>
            <a:r>
              <a:rPr lang="en-GB" sz="3600">
                <a:solidFill>
                  <a:srgbClr val="FFA300"/>
                </a:solidFill>
              </a:rPr>
              <a:t>Web Content Dialog</a:t>
            </a:r>
          </a:p>
        </p:txBody>
      </p:sp>
      <p:sp>
        <p:nvSpPr>
          <p:cNvPr id="196610" name="Rectangle 6"/>
          <p:cNvSpPr>
            <a:spLocks noChangeArrowheads="1"/>
          </p:cNvSpPr>
          <p:nvPr/>
        </p:nvSpPr>
        <p:spPr bwMode="auto">
          <a:xfrm>
            <a:off x="436564" y="1136650"/>
            <a:ext cx="10333037" cy="542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marL="498475" indent="-315913" defTabSz="911225" eaLnBrk="0">
              <a:lnSpc>
                <a:spcPct val="98000"/>
              </a:lnSpc>
              <a:spcAft>
                <a:spcPts val="1425"/>
              </a:spcAft>
              <a:buSzPct val="70000"/>
            </a:pPr>
            <a:r>
              <a:rPr lang="en-US" sz="2600" b="1" i="1">
                <a:solidFill>
                  <a:srgbClr val="333333"/>
                </a:solidFill>
              </a:rPr>
              <a:t>Editing</a:t>
            </a:r>
            <a:endParaRPr lang="en-US" sz="2200" b="1" i="1">
              <a:solidFill>
                <a:srgbClr val="4C4C4C"/>
              </a:solidFill>
            </a:endParaRPr>
          </a:p>
          <a:p>
            <a:pPr marL="955675" lvl="1" indent="-315913" defTabSz="911225" eaLnBrk="0">
              <a:lnSpc>
                <a:spcPct val="98000"/>
              </a:lnSpc>
              <a:spcAft>
                <a:spcPts val="1425"/>
              </a:spcAft>
              <a:buClr>
                <a:srgbClr val="FFA300"/>
              </a:buClr>
              <a:buSzPct val="120000"/>
              <a:buFont typeface="Segoe UI" charset="0"/>
              <a:buChar char="»"/>
            </a:pPr>
            <a:r>
              <a:rPr lang="en-US" sz="2000" b="1" i="1">
                <a:solidFill>
                  <a:srgbClr val="333333"/>
                </a:solidFill>
              </a:rPr>
              <a:t>Prepare the information for the Content List Portlet (later chapter)</a:t>
            </a:r>
          </a:p>
          <a:p>
            <a:pPr marL="955675" lvl="1" indent="-315913" defTabSz="911225" eaLnBrk="0">
              <a:lnSpc>
                <a:spcPct val="98000"/>
              </a:lnSpc>
              <a:spcAft>
                <a:spcPts val="1425"/>
              </a:spcAft>
              <a:buClr>
                <a:srgbClr val="FFA300"/>
              </a:buClr>
              <a:buSzPct val="120000"/>
              <a:buFont typeface="Segoe UI" charset="0"/>
              <a:buChar char="»"/>
            </a:pPr>
            <a:r>
              <a:rPr lang="en-US" sz="2000" b="1" i="1">
                <a:solidFill>
                  <a:srgbClr val="333333"/>
                </a:solidFill>
              </a:rPr>
              <a:t>Set Image and/or summary which are shown in content lists.</a:t>
            </a:r>
          </a:p>
          <a:p>
            <a:pPr marL="498475" indent="-315913" defTabSz="911225" eaLnBrk="0">
              <a:lnSpc>
                <a:spcPct val="98000"/>
              </a:lnSpc>
              <a:spcAft>
                <a:spcPts val="1425"/>
              </a:spcAft>
              <a:buSzPct val="70000"/>
            </a:pPr>
            <a:endParaRPr lang="en-US" sz="2600" b="1" i="1">
              <a:solidFill>
                <a:srgbClr val="333333"/>
              </a:solidFill>
            </a:endParaRPr>
          </a:p>
        </p:txBody>
      </p:sp>
      <p:pic>
        <p:nvPicPr>
          <p:cNvPr id="196611" name="Imag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47814" y="3059114"/>
            <a:ext cx="5537200" cy="303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6612" name="Rectangle à coins arrondis 8"/>
          <p:cNvSpPr>
            <a:spLocks noChangeArrowheads="1"/>
          </p:cNvSpPr>
          <p:nvPr/>
        </p:nvSpPr>
        <p:spPr bwMode="auto">
          <a:xfrm>
            <a:off x="2987676" y="3059114"/>
            <a:ext cx="1439863" cy="433387"/>
          </a:xfrm>
          <a:prstGeom prst="roundRect">
            <a:avLst>
              <a:gd name="adj" fmla="val 9949"/>
            </a:avLst>
          </a:prstGeom>
          <a:noFill/>
          <a:ln w="31750">
            <a:solidFill>
              <a:srgbClr val="FF0000"/>
            </a:solidFill>
            <a:round/>
            <a:headEnd/>
            <a:tailEnd/>
          </a:ln>
          <a:extLst>
            <a:ext uri="{909E8E84-426E-40dd-AFC4-6F175D3DCCD1}">
              <a14:hiddenFill xmlns:a14="http://schemas.microsoft.com/office/drawing/2010/main">
                <a:solidFill>
                  <a:srgbClr val="FFFFFF"/>
                </a:solidFill>
              </a14:hiddenFill>
            </a:ext>
          </a:extLst>
        </p:spPr>
        <p:txBody>
          <a:bodyPr lIns="91190" tIns="45599" rIns="91190" bIns="45599"/>
          <a:lstStyle/>
          <a:p>
            <a:endParaRPr lang="en-US">
              <a:solidFill>
                <a:srgbClr val="FFFFFF"/>
              </a:solidFill>
            </a:endParaRPr>
          </a:p>
        </p:txBody>
      </p:sp>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7" name="Text Box 1"/>
          <p:cNvSpPr txBox="1">
            <a:spLocks noChangeArrowheads="1"/>
          </p:cNvSpPr>
          <p:nvPr/>
        </p:nvSpPr>
        <p:spPr bwMode="auto">
          <a:xfrm>
            <a:off x="557213" y="301626"/>
            <a:ext cx="10044112" cy="614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ct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9pPr>
          </a:lstStyle>
          <a:p>
            <a:pPr eaLnBrk="1" hangingPunct="1">
              <a:lnSpc>
                <a:spcPct val="92000"/>
              </a:lnSpc>
            </a:pPr>
            <a:r>
              <a:rPr lang="en-GB" sz="3600">
                <a:solidFill>
                  <a:srgbClr val="FFA300"/>
                </a:solidFill>
              </a:rPr>
              <a:t>Web Content Dialog</a:t>
            </a:r>
          </a:p>
        </p:txBody>
      </p:sp>
      <p:sp>
        <p:nvSpPr>
          <p:cNvPr id="198658" name="Rectangle 6"/>
          <p:cNvSpPr>
            <a:spLocks noChangeArrowheads="1"/>
          </p:cNvSpPr>
          <p:nvPr/>
        </p:nvSpPr>
        <p:spPr bwMode="auto">
          <a:xfrm>
            <a:off x="436564" y="1136650"/>
            <a:ext cx="10333037" cy="542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marL="498475" indent="-315913" defTabSz="911225" eaLnBrk="0">
              <a:lnSpc>
                <a:spcPct val="98000"/>
              </a:lnSpc>
              <a:spcAft>
                <a:spcPts val="1425"/>
              </a:spcAft>
              <a:buSzPct val="70000"/>
            </a:pPr>
            <a:endParaRPr lang="en-US" sz="2600" b="1" i="1">
              <a:solidFill>
                <a:srgbClr val="333333"/>
              </a:solidFill>
            </a:endParaRPr>
          </a:p>
        </p:txBody>
      </p:sp>
      <p:pic>
        <p:nvPicPr>
          <p:cNvPr id="198659" name="Imag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60426" y="1879601"/>
            <a:ext cx="8855075" cy="406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8660" name="Rectangle à coins arrondis 8"/>
          <p:cNvSpPr>
            <a:spLocks noChangeArrowheads="1"/>
          </p:cNvSpPr>
          <p:nvPr/>
        </p:nvSpPr>
        <p:spPr bwMode="auto">
          <a:xfrm>
            <a:off x="3779839" y="1908176"/>
            <a:ext cx="1439861" cy="431800"/>
          </a:xfrm>
          <a:prstGeom prst="roundRect">
            <a:avLst>
              <a:gd name="adj" fmla="val 9949"/>
            </a:avLst>
          </a:prstGeom>
          <a:noFill/>
          <a:ln w="31750">
            <a:solidFill>
              <a:srgbClr val="FF0000"/>
            </a:solidFill>
            <a:round/>
            <a:headEnd/>
            <a:tailEnd/>
          </a:ln>
          <a:extLst>
            <a:ext uri="{909E8E84-426E-40dd-AFC4-6F175D3DCCD1}">
              <a14:hiddenFill xmlns:a14="http://schemas.microsoft.com/office/drawing/2010/main">
                <a:solidFill>
                  <a:srgbClr val="FFFFFF"/>
                </a:solidFill>
              </a14:hiddenFill>
            </a:ext>
          </a:extLst>
        </p:spPr>
        <p:txBody>
          <a:bodyPr lIns="91190" tIns="45599" rIns="91190" bIns="45599"/>
          <a:lstStyle/>
          <a:p>
            <a:endParaRPr lang="en-US">
              <a:solidFill>
                <a:srgbClr val="FFFFFF"/>
              </a:solidFill>
            </a:endParaRPr>
          </a:p>
        </p:txBody>
      </p:sp>
      <p:sp>
        <p:nvSpPr>
          <p:cNvPr id="198661" name="Text Box 2"/>
          <p:cNvSpPr>
            <a:spLocks noChangeArrowheads="1"/>
          </p:cNvSpPr>
          <p:nvPr/>
        </p:nvSpPr>
        <p:spPr bwMode="auto">
          <a:xfrm>
            <a:off x="6372226" y="1116014"/>
            <a:ext cx="2232025" cy="719137"/>
          </a:xfrm>
          <a:prstGeom prst="wedgeRoundRectCallout">
            <a:avLst>
              <a:gd name="adj1" fmla="val -51306"/>
              <a:gd name="adj2" fmla="val 147977"/>
              <a:gd name="adj3" fmla="val 16667"/>
            </a:avLst>
          </a:prstGeom>
          <a:solidFill>
            <a:srgbClr val="FFFF99"/>
          </a:solidFill>
          <a:ln w="9525">
            <a:solidFill>
              <a:schemeClr val="tx1"/>
            </a:solidFill>
            <a:round/>
            <a:headEnd/>
            <a:tailEnd/>
          </a:ln>
        </p:spPr>
        <p:txBody>
          <a:bodyPr lIns="71801" tIns="46673" rIns="71801" bIns="46673"/>
          <a:lstStyle/>
          <a:p>
            <a:pPr marL="255588" indent="-252413" hangingPunct="1">
              <a:lnSpc>
                <a:spcPct val="92000"/>
              </a:lnSpc>
              <a:spcAft>
                <a:spcPts val="1425"/>
              </a:spcAft>
              <a:buSzPct val="70000"/>
              <a:tabLst>
                <a:tab pos="255588" algn="l"/>
                <a:tab pos="712788" algn="l"/>
                <a:tab pos="1168400" algn="l"/>
                <a:tab pos="1624013" algn="l"/>
                <a:tab pos="2079625" algn="l"/>
                <a:tab pos="2536825" algn="l"/>
                <a:tab pos="2992438" algn="l"/>
                <a:tab pos="3448050" algn="l"/>
                <a:tab pos="3905250" algn="l"/>
                <a:tab pos="4359275" algn="l"/>
                <a:tab pos="4816475" algn="l"/>
                <a:tab pos="5272088" algn="l"/>
                <a:tab pos="5727700" algn="l"/>
                <a:tab pos="6184900" algn="l"/>
                <a:tab pos="6640513" algn="l"/>
                <a:tab pos="7096125" algn="l"/>
                <a:tab pos="7551738" algn="l"/>
                <a:tab pos="8008938" algn="l"/>
                <a:tab pos="8462963" algn="l"/>
                <a:tab pos="8920163" algn="l"/>
                <a:tab pos="9374188" algn="l"/>
              </a:tabLst>
            </a:pPr>
            <a:r>
              <a:rPr lang="en-GB" sz="2000" b="1">
                <a:solidFill>
                  <a:srgbClr val="4C4C4C"/>
                </a:solidFill>
              </a:rPr>
              <a:t>CSS and JS for this content</a:t>
            </a:r>
          </a:p>
        </p:txBody>
      </p:sp>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5" name="Text Box 1"/>
          <p:cNvSpPr txBox="1">
            <a:spLocks noChangeArrowheads="1"/>
          </p:cNvSpPr>
          <p:nvPr/>
        </p:nvSpPr>
        <p:spPr bwMode="auto">
          <a:xfrm>
            <a:off x="557213" y="301626"/>
            <a:ext cx="10044112" cy="614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ct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9pPr>
          </a:lstStyle>
          <a:p>
            <a:pPr eaLnBrk="1" hangingPunct="1">
              <a:lnSpc>
                <a:spcPct val="92000"/>
              </a:lnSpc>
            </a:pPr>
            <a:r>
              <a:rPr lang="en-GB" sz="3600">
                <a:solidFill>
                  <a:srgbClr val="FFA300"/>
                </a:solidFill>
              </a:rPr>
              <a:t>Edit Content</a:t>
            </a:r>
          </a:p>
        </p:txBody>
      </p:sp>
      <p:sp>
        <p:nvSpPr>
          <p:cNvPr id="200706" name="Rectangle 6"/>
          <p:cNvSpPr>
            <a:spLocks noChangeArrowheads="1"/>
          </p:cNvSpPr>
          <p:nvPr/>
        </p:nvSpPr>
        <p:spPr bwMode="auto">
          <a:xfrm>
            <a:off x="436564" y="1136650"/>
            <a:ext cx="10333037" cy="542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marL="531813" indent="-315913" defTabSz="911225" eaLnBrk="0">
              <a:lnSpc>
                <a:spcPct val="98000"/>
              </a:lnSpc>
              <a:spcAft>
                <a:spcPts val="1425"/>
              </a:spcAft>
              <a:buClr>
                <a:srgbClr val="FFA300"/>
              </a:buClr>
              <a:buSzPct val="120000"/>
              <a:buFont typeface="Segoe UI" charset="0"/>
              <a:buChar char="»"/>
            </a:pPr>
            <a:endParaRPr lang="en-US" sz="2200" b="1" i="1">
              <a:solidFill>
                <a:srgbClr val="4C4C4C"/>
              </a:solidFill>
            </a:endParaRPr>
          </a:p>
        </p:txBody>
      </p:sp>
      <p:pic>
        <p:nvPicPr>
          <p:cNvPr id="200707" name="Image 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295401"/>
            <a:ext cx="11160125" cy="4956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0708" name="Text Box 2"/>
          <p:cNvSpPr>
            <a:spLocks noChangeArrowheads="1"/>
          </p:cNvSpPr>
          <p:nvPr/>
        </p:nvSpPr>
        <p:spPr bwMode="auto">
          <a:xfrm>
            <a:off x="8027989" y="2700339"/>
            <a:ext cx="2605087" cy="719137"/>
          </a:xfrm>
          <a:prstGeom prst="wedgeRoundRectCallout">
            <a:avLst>
              <a:gd name="adj1" fmla="val 3042"/>
              <a:gd name="adj2" fmla="val -173130"/>
              <a:gd name="adj3" fmla="val 16667"/>
            </a:avLst>
          </a:prstGeom>
          <a:solidFill>
            <a:srgbClr val="FFFF99"/>
          </a:solidFill>
          <a:ln w="9525">
            <a:solidFill>
              <a:schemeClr val="tx1"/>
            </a:solidFill>
            <a:round/>
            <a:headEnd/>
            <a:tailEnd/>
          </a:ln>
        </p:spPr>
        <p:txBody>
          <a:bodyPr lIns="71801" tIns="46673" rIns="71801" bIns="46673"/>
          <a:lstStyle/>
          <a:p>
            <a:pPr marL="255588" indent="-252413" hangingPunct="1">
              <a:lnSpc>
                <a:spcPct val="92000"/>
              </a:lnSpc>
              <a:spcAft>
                <a:spcPts val="1425"/>
              </a:spcAft>
              <a:buSzPct val="70000"/>
              <a:tabLst>
                <a:tab pos="255588" algn="l"/>
                <a:tab pos="712788" algn="l"/>
                <a:tab pos="1168400" algn="l"/>
                <a:tab pos="1624013" algn="l"/>
                <a:tab pos="2079625" algn="l"/>
                <a:tab pos="2536825" algn="l"/>
                <a:tab pos="2992438" algn="l"/>
                <a:tab pos="3448050" algn="l"/>
                <a:tab pos="3905250" algn="l"/>
                <a:tab pos="4359275" algn="l"/>
                <a:tab pos="4816475" algn="l"/>
                <a:tab pos="5272088" algn="l"/>
                <a:tab pos="5727700" algn="l"/>
                <a:tab pos="6184900" algn="l"/>
                <a:tab pos="6640513" algn="l"/>
                <a:tab pos="7096125" algn="l"/>
                <a:tab pos="7551738" algn="l"/>
                <a:tab pos="8008938" algn="l"/>
                <a:tab pos="8462963" algn="l"/>
                <a:tab pos="8920163" algn="l"/>
                <a:tab pos="9374188" algn="l"/>
              </a:tabLst>
            </a:pPr>
            <a:r>
              <a:rPr lang="en-GB" sz="2000" b="1">
                <a:solidFill>
                  <a:srgbClr val="4C4C4C"/>
                </a:solidFill>
              </a:rPr>
              <a:t>Modify the content and Save</a:t>
            </a:r>
          </a:p>
        </p:txBody>
      </p:sp>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3" name="Text Box 1"/>
          <p:cNvSpPr txBox="1">
            <a:spLocks noChangeArrowheads="1"/>
          </p:cNvSpPr>
          <p:nvPr/>
        </p:nvSpPr>
        <p:spPr bwMode="auto">
          <a:xfrm>
            <a:off x="557213" y="301626"/>
            <a:ext cx="10044112" cy="614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ct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9pPr>
          </a:lstStyle>
          <a:p>
            <a:pPr eaLnBrk="1" hangingPunct="1">
              <a:lnSpc>
                <a:spcPct val="92000"/>
              </a:lnSpc>
            </a:pPr>
            <a:r>
              <a:rPr lang="en-GB" sz="3600">
                <a:solidFill>
                  <a:srgbClr val="FFA300"/>
                </a:solidFill>
              </a:rPr>
              <a:t>Exercise: Sites Explorer</a:t>
            </a:r>
          </a:p>
        </p:txBody>
      </p:sp>
      <p:sp>
        <p:nvSpPr>
          <p:cNvPr id="99331" name="Rectangle 6"/>
          <p:cNvSpPr>
            <a:spLocks noChangeArrowheads="1"/>
          </p:cNvSpPr>
          <p:nvPr/>
        </p:nvSpPr>
        <p:spPr bwMode="auto">
          <a:xfrm>
            <a:off x="436564" y="1136650"/>
            <a:ext cx="10333037" cy="542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marL="531955" indent="-318229" defTabSz="911931" eaLnBrk="0">
              <a:lnSpc>
                <a:spcPct val="98000"/>
              </a:lnSpc>
              <a:spcAft>
                <a:spcPts val="1425"/>
              </a:spcAft>
              <a:buClr>
                <a:srgbClr val="FFA300"/>
              </a:buClr>
              <a:buSzPct val="120000"/>
              <a:defRPr/>
            </a:pPr>
            <a:r>
              <a:rPr lang="en-US" sz="2800" b="1" i="1" dirty="0">
                <a:solidFill>
                  <a:srgbClr val="333333"/>
                </a:solidFill>
                <a:ea typeface="MS Gothic" pitchFamily="49" charset="-128"/>
                <a:cs typeface="+mn-cs"/>
              </a:rPr>
              <a:t>Do everything from the previous slides!</a:t>
            </a:r>
          </a:p>
          <a:p>
            <a:pPr marL="531955" indent="-318229" defTabSz="911931" eaLnBrk="0">
              <a:lnSpc>
                <a:spcPct val="98000"/>
              </a:lnSpc>
              <a:spcAft>
                <a:spcPts val="1425"/>
              </a:spcAft>
              <a:buClr>
                <a:srgbClr val="FFA300"/>
              </a:buClr>
              <a:buSzPct val="120000"/>
              <a:buFont typeface="Segoe UI" pitchFamily="34" charset="0"/>
              <a:buChar char="»"/>
              <a:defRPr/>
            </a:pPr>
            <a:r>
              <a:rPr lang="en-US" sz="2000" b="1" i="1" dirty="0">
                <a:solidFill>
                  <a:srgbClr val="333333"/>
                </a:solidFill>
                <a:ea typeface="MS Gothic" pitchFamily="49" charset="-128"/>
                <a:cs typeface="+mn-cs"/>
              </a:rPr>
              <a:t>Login as john. Open the Sites Explorer (Tools -&gt; Content -&gt; Sites Explorer)</a:t>
            </a:r>
          </a:p>
          <a:p>
            <a:pPr marL="531955" indent="-318229" defTabSz="911931" eaLnBrk="0">
              <a:lnSpc>
                <a:spcPct val="98000"/>
              </a:lnSpc>
              <a:spcAft>
                <a:spcPts val="1425"/>
              </a:spcAft>
              <a:buClr>
                <a:srgbClr val="FFA300"/>
              </a:buClr>
              <a:buSzPct val="120000"/>
              <a:buFont typeface="Segoe UI" pitchFamily="34" charset="0"/>
              <a:buChar char="»"/>
              <a:defRPr/>
            </a:pPr>
            <a:r>
              <a:rPr lang="en-US" sz="2000" b="1" i="1" dirty="0">
                <a:solidFill>
                  <a:srgbClr val="333333"/>
                </a:solidFill>
                <a:ea typeface="MS Gothic" pitchFamily="49" charset="-128"/>
                <a:cs typeface="+mn-cs"/>
              </a:rPr>
              <a:t>Find the Acme Introduce article, copy it and rename the copy to “</a:t>
            </a:r>
            <a:r>
              <a:rPr lang="en-US" sz="2000" b="1" i="1" dirty="0" err="1">
                <a:solidFill>
                  <a:srgbClr val="333333"/>
                </a:solidFill>
                <a:ea typeface="MS Gothic" pitchFamily="49" charset="-128"/>
                <a:cs typeface="+mn-cs"/>
              </a:rPr>
              <a:t>BikeIntroduce</a:t>
            </a:r>
            <a:r>
              <a:rPr lang="en-US" sz="2000" b="1" i="1" dirty="0">
                <a:solidFill>
                  <a:srgbClr val="333333"/>
                </a:solidFill>
                <a:ea typeface="MS Gothic" pitchFamily="49" charset="-128"/>
                <a:cs typeface="+mn-cs"/>
              </a:rPr>
              <a:t>”</a:t>
            </a:r>
            <a:br>
              <a:rPr lang="en-US" sz="2000" b="1" i="1" dirty="0">
                <a:solidFill>
                  <a:srgbClr val="333333"/>
                </a:solidFill>
                <a:ea typeface="MS Gothic" pitchFamily="49" charset="-128"/>
                <a:cs typeface="+mn-cs"/>
              </a:rPr>
            </a:br>
            <a:r>
              <a:rPr lang="en-US" sz="2000" b="1" i="1" dirty="0">
                <a:solidFill>
                  <a:srgbClr val="333333"/>
                </a:solidFill>
                <a:ea typeface="MS Gothic" pitchFamily="49" charset="-128"/>
                <a:cs typeface="+mn-cs"/>
              </a:rPr>
              <a:t>(Path: /bike/web contents/site artifacts/Introduce)</a:t>
            </a:r>
          </a:p>
          <a:p>
            <a:pPr marL="531955" indent="-318229" defTabSz="911931" eaLnBrk="0">
              <a:lnSpc>
                <a:spcPct val="98000"/>
              </a:lnSpc>
              <a:spcAft>
                <a:spcPts val="1425"/>
              </a:spcAft>
              <a:buClr>
                <a:srgbClr val="FFA300"/>
              </a:buClr>
              <a:buSzPct val="120000"/>
              <a:buFont typeface="Segoe UI" pitchFamily="34" charset="0"/>
              <a:buChar char="»"/>
              <a:defRPr/>
            </a:pPr>
            <a:r>
              <a:rPr lang="en-US" sz="2000" b="1" i="1" dirty="0">
                <a:solidFill>
                  <a:srgbClr val="333333"/>
                </a:solidFill>
                <a:ea typeface="MS Gothic" pitchFamily="49" charset="-128"/>
                <a:cs typeface="+mn-cs"/>
              </a:rPr>
              <a:t>Modify </a:t>
            </a:r>
            <a:r>
              <a:rPr lang="en-US" sz="2000" b="1" i="1" dirty="0" err="1">
                <a:solidFill>
                  <a:srgbClr val="333333"/>
                </a:solidFill>
                <a:ea typeface="MS Gothic" pitchFamily="49" charset="-128"/>
                <a:cs typeface="+mn-cs"/>
              </a:rPr>
              <a:t>BikeIntroduce</a:t>
            </a:r>
            <a:endParaRPr lang="en-US" sz="2000" b="1" i="1" dirty="0">
              <a:solidFill>
                <a:srgbClr val="333333"/>
              </a:solidFill>
              <a:ea typeface="MS Gothic" pitchFamily="49" charset="-128"/>
              <a:cs typeface="+mn-cs"/>
            </a:endParaRPr>
          </a:p>
          <a:p>
            <a:pPr marL="531955" indent="-318229" defTabSz="911931" eaLnBrk="0">
              <a:lnSpc>
                <a:spcPct val="98000"/>
              </a:lnSpc>
              <a:spcAft>
                <a:spcPts val="1425"/>
              </a:spcAft>
              <a:buClr>
                <a:srgbClr val="FFA300"/>
              </a:buClr>
              <a:buSzPct val="120000"/>
              <a:buFont typeface="Segoe UI" pitchFamily="34" charset="0"/>
              <a:buChar char="»"/>
              <a:defRPr/>
            </a:pPr>
            <a:r>
              <a:rPr lang="en-US" sz="2000" b="1" i="1" dirty="0">
                <a:solidFill>
                  <a:srgbClr val="333333"/>
                </a:solidFill>
                <a:ea typeface="MS Gothic" pitchFamily="49" charset="-128"/>
                <a:cs typeface="+mn-cs"/>
              </a:rPr>
              <a:t>We will use this content in the next chapter in a Content Detail </a:t>
            </a:r>
            <a:r>
              <a:rPr lang="en-US" sz="2000" b="1" i="1" dirty="0" err="1">
                <a:solidFill>
                  <a:srgbClr val="333333"/>
                </a:solidFill>
                <a:ea typeface="MS Gothic" pitchFamily="49" charset="-128"/>
                <a:cs typeface="+mn-cs"/>
              </a:rPr>
              <a:t>Portletr</a:t>
            </a:r>
            <a:r>
              <a:rPr lang="en-US" sz="2000" b="1" i="1" dirty="0">
                <a:solidFill>
                  <a:srgbClr val="333333"/>
                </a:solidFill>
                <a:ea typeface="MS Gothic" pitchFamily="49" charset="-128"/>
                <a:cs typeface="+mn-cs"/>
              </a:rPr>
              <a:t>.</a:t>
            </a:r>
          </a:p>
          <a:p>
            <a:pPr marL="956250" lvl="1" indent="-318229" defTabSz="911931" eaLnBrk="0">
              <a:lnSpc>
                <a:spcPct val="98000"/>
              </a:lnSpc>
              <a:spcAft>
                <a:spcPts val="1425"/>
              </a:spcAft>
              <a:buClr>
                <a:srgbClr val="FFA300"/>
              </a:buClr>
              <a:buSzPct val="120000"/>
              <a:buFont typeface="Segoe UI" pitchFamily="34" charset="0"/>
              <a:buChar char="»"/>
              <a:defRPr/>
            </a:pPr>
            <a:endParaRPr lang="en-US" sz="2000" b="1" i="1" dirty="0">
              <a:solidFill>
                <a:srgbClr val="333333"/>
              </a:solidFill>
              <a:ea typeface="MS Gothic" pitchFamily="49" charset="-128"/>
              <a:cs typeface="+mn-cs"/>
            </a:endParaRPr>
          </a:p>
        </p:txBody>
      </p:sp>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1" name="Text Box 1"/>
          <p:cNvSpPr txBox="1">
            <a:spLocks noChangeArrowheads="1"/>
          </p:cNvSpPr>
          <p:nvPr/>
        </p:nvSpPr>
        <p:spPr bwMode="auto">
          <a:xfrm>
            <a:off x="8001000" y="6886575"/>
            <a:ext cx="2598738"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9pPr>
          </a:lstStyle>
          <a:p>
            <a:pPr algn="r" eaLnBrk="1">
              <a:lnSpc>
                <a:spcPct val="98000"/>
              </a:lnSpc>
              <a:buFont typeface="Wingdings" charset="0"/>
              <a:buNone/>
            </a:pPr>
            <a:fld id="{59593791-516C-2F41-8236-99815E9B2B55}" type="slidenum">
              <a:rPr lang="en-GB" sz="1500">
                <a:solidFill>
                  <a:srgbClr val="000000"/>
                </a:solidFill>
                <a:latin typeface="Times New Roman" charset="0"/>
              </a:rPr>
              <a:pPr algn="r" eaLnBrk="1">
                <a:lnSpc>
                  <a:spcPct val="98000"/>
                </a:lnSpc>
                <a:buFont typeface="Wingdings" charset="0"/>
                <a:buNone/>
              </a:pPr>
              <a:t>47</a:t>
            </a:fld>
            <a:endParaRPr lang="en-GB" sz="1500">
              <a:solidFill>
                <a:srgbClr val="000000"/>
              </a:solidFill>
              <a:latin typeface="Times New Roman" charset="0"/>
            </a:endParaRPr>
          </a:p>
        </p:txBody>
      </p:sp>
      <p:sp>
        <p:nvSpPr>
          <p:cNvPr id="204802" name="Text Box 2"/>
          <p:cNvSpPr txBox="1">
            <a:spLocks noChangeArrowheads="1"/>
          </p:cNvSpPr>
          <p:nvPr/>
        </p:nvSpPr>
        <p:spPr bwMode="auto">
          <a:xfrm>
            <a:off x="550863" y="4692651"/>
            <a:ext cx="10044112" cy="149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ct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9pPr>
          </a:lstStyle>
          <a:p>
            <a:pPr algn="ctr" eaLnBrk="1">
              <a:lnSpc>
                <a:spcPct val="96000"/>
              </a:lnSpc>
            </a:pPr>
            <a:r>
              <a:rPr lang="en-GB" sz="4800">
                <a:solidFill>
                  <a:srgbClr val="FFFFFF"/>
                </a:solidFill>
              </a:rPr>
              <a:t>Content Detail Portlet</a:t>
            </a:r>
          </a:p>
        </p:txBody>
      </p:sp>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49" name="Text Box 1"/>
          <p:cNvSpPr txBox="1">
            <a:spLocks noChangeArrowheads="1"/>
          </p:cNvSpPr>
          <p:nvPr/>
        </p:nvSpPr>
        <p:spPr bwMode="auto">
          <a:xfrm>
            <a:off x="557213" y="301626"/>
            <a:ext cx="10044112" cy="614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ct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9pPr>
          </a:lstStyle>
          <a:p>
            <a:pPr eaLnBrk="1" hangingPunct="1">
              <a:lnSpc>
                <a:spcPct val="92000"/>
              </a:lnSpc>
            </a:pPr>
            <a:r>
              <a:rPr lang="en-GB" sz="3600">
                <a:solidFill>
                  <a:srgbClr val="FFA300"/>
                </a:solidFill>
              </a:rPr>
              <a:t>Content Detail Portlet</a:t>
            </a:r>
          </a:p>
        </p:txBody>
      </p:sp>
      <p:sp>
        <p:nvSpPr>
          <p:cNvPr id="206850" name="Rectangle 6"/>
          <p:cNvSpPr>
            <a:spLocks noChangeArrowheads="1"/>
          </p:cNvSpPr>
          <p:nvPr/>
        </p:nvSpPr>
        <p:spPr bwMode="auto">
          <a:xfrm>
            <a:off x="436564" y="1136650"/>
            <a:ext cx="10333037" cy="542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marL="498475" indent="-315913" defTabSz="911225" eaLnBrk="0">
              <a:lnSpc>
                <a:spcPct val="98000"/>
              </a:lnSpc>
              <a:spcAft>
                <a:spcPts val="1425"/>
              </a:spcAft>
              <a:buSzPct val="70000"/>
            </a:pPr>
            <a:endParaRPr lang="en-US" sz="2600" b="1" i="1">
              <a:solidFill>
                <a:srgbClr val="333333"/>
              </a:solidFill>
            </a:endParaRPr>
          </a:p>
          <a:p>
            <a:pPr marL="955675" lvl="1" indent="-315913" defTabSz="911225" eaLnBrk="0">
              <a:lnSpc>
                <a:spcPct val="98000"/>
              </a:lnSpc>
              <a:spcAft>
                <a:spcPts val="1425"/>
              </a:spcAft>
              <a:buClr>
                <a:srgbClr val="FFA300"/>
              </a:buClr>
              <a:buSzPct val="120000"/>
              <a:buFont typeface="Segoe UI" charset="0"/>
              <a:buChar char="»"/>
            </a:pPr>
            <a:r>
              <a:rPr lang="en-US" sz="2200" b="1" i="1">
                <a:solidFill>
                  <a:srgbClr val="4C4C4C"/>
                </a:solidFill>
              </a:rPr>
              <a:t>Formerly known as Single Content Viewer (SCV)</a:t>
            </a:r>
          </a:p>
          <a:p>
            <a:pPr marL="955675" lvl="1" indent="-315913" defTabSz="911225" eaLnBrk="0">
              <a:lnSpc>
                <a:spcPct val="98000"/>
              </a:lnSpc>
              <a:spcAft>
                <a:spcPts val="1425"/>
              </a:spcAft>
              <a:buClr>
                <a:srgbClr val="FFA300"/>
              </a:buClr>
              <a:buSzPct val="120000"/>
              <a:buFont typeface="Segoe UI" charset="0"/>
              <a:buChar char="»"/>
            </a:pPr>
            <a:r>
              <a:rPr lang="en-US" sz="2200" b="1" i="1">
                <a:solidFill>
                  <a:srgbClr val="4C4C4C"/>
                </a:solidFill>
              </a:rPr>
              <a:t>Shows a single content in the portlet.</a:t>
            </a:r>
          </a:p>
          <a:p>
            <a:pPr marL="955675" lvl="1" indent="-315913" defTabSz="911225" eaLnBrk="0">
              <a:lnSpc>
                <a:spcPct val="98000"/>
              </a:lnSpc>
              <a:spcAft>
                <a:spcPts val="1425"/>
              </a:spcAft>
              <a:buClr>
                <a:srgbClr val="FFA300"/>
              </a:buClr>
              <a:buSzPct val="120000"/>
              <a:buFont typeface="Segoe UI" charset="0"/>
              <a:buChar char="»"/>
            </a:pPr>
            <a:r>
              <a:rPr lang="en-US" sz="2200" b="1" i="1">
                <a:solidFill>
                  <a:srgbClr val="4C4C4C"/>
                </a:solidFill>
              </a:rPr>
              <a:t>The content is defined by a path.</a:t>
            </a:r>
          </a:p>
        </p:txBody>
      </p:sp>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7" name="Text Box 1"/>
          <p:cNvSpPr txBox="1">
            <a:spLocks noChangeArrowheads="1"/>
          </p:cNvSpPr>
          <p:nvPr/>
        </p:nvSpPr>
        <p:spPr bwMode="auto">
          <a:xfrm>
            <a:off x="554038" y="301626"/>
            <a:ext cx="10044112" cy="614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ct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9pPr>
          </a:lstStyle>
          <a:p>
            <a:pPr eaLnBrk="1" hangingPunct="1">
              <a:lnSpc>
                <a:spcPct val="92000"/>
              </a:lnSpc>
            </a:pPr>
            <a:r>
              <a:rPr lang="en-GB" sz="3600">
                <a:solidFill>
                  <a:srgbClr val="FFA300"/>
                </a:solidFill>
              </a:rPr>
              <a:t>Content Detail Portlets</a:t>
            </a:r>
          </a:p>
        </p:txBody>
      </p:sp>
      <p:sp>
        <p:nvSpPr>
          <p:cNvPr id="208898" name="Rectangle 6"/>
          <p:cNvSpPr>
            <a:spLocks noChangeArrowheads="1"/>
          </p:cNvSpPr>
          <p:nvPr/>
        </p:nvSpPr>
        <p:spPr bwMode="auto">
          <a:xfrm>
            <a:off x="436564" y="1136650"/>
            <a:ext cx="10333037" cy="542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marL="955675" lvl="1" indent="-315913" defTabSz="911225" eaLnBrk="0">
              <a:lnSpc>
                <a:spcPct val="98000"/>
              </a:lnSpc>
              <a:spcAft>
                <a:spcPts val="1425"/>
              </a:spcAft>
              <a:buClr>
                <a:srgbClr val="FFA300"/>
              </a:buClr>
              <a:buSzPct val="120000"/>
              <a:buFont typeface="Segoe UI" charset="0"/>
              <a:buChar char="»"/>
            </a:pPr>
            <a:endParaRPr lang="en-US" sz="2200" b="1" i="1">
              <a:solidFill>
                <a:srgbClr val="4C4C4C"/>
              </a:solidFill>
            </a:endParaRPr>
          </a:p>
        </p:txBody>
      </p:sp>
      <p:pic>
        <p:nvPicPr>
          <p:cNvPr id="208899" name="Imag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2266950"/>
            <a:ext cx="11160125" cy="236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8900" name="Rectangle à coins arrondis 5"/>
          <p:cNvSpPr>
            <a:spLocks noChangeArrowheads="1"/>
          </p:cNvSpPr>
          <p:nvPr/>
        </p:nvSpPr>
        <p:spPr bwMode="auto">
          <a:xfrm>
            <a:off x="107951" y="2266951"/>
            <a:ext cx="2087563" cy="649288"/>
          </a:xfrm>
          <a:prstGeom prst="roundRect">
            <a:avLst>
              <a:gd name="adj" fmla="val 9949"/>
            </a:avLst>
          </a:prstGeom>
          <a:noFill/>
          <a:ln w="31750">
            <a:solidFill>
              <a:srgbClr val="FF0000"/>
            </a:solidFill>
            <a:round/>
            <a:headEnd/>
            <a:tailEnd/>
          </a:ln>
          <a:extLst>
            <a:ext uri="{909E8E84-426E-40dd-AFC4-6F175D3DCCD1}">
              <a14:hiddenFill xmlns:a14="http://schemas.microsoft.com/office/drawing/2010/main">
                <a:solidFill>
                  <a:srgbClr val="FFFFFF"/>
                </a:solidFill>
              </a14:hiddenFill>
            </a:ext>
          </a:extLst>
        </p:spPr>
        <p:txBody>
          <a:bodyPr lIns="91190" tIns="45599" rIns="91190" bIns="45599"/>
          <a:lstStyle/>
          <a:p>
            <a:endParaRPr lang="en-US">
              <a:solidFill>
                <a:srgbClr val="FFFFFF"/>
              </a:solidFill>
            </a:endParaRPr>
          </a:p>
        </p:txBody>
      </p:sp>
      <p:sp>
        <p:nvSpPr>
          <p:cNvPr id="208901" name="Rectangle à coins arrondis 6"/>
          <p:cNvSpPr>
            <a:spLocks noChangeArrowheads="1"/>
          </p:cNvSpPr>
          <p:nvPr/>
        </p:nvSpPr>
        <p:spPr bwMode="auto">
          <a:xfrm>
            <a:off x="6300789" y="2339975"/>
            <a:ext cx="3167062" cy="647700"/>
          </a:xfrm>
          <a:prstGeom prst="roundRect">
            <a:avLst>
              <a:gd name="adj" fmla="val 9949"/>
            </a:avLst>
          </a:prstGeom>
          <a:noFill/>
          <a:ln w="31750">
            <a:solidFill>
              <a:srgbClr val="FF0000"/>
            </a:solidFill>
            <a:round/>
            <a:headEnd/>
            <a:tailEnd/>
          </a:ln>
          <a:extLst>
            <a:ext uri="{909E8E84-426E-40dd-AFC4-6F175D3DCCD1}">
              <a14:hiddenFill xmlns:a14="http://schemas.microsoft.com/office/drawing/2010/main">
                <a:solidFill>
                  <a:srgbClr val="FFFFFF"/>
                </a:solidFill>
              </a14:hiddenFill>
            </a:ext>
          </a:extLst>
        </p:spPr>
        <p:txBody>
          <a:bodyPr lIns="91190" tIns="45599" rIns="91190" bIns="45599"/>
          <a:lstStyle/>
          <a:p>
            <a:endParaRPr lang="en-US">
              <a:solidFill>
                <a:srgbClr val="FFFFFF"/>
              </a:solidFill>
            </a:endParaRPr>
          </a:p>
        </p:txBody>
      </p:sp>
      <p:sp>
        <p:nvSpPr>
          <p:cNvPr id="208902" name="Rectangle à coins arrondis 7"/>
          <p:cNvSpPr>
            <a:spLocks noChangeArrowheads="1"/>
          </p:cNvSpPr>
          <p:nvPr/>
        </p:nvSpPr>
        <p:spPr bwMode="auto">
          <a:xfrm>
            <a:off x="9612313" y="2339975"/>
            <a:ext cx="1547812" cy="647700"/>
          </a:xfrm>
          <a:prstGeom prst="roundRect">
            <a:avLst>
              <a:gd name="adj" fmla="val 9949"/>
            </a:avLst>
          </a:prstGeom>
          <a:noFill/>
          <a:ln w="31750">
            <a:solidFill>
              <a:srgbClr val="FF0000"/>
            </a:solidFill>
            <a:round/>
            <a:headEnd/>
            <a:tailEnd/>
          </a:ln>
          <a:extLst>
            <a:ext uri="{909E8E84-426E-40dd-AFC4-6F175D3DCCD1}">
              <a14:hiddenFill xmlns:a14="http://schemas.microsoft.com/office/drawing/2010/main">
                <a:solidFill>
                  <a:srgbClr val="FFFFFF"/>
                </a:solidFill>
              </a14:hiddenFill>
            </a:ext>
          </a:extLst>
        </p:spPr>
        <p:txBody>
          <a:bodyPr lIns="91190" tIns="45599" rIns="91190" bIns="45599"/>
          <a:lstStyle/>
          <a:p>
            <a:endParaRPr lang="en-US">
              <a:solidFill>
                <a:srgbClr val="FFFFFF"/>
              </a:solidFill>
            </a:endParaRPr>
          </a:p>
        </p:txBody>
      </p:sp>
      <p:sp>
        <p:nvSpPr>
          <p:cNvPr id="208903" name="Rectangle à coins arrondis 8"/>
          <p:cNvSpPr>
            <a:spLocks noChangeArrowheads="1"/>
          </p:cNvSpPr>
          <p:nvPr/>
        </p:nvSpPr>
        <p:spPr bwMode="auto">
          <a:xfrm>
            <a:off x="900113" y="3563938"/>
            <a:ext cx="7056437" cy="1295400"/>
          </a:xfrm>
          <a:prstGeom prst="roundRect">
            <a:avLst>
              <a:gd name="adj" fmla="val 9949"/>
            </a:avLst>
          </a:prstGeom>
          <a:noFill/>
          <a:ln w="31750">
            <a:solidFill>
              <a:srgbClr val="FF0000"/>
            </a:solidFill>
            <a:round/>
            <a:headEnd/>
            <a:tailEnd/>
          </a:ln>
          <a:extLst>
            <a:ext uri="{909E8E84-426E-40dd-AFC4-6F175D3DCCD1}">
              <a14:hiddenFill xmlns:a14="http://schemas.microsoft.com/office/drawing/2010/main">
                <a:solidFill>
                  <a:srgbClr val="FFFFFF"/>
                </a:solidFill>
              </a14:hiddenFill>
            </a:ext>
          </a:extLst>
        </p:spPr>
        <p:txBody>
          <a:bodyPr lIns="91190" tIns="45599" rIns="91190" bIns="45599"/>
          <a:lstStyle/>
          <a:p>
            <a:endParaRPr lang="en-US">
              <a:solidFill>
                <a:srgbClr val="FFFFFF"/>
              </a:solidFill>
            </a:endParaRPr>
          </a:p>
        </p:txBody>
      </p:sp>
      <p:sp>
        <p:nvSpPr>
          <p:cNvPr id="208904" name="Rectangle à coins arrondis 9"/>
          <p:cNvSpPr>
            <a:spLocks noChangeArrowheads="1"/>
          </p:cNvSpPr>
          <p:nvPr/>
        </p:nvSpPr>
        <p:spPr bwMode="auto">
          <a:xfrm>
            <a:off x="250825" y="2970214"/>
            <a:ext cx="2592388" cy="377825"/>
          </a:xfrm>
          <a:prstGeom prst="roundRect">
            <a:avLst>
              <a:gd name="adj" fmla="val 9949"/>
            </a:avLst>
          </a:prstGeom>
          <a:noFill/>
          <a:ln w="31750">
            <a:solidFill>
              <a:srgbClr val="FF0000"/>
            </a:solidFill>
            <a:round/>
            <a:headEnd/>
            <a:tailEnd/>
          </a:ln>
          <a:extLst>
            <a:ext uri="{909E8E84-426E-40dd-AFC4-6F175D3DCCD1}">
              <a14:hiddenFill xmlns:a14="http://schemas.microsoft.com/office/drawing/2010/main">
                <a:solidFill>
                  <a:srgbClr val="FFFFFF"/>
                </a:solidFill>
              </a14:hiddenFill>
            </a:ext>
          </a:extLst>
        </p:spPr>
        <p:txBody>
          <a:bodyPr lIns="91190" tIns="45599" rIns="91190" bIns="45599"/>
          <a:lstStyle/>
          <a:p>
            <a:endParaRPr lang="en-US">
              <a:solidFill>
                <a:srgbClr val="FFFFFF"/>
              </a:solidFill>
            </a:endParaRPr>
          </a:p>
        </p:txBody>
      </p:sp>
      <p:sp>
        <p:nvSpPr>
          <p:cNvPr id="208905" name="Text Box 2"/>
          <p:cNvSpPr>
            <a:spLocks noChangeArrowheads="1"/>
          </p:cNvSpPr>
          <p:nvPr/>
        </p:nvSpPr>
        <p:spPr bwMode="auto">
          <a:xfrm>
            <a:off x="3132138" y="1258888"/>
            <a:ext cx="3240087" cy="720725"/>
          </a:xfrm>
          <a:prstGeom prst="wedgeRoundRectCallout">
            <a:avLst>
              <a:gd name="adj1" fmla="val -30625"/>
              <a:gd name="adj2" fmla="val 170815"/>
              <a:gd name="adj3" fmla="val 16667"/>
            </a:avLst>
          </a:prstGeom>
          <a:solidFill>
            <a:srgbClr val="FFFF99"/>
          </a:solidFill>
          <a:ln w="9525">
            <a:solidFill>
              <a:schemeClr val="tx1"/>
            </a:solidFill>
            <a:round/>
            <a:headEnd/>
            <a:tailEnd/>
          </a:ln>
        </p:spPr>
        <p:txBody>
          <a:bodyPr lIns="71801" tIns="46673" rIns="71801" bIns="46673"/>
          <a:lstStyle/>
          <a:p>
            <a:pPr marL="255588" indent="-252413" hangingPunct="1">
              <a:lnSpc>
                <a:spcPct val="92000"/>
              </a:lnSpc>
              <a:spcAft>
                <a:spcPts val="1425"/>
              </a:spcAft>
              <a:buSzPct val="70000"/>
              <a:tabLst>
                <a:tab pos="255588" algn="l"/>
                <a:tab pos="712788" algn="l"/>
                <a:tab pos="1168400" algn="l"/>
                <a:tab pos="1624013" algn="l"/>
                <a:tab pos="2079625" algn="l"/>
                <a:tab pos="2536825" algn="l"/>
                <a:tab pos="2992438" algn="l"/>
                <a:tab pos="3448050" algn="l"/>
                <a:tab pos="3905250" algn="l"/>
                <a:tab pos="4359275" algn="l"/>
                <a:tab pos="4816475" algn="l"/>
                <a:tab pos="5272088" algn="l"/>
                <a:tab pos="5727700" algn="l"/>
                <a:tab pos="6184900" algn="l"/>
                <a:tab pos="6640513" algn="l"/>
                <a:tab pos="7096125" algn="l"/>
                <a:tab pos="7551738" algn="l"/>
                <a:tab pos="8008938" algn="l"/>
                <a:tab pos="8462963" algn="l"/>
                <a:tab pos="8920163" algn="l"/>
                <a:tab pos="9374188" algn="l"/>
              </a:tabLst>
            </a:pPr>
            <a:r>
              <a:rPr lang="en-GB" sz="2000" b="1">
                <a:solidFill>
                  <a:srgbClr val="4C4C4C"/>
                </a:solidFill>
              </a:rPr>
              <a:t>Content Detail Portlet is used everywhere</a:t>
            </a:r>
          </a:p>
        </p:txBody>
      </p:sp>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3" name="Text Box 1"/>
          <p:cNvSpPr txBox="1">
            <a:spLocks noChangeArrowheads="1"/>
          </p:cNvSpPr>
          <p:nvPr/>
        </p:nvSpPr>
        <p:spPr bwMode="auto">
          <a:xfrm>
            <a:off x="557213" y="301626"/>
            <a:ext cx="10044112" cy="614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ct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9pPr>
          </a:lstStyle>
          <a:p>
            <a:pPr eaLnBrk="1" hangingPunct="1">
              <a:lnSpc>
                <a:spcPct val="92000"/>
              </a:lnSpc>
            </a:pPr>
            <a:r>
              <a:rPr lang="en-GB" sz="3600">
                <a:solidFill>
                  <a:srgbClr val="FFA300"/>
                </a:solidFill>
                <a:ea typeface="ＭＳ Ｐゴシック" charset="0"/>
                <a:cs typeface="ＭＳ Ｐゴシック" charset="0"/>
              </a:rPr>
              <a:t>JCR as general Storage System</a:t>
            </a:r>
          </a:p>
        </p:txBody>
      </p:sp>
      <p:sp>
        <p:nvSpPr>
          <p:cNvPr id="77827" name="Text Box 2"/>
          <p:cNvSpPr txBox="1">
            <a:spLocks noChangeArrowheads="1"/>
          </p:cNvSpPr>
          <p:nvPr/>
        </p:nvSpPr>
        <p:spPr bwMode="auto">
          <a:xfrm>
            <a:off x="557213" y="1417638"/>
            <a:ext cx="10044112"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lstStyle>
            <a:lvl1pPr marL="258763" indent="-255588" eaLnBrk="0">
              <a:tabLst>
                <a:tab pos="258763" algn="l"/>
                <a:tab pos="715963" algn="l"/>
                <a:tab pos="1173163" algn="l"/>
                <a:tab pos="1630363" algn="l"/>
                <a:tab pos="2087563" algn="l"/>
                <a:tab pos="2544763" algn="l"/>
                <a:tab pos="3001963" algn="l"/>
                <a:tab pos="3459163" algn="l"/>
                <a:tab pos="3916363" algn="l"/>
                <a:tab pos="4373563" algn="l"/>
                <a:tab pos="4830763" algn="l"/>
                <a:tab pos="5287963" algn="l"/>
                <a:tab pos="5745163" algn="l"/>
                <a:tab pos="6202363" algn="l"/>
                <a:tab pos="6659563" algn="l"/>
                <a:tab pos="7116763" algn="l"/>
                <a:tab pos="7573963" algn="l"/>
                <a:tab pos="8031163" algn="l"/>
                <a:tab pos="8488363" algn="l"/>
                <a:tab pos="8945563" algn="l"/>
                <a:tab pos="9402763" algn="l"/>
              </a:tabLst>
              <a:defRPr sz="2400">
                <a:solidFill>
                  <a:schemeClr val="bg1"/>
                </a:solidFill>
                <a:latin typeface="Arial" charset="0"/>
                <a:ea typeface="ＭＳ Ｐゴシック" charset="0"/>
                <a:cs typeface="MS Gothic" charset="0"/>
              </a:defRPr>
            </a:lvl1pPr>
            <a:lvl2pPr marL="639763" indent="-209550" eaLnBrk="0">
              <a:tabLst>
                <a:tab pos="258763" algn="l"/>
                <a:tab pos="715963" algn="l"/>
                <a:tab pos="1173163" algn="l"/>
                <a:tab pos="1630363" algn="l"/>
                <a:tab pos="2087563" algn="l"/>
                <a:tab pos="2544763" algn="l"/>
                <a:tab pos="3001963" algn="l"/>
                <a:tab pos="3459163" algn="l"/>
                <a:tab pos="3916363" algn="l"/>
                <a:tab pos="4373563" algn="l"/>
                <a:tab pos="4830763" algn="l"/>
                <a:tab pos="5287963" algn="l"/>
                <a:tab pos="5745163" algn="l"/>
                <a:tab pos="6202363" algn="l"/>
                <a:tab pos="6659563" algn="l"/>
                <a:tab pos="7116763" algn="l"/>
                <a:tab pos="7573963" algn="l"/>
                <a:tab pos="8031163" algn="l"/>
                <a:tab pos="8488363" algn="l"/>
                <a:tab pos="8945563" algn="l"/>
                <a:tab pos="9402763" algn="l"/>
              </a:tabLst>
              <a:defRPr sz="2400">
                <a:solidFill>
                  <a:schemeClr val="bg1"/>
                </a:solidFill>
                <a:latin typeface="Arial" charset="0"/>
                <a:ea typeface="MS Gothic" charset="0"/>
                <a:cs typeface="MS Gothic" charset="0"/>
              </a:defRPr>
            </a:lvl2pPr>
            <a:lvl3pPr eaLnBrk="0">
              <a:tabLst>
                <a:tab pos="258763" algn="l"/>
                <a:tab pos="715963" algn="l"/>
                <a:tab pos="1173163" algn="l"/>
                <a:tab pos="1630363" algn="l"/>
                <a:tab pos="2087563" algn="l"/>
                <a:tab pos="2544763" algn="l"/>
                <a:tab pos="3001963" algn="l"/>
                <a:tab pos="3459163" algn="l"/>
                <a:tab pos="3916363" algn="l"/>
                <a:tab pos="4373563" algn="l"/>
                <a:tab pos="4830763" algn="l"/>
                <a:tab pos="5287963" algn="l"/>
                <a:tab pos="5745163" algn="l"/>
                <a:tab pos="6202363" algn="l"/>
                <a:tab pos="6659563" algn="l"/>
                <a:tab pos="7116763" algn="l"/>
                <a:tab pos="7573963" algn="l"/>
                <a:tab pos="8031163" algn="l"/>
                <a:tab pos="8488363" algn="l"/>
                <a:tab pos="8945563" algn="l"/>
                <a:tab pos="9402763" algn="l"/>
              </a:tabLst>
              <a:defRPr sz="2400">
                <a:solidFill>
                  <a:schemeClr val="bg1"/>
                </a:solidFill>
                <a:latin typeface="Arial" charset="0"/>
                <a:ea typeface="MS Gothic" charset="0"/>
                <a:cs typeface="MS Gothic" charset="0"/>
              </a:defRPr>
            </a:lvl3pPr>
            <a:lvl4pPr eaLnBrk="0">
              <a:tabLst>
                <a:tab pos="258763" algn="l"/>
                <a:tab pos="715963" algn="l"/>
                <a:tab pos="1173163" algn="l"/>
                <a:tab pos="1630363" algn="l"/>
                <a:tab pos="2087563" algn="l"/>
                <a:tab pos="2544763" algn="l"/>
                <a:tab pos="3001963" algn="l"/>
                <a:tab pos="3459163" algn="l"/>
                <a:tab pos="3916363" algn="l"/>
                <a:tab pos="4373563" algn="l"/>
                <a:tab pos="4830763" algn="l"/>
                <a:tab pos="5287963" algn="l"/>
                <a:tab pos="5745163" algn="l"/>
                <a:tab pos="6202363" algn="l"/>
                <a:tab pos="6659563" algn="l"/>
                <a:tab pos="7116763" algn="l"/>
                <a:tab pos="7573963" algn="l"/>
                <a:tab pos="8031163" algn="l"/>
                <a:tab pos="8488363" algn="l"/>
                <a:tab pos="8945563" algn="l"/>
                <a:tab pos="9402763" algn="l"/>
              </a:tabLst>
              <a:defRPr sz="2400">
                <a:solidFill>
                  <a:schemeClr val="bg1"/>
                </a:solidFill>
                <a:latin typeface="Arial" charset="0"/>
                <a:ea typeface="MS Gothic" charset="0"/>
                <a:cs typeface="MS Gothic" charset="0"/>
              </a:defRPr>
            </a:lvl4pPr>
            <a:lvl5pPr eaLnBrk="0">
              <a:tabLst>
                <a:tab pos="258763" algn="l"/>
                <a:tab pos="715963" algn="l"/>
                <a:tab pos="1173163" algn="l"/>
                <a:tab pos="1630363" algn="l"/>
                <a:tab pos="2087563" algn="l"/>
                <a:tab pos="2544763" algn="l"/>
                <a:tab pos="3001963" algn="l"/>
                <a:tab pos="3459163" algn="l"/>
                <a:tab pos="3916363" algn="l"/>
                <a:tab pos="4373563" algn="l"/>
                <a:tab pos="4830763" algn="l"/>
                <a:tab pos="5287963" algn="l"/>
                <a:tab pos="5745163" algn="l"/>
                <a:tab pos="6202363" algn="l"/>
                <a:tab pos="6659563" algn="l"/>
                <a:tab pos="7116763" algn="l"/>
                <a:tab pos="7573963" algn="l"/>
                <a:tab pos="8031163" algn="l"/>
                <a:tab pos="8488363" algn="l"/>
                <a:tab pos="8945563" algn="l"/>
                <a:tab pos="9402763" algn="l"/>
              </a:tabLst>
              <a:defRPr sz="2400">
                <a:solidFill>
                  <a:schemeClr val="bg1"/>
                </a:solidFill>
                <a:latin typeface="Arial" charset="0"/>
                <a:ea typeface="MS Gothic" charset="0"/>
                <a:cs typeface="MS Gothic" charset="0"/>
              </a:defRPr>
            </a:lvl5pPr>
            <a:lvl6pPr marL="457200" eaLnBrk="0" fontAlgn="base" hangingPunct="0">
              <a:lnSpc>
                <a:spcPct val="70000"/>
              </a:lnSpc>
              <a:spcBef>
                <a:spcPct val="0"/>
              </a:spcBef>
              <a:spcAft>
                <a:spcPct val="0"/>
              </a:spcAft>
              <a:tabLst>
                <a:tab pos="258763" algn="l"/>
                <a:tab pos="715963" algn="l"/>
                <a:tab pos="1173163" algn="l"/>
                <a:tab pos="1630363" algn="l"/>
                <a:tab pos="2087563" algn="l"/>
                <a:tab pos="2544763" algn="l"/>
                <a:tab pos="3001963" algn="l"/>
                <a:tab pos="3459163" algn="l"/>
                <a:tab pos="3916363" algn="l"/>
                <a:tab pos="4373563" algn="l"/>
                <a:tab pos="4830763" algn="l"/>
                <a:tab pos="5287963" algn="l"/>
                <a:tab pos="5745163" algn="l"/>
                <a:tab pos="6202363" algn="l"/>
                <a:tab pos="6659563" algn="l"/>
                <a:tab pos="7116763" algn="l"/>
                <a:tab pos="7573963" algn="l"/>
                <a:tab pos="8031163" algn="l"/>
                <a:tab pos="8488363" algn="l"/>
                <a:tab pos="8945563" algn="l"/>
                <a:tab pos="9402763" algn="l"/>
              </a:tabLst>
              <a:defRPr sz="2400">
                <a:solidFill>
                  <a:schemeClr val="bg1"/>
                </a:solidFill>
                <a:latin typeface="Arial" charset="0"/>
                <a:ea typeface="MS Gothic" charset="0"/>
                <a:cs typeface="MS Gothic" charset="0"/>
              </a:defRPr>
            </a:lvl6pPr>
            <a:lvl7pPr marL="914400" eaLnBrk="0" fontAlgn="base" hangingPunct="0">
              <a:lnSpc>
                <a:spcPct val="70000"/>
              </a:lnSpc>
              <a:spcBef>
                <a:spcPct val="0"/>
              </a:spcBef>
              <a:spcAft>
                <a:spcPct val="0"/>
              </a:spcAft>
              <a:tabLst>
                <a:tab pos="258763" algn="l"/>
                <a:tab pos="715963" algn="l"/>
                <a:tab pos="1173163" algn="l"/>
                <a:tab pos="1630363" algn="l"/>
                <a:tab pos="2087563" algn="l"/>
                <a:tab pos="2544763" algn="l"/>
                <a:tab pos="3001963" algn="l"/>
                <a:tab pos="3459163" algn="l"/>
                <a:tab pos="3916363" algn="l"/>
                <a:tab pos="4373563" algn="l"/>
                <a:tab pos="4830763" algn="l"/>
                <a:tab pos="5287963" algn="l"/>
                <a:tab pos="5745163" algn="l"/>
                <a:tab pos="6202363" algn="l"/>
                <a:tab pos="6659563" algn="l"/>
                <a:tab pos="7116763" algn="l"/>
                <a:tab pos="7573963" algn="l"/>
                <a:tab pos="8031163" algn="l"/>
                <a:tab pos="8488363" algn="l"/>
                <a:tab pos="8945563" algn="l"/>
                <a:tab pos="9402763" algn="l"/>
              </a:tabLst>
              <a:defRPr sz="2400">
                <a:solidFill>
                  <a:schemeClr val="bg1"/>
                </a:solidFill>
                <a:latin typeface="Arial" charset="0"/>
                <a:ea typeface="MS Gothic" charset="0"/>
                <a:cs typeface="MS Gothic" charset="0"/>
              </a:defRPr>
            </a:lvl7pPr>
            <a:lvl8pPr marL="1371600" eaLnBrk="0" fontAlgn="base" hangingPunct="0">
              <a:lnSpc>
                <a:spcPct val="70000"/>
              </a:lnSpc>
              <a:spcBef>
                <a:spcPct val="0"/>
              </a:spcBef>
              <a:spcAft>
                <a:spcPct val="0"/>
              </a:spcAft>
              <a:tabLst>
                <a:tab pos="258763" algn="l"/>
                <a:tab pos="715963" algn="l"/>
                <a:tab pos="1173163" algn="l"/>
                <a:tab pos="1630363" algn="l"/>
                <a:tab pos="2087563" algn="l"/>
                <a:tab pos="2544763" algn="l"/>
                <a:tab pos="3001963" algn="l"/>
                <a:tab pos="3459163" algn="l"/>
                <a:tab pos="3916363" algn="l"/>
                <a:tab pos="4373563" algn="l"/>
                <a:tab pos="4830763" algn="l"/>
                <a:tab pos="5287963" algn="l"/>
                <a:tab pos="5745163" algn="l"/>
                <a:tab pos="6202363" algn="l"/>
                <a:tab pos="6659563" algn="l"/>
                <a:tab pos="7116763" algn="l"/>
                <a:tab pos="7573963" algn="l"/>
                <a:tab pos="8031163" algn="l"/>
                <a:tab pos="8488363" algn="l"/>
                <a:tab pos="8945563" algn="l"/>
                <a:tab pos="9402763" algn="l"/>
              </a:tabLst>
              <a:defRPr sz="2400">
                <a:solidFill>
                  <a:schemeClr val="bg1"/>
                </a:solidFill>
                <a:latin typeface="Arial" charset="0"/>
                <a:ea typeface="MS Gothic" charset="0"/>
                <a:cs typeface="MS Gothic" charset="0"/>
              </a:defRPr>
            </a:lvl8pPr>
            <a:lvl9pPr marL="1828800" eaLnBrk="0" fontAlgn="base" hangingPunct="0">
              <a:lnSpc>
                <a:spcPct val="70000"/>
              </a:lnSpc>
              <a:spcBef>
                <a:spcPct val="0"/>
              </a:spcBef>
              <a:spcAft>
                <a:spcPct val="0"/>
              </a:spcAft>
              <a:tabLst>
                <a:tab pos="258763" algn="l"/>
                <a:tab pos="715963" algn="l"/>
                <a:tab pos="1173163" algn="l"/>
                <a:tab pos="1630363" algn="l"/>
                <a:tab pos="2087563" algn="l"/>
                <a:tab pos="2544763" algn="l"/>
                <a:tab pos="3001963" algn="l"/>
                <a:tab pos="3459163" algn="l"/>
                <a:tab pos="3916363" algn="l"/>
                <a:tab pos="4373563" algn="l"/>
                <a:tab pos="4830763" algn="l"/>
                <a:tab pos="5287963" algn="l"/>
                <a:tab pos="5745163" algn="l"/>
                <a:tab pos="6202363" algn="l"/>
                <a:tab pos="6659563" algn="l"/>
                <a:tab pos="7116763" algn="l"/>
                <a:tab pos="7573963" algn="l"/>
                <a:tab pos="8031163" algn="l"/>
                <a:tab pos="8488363" algn="l"/>
                <a:tab pos="8945563" algn="l"/>
                <a:tab pos="9402763" algn="l"/>
              </a:tabLst>
              <a:defRPr sz="2400">
                <a:solidFill>
                  <a:schemeClr val="bg1"/>
                </a:solidFill>
                <a:latin typeface="Arial" charset="0"/>
                <a:ea typeface="MS Gothic" charset="0"/>
                <a:cs typeface="MS Gothic" charset="0"/>
              </a:defRPr>
            </a:lvl9pPr>
          </a:lstStyle>
          <a:p>
            <a:pPr marL="3172" indent="0" defTabSz="455976" eaLnBrk="1" hangingPunct="1">
              <a:lnSpc>
                <a:spcPct val="101000"/>
              </a:lnSpc>
              <a:spcAft>
                <a:spcPts val="1425"/>
              </a:spcAft>
              <a:buClr>
                <a:srgbClr val="FFA300"/>
              </a:buClr>
              <a:buSzPct val="150000"/>
              <a:defRPr/>
            </a:pPr>
            <a:r>
              <a:rPr lang="en-GB" sz="2000" b="1" dirty="0">
                <a:solidFill>
                  <a:srgbClr val="4C4C4C"/>
                </a:solidFill>
              </a:rPr>
              <a:t>eXo uses JCR to manage all persistent data storage : </a:t>
            </a:r>
          </a:p>
          <a:p>
            <a:pPr defTabSz="455976" eaLnBrk="1" hangingPunct="1">
              <a:lnSpc>
                <a:spcPct val="101000"/>
              </a:lnSpc>
              <a:spcAft>
                <a:spcPts val="1425"/>
              </a:spcAft>
              <a:buClr>
                <a:srgbClr val="FFA300"/>
              </a:buClr>
              <a:buSzPct val="150000"/>
              <a:buFont typeface="Segoe UI" charset="0"/>
              <a:buChar char="»"/>
              <a:defRPr/>
            </a:pPr>
            <a:r>
              <a:rPr lang="en-GB" sz="2000" b="1" dirty="0">
                <a:solidFill>
                  <a:srgbClr val="4C4C4C"/>
                </a:solidFill>
              </a:rPr>
              <a:t>Portal Configuration (pages, navigations, preferences...)‏</a:t>
            </a:r>
          </a:p>
          <a:p>
            <a:pPr defTabSz="455976" eaLnBrk="1" hangingPunct="1">
              <a:lnSpc>
                <a:spcPct val="101000"/>
              </a:lnSpc>
              <a:spcAft>
                <a:spcPts val="1425"/>
              </a:spcAft>
              <a:buClr>
                <a:srgbClr val="FFA300"/>
              </a:buClr>
              <a:buSzPct val="150000"/>
              <a:buFont typeface="Segoe UI" charset="0"/>
              <a:buChar char="»"/>
              <a:defRPr/>
            </a:pPr>
            <a:r>
              <a:rPr lang="en-GB" sz="2000" b="1" dirty="0">
                <a:solidFill>
                  <a:srgbClr val="4C4C4C"/>
                </a:solidFill>
              </a:rPr>
              <a:t>eXo Content: Content, Categories, Tags</a:t>
            </a:r>
          </a:p>
          <a:p>
            <a:pPr defTabSz="455976" eaLnBrk="1" hangingPunct="1">
              <a:lnSpc>
                <a:spcPct val="101000"/>
              </a:lnSpc>
              <a:spcAft>
                <a:spcPts val="1425"/>
              </a:spcAft>
              <a:buClr>
                <a:srgbClr val="FFA300"/>
              </a:buClr>
              <a:buSzPct val="150000"/>
              <a:buFont typeface="Segoe UI" charset="0"/>
              <a:buChar char="»"/>
              <a:defRPr/>
            </a:pPr>
            <a:r>
              <a:rPr lang="en-GB" sz="2000" b="1" dirty="0">
                <a:solidFill>
                  <a:srgbClr val="4C4C4C"/>
                </a:solidFill>
              </a:rPr>
              <a:t>Knowledge, Collaboration, Social Features</a:t>
            </a:r>
          </a:p>
          <a:p>
            <a:pPr defTabSz="455976" eaLnBrk="1" hangingPunct="1">
              <a:lnSpc>
                <a:spcPct val="101000"/>
              </a:lnSpc>
              <a:spcAft>
                <a:spcPts val="1425"/>
              </a:spcAft>
              <a:buClr>
                <a:srgbClr val="FFA300"/>
              </a:buClr>
              <a:buSzPct val="150000"/>
              <a:buFont typeface="Segoe UI" charset="0"/>
              <a:buChar char="»"/>
              <a:defRPr/>
            </a:pPr>
            <a:r>
              <a:rPr lang="en-GB" sz="2000" b="1" dirty="0">
                <a:solidFill>
                  <a:srgbClr val="4C4C4C"/>
                </a:solidFill>
              </a:rPr>
              <a:t>All this data is configured in XML files and loaded in the JCR at the first start.</a:t>
            </a:r>
          </a:p>
          <a:p>
            <a:pPr defTabSz="455976" eaLnBrk="1" hangingPunct="1">
              <a:lnSpc>
                <a:spcPct val="101000"/>
              </a:lnSpc>
              <a:spcAft>
                <a:spcPts val="1425"/>
              </a:spcAft>
              <a:buClr>
                <a:srgbClr val="FFA300"/>
              </a:buClr>
              <a:buSzPct val="150000"/>
              <a:buFont typeface="Segoe UI" charset="0"/>
              <a:buChar char="»"/>
              <a:defRPr/>
            </a:pPr>
            <a:endParaRPr lang="en-GB" sz="2000" b="1" dirty="0">
              <a:solidFill>
                <a:srgbClr val="4C4C4C"/>
              </a:solidFill>
            </a:endParaRPr>
          </a:p>
          <a:p>
            <a:pPr defTabSz="455976" eaLnBrk="1" hangingPunct="1">
              <a:lnSpc>
                <a:spcPct val="101000"/>
              </a:lnSpc>
              <a:spcAft>
                <a:spcPts val="1425"/>
              </a:spcAft>
              <a:buClr>
                <a:srgbClr val="FFA300"/>
              </a:buClr>
              <a:buSzPct val="150000"/>
              <a:buFont typeface="Segoe UI" charset="0"/>
              <a:buChar char="»"/>
              <a:defRPr/>
            </a:pPr>
            <a:r>
              <a:rPr lang="en-GB" sz="2000" b="1" dirty="0">
                <a:solidFill>
                  <a:srgbClr val="4C4C4C"/>
                </a:solidFill>
              </a:rPr>
              <a:t>The JCR is available for application development, but developers are not forced to use it.</a:t>
            </a:r>
          </a:p>
          <a:p>
            <a:pPr defTabSz="455976" eaLnBrk="1" hangingPunct="1">
              <a:lnSpc>
                <a:spcPct val="101000"/>
              </a:lnSpc>
              <a:spcAft>
                <a:spcPts val="1425"/>
              </a:spcAft>
              <a:buClr>
                <a:srgbClr val="FFA300"/>
              </a:buClr>
              <a:buSzPct val="150000"/>
              <a:buFont typeface="Segoe UI" charset="0"/>
              <a:buChar char="»"/>
              <a:defRPr/>
            </a:pPr>
            <a:endParaRPr lang="en-GB" sz="2000" b="1" dirty="0">
              <a:solidFill>
                <a:srgbClr val="4C4C4C"/>
              </a:solidFill>
            </a:endParaRPr>
          </a:p>
          <a:p>
            <a:pPr defTabSz="455976" eaLnBrk="1" hangingPunct="1">
              <a:lnSpc>
                <a:spcPct val="101000"/>
              </a:lnSpc>
              <a:spcAft>
                <a:spcPts val="1425"/>
              </a:spcAft>
              <a:buClr>
                <a:srgbClr val="FFA300"/>
              </a:buClr>
              <a:buSzPct val="150000"/>
              <a:buFont typeface="Segoe UI" charset="0"/>
              <a:buChar char="»"/>
              <a:defRPr/>
            </a:pPr>
            <a:endParaRPr lang="en-GB" sz="2000" b="1" dirty="0">
              <a:solidFill>
                <a:srgbClr val="4C4C4C"/>
              </a:solidFill>
            </a:endParaRPr>
          </a:p>
        </p:txBody>
      </p:sp>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5" name="Text Box 1"/>
          <p:cNvSpPr txBox="1">
            <a:spLocks noChangeArrowheads="1"/>
          </p:cNvSpPr>
          <p:nvPr/>
        </p:nvSpPr>
        <p:spPr bwMode="auto">
          <a:xfrm>
            <a:off x="554038" y="301626"/>
            <a:ext cx="10044112" cy="614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ct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9pPr>
          </a:lstStyle>
          <a:p>
            <a:pPr eaLnBrk="1" hangingPunct="1">
              <a:lnSpc>
                <a:spcPct val="92000"/>
              </a:lnSpc>
            </a:pPr>
            <a:r>
              <a:rPr lang="en-GB" sz="3600">
                <a:solidFill>
                  <a:srgbClr val="FFA300"/>
                </a:solidFill>
              </a:rPr>
              <a:t>Content Detail Portlets</a:t>
            </a:r>
          </a:p>
        </p:txBody>
      </p:sp>
      <p:sp>
        <p:nvSpPr>
          <p:cNvPr id="210946" name="Rectangle 6"/>
          <p:cNvSpPr>
            <a:spLocks noChangeArrowheads="1"/>
          </p:cNvSpPr>
          <p:nvPr/>
        </p:nvSpPr>
        <p:spPr bwMode="auto">
          <a:xfrm>
            <a:off x="436564" y="1136650"/>
            <a:ext cx="10333037" cy="542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marL="955675" lvl="1" indent="-315913" defTabSz="911225" eaLnBrk="0">
              <a:lnSpc>
                <a:spcPct val="98000"/>
              </a:lnSpc>
              <a:spcAft>
                <a:spcPts val="1425"/>
              </a:spcAft>
              <a:buClr>
                <a:srgbClr val="FFA300"/>
              </a:buClr>
              <a:buSzPct val="120000"/>
              <a:buFont typeface="Segoe UI" charset="0"/>
              <a:buChar char="»"/>
            </a:pPr>
            <a:endParaRPr lang="en-US" sz="2200" b="1" i="1">
              <a:solidFill>
                <a:srgbClr val="4C4C4C"/>
              </a:solidFill>
            </a:endParaRPr>
          </a:p>
        </p:txBody>
      </p:sp>
      <p:pic>
        <p:nvPicPr>
          <p:cNvPr id="8397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4037" y="1179514"/>
            <a:ext cx="10215562" cy="5284787"/>
          </a:xfrm>
          <a:prstGeom prst="rect">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3" name="Text Box 1"/>
          <p:cNvSpPr txBox="1">
            <a:spLocks noChangeArrowheads="1"/>
          </p:cNvSpPr>
          <p:nvPr/>
        </p:nvSpPr>
        <p:spPr bwMode="auto">
          <a:xfrm>
            <a:off x="554038" y="301626"/>
            <a:ext cx="10044112" cy="614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ct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9pPr>
          </a:lstStyle>
          <a:p>
            <a:pPr eaLnBrk="1" hangingPunct="1">
              <a:lnSpc>
                <a:spcPct val="92000"/>
              </a:lnSpc>
            </a:pPr>
            <a:r>
              <a:rPr lang="en-GB" sz="3600">
                <a:solidFill>
                  <a:srgbClr val="FFA300"/>
                </a:solidFill>
              </a:rPr>
              <a:t>Content Detail Portlet Preferences</a:t>
            </a:r>
          </a:p>
        </p:txBody>
      </p:sp>
      <p:sp>
        <p:nvSpPr>
          <p:cNvPr id="212994" name="Rectangle 6"/>
          <p:cNvSpPr>
            <a:spLocks noChangeArrowheads="1"/>
          </p:cNvSpPr>
          <p:nvPr/>
        </p:nvSpPr>
        <p:spPr bwMode="auto">
          <a:xfrm>
            <a:off x="436564" y="1136650"/>
            <a:ext cx="10333037" cy="542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marL="955675" lvl="1" indent="-315913" defTabSz="911225" eaLnBrk="0">
              <a:lnSpc>
                <a:spcPct val="98000"/>
              </a:lnSpc>
              <a:spcAft>
                <a:spcPts val="1425"/>
              </a:spcAft>
              <a:buClr>
                <a:srgbClr val="FFA300"/>
              </a:buClr>
              <a:buSzPct val="120000"/>
              <a:buFont typeface="Segoe UI" charset="0"/>
              <a:buChar char="»"/>
            </a:pPr>
            <a:endParaRPr lang="en-US" sz="2200" b="1" i="1">
              <a:solidFill>
                <a:srgbClr val="4C4C4C"/>
              </a:solidFill>
            </a:endParaRPr>
          </a:p>
        </p:txBody>
      </p:sp>
      <p:pic>
        <p:nvPicPr>
          <p:cNvPr id="212995" name="Imag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23851" y="971551"/>
            <a:ext cx="5688013" cy="246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2996" name="Image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411413" y="1835150"/>
            <a:ext cx="8229600" cy="466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2997" name="Rectangle à coins arrondis 8"/>
          <p:cNvSpPr>
            <a:spLocks noChangeArrowheads="1"/>
          </p:cNvSpPr>
          <p:nvPr/>
        </p:nvSpPr>
        <p:spPr bwMode="auto">
          <a:xfrm>
            <a:off x="5580064" y="1042988"/>
            <a:ext cx="504825" cy="431800"/>
          </a:xfrm>
          <a:prstGeom prst="roundRect">
            <a:avLst>
              <a:gd name="adj" fmla="val 9949"/>
            </a:avLst>
          </a:prstGeom>
          <a:noFill/>
          <a:ln w="31750">
            <a:solidFill>
              <a:srgbClr val="FF0000"/>
            </a:solidFill>
            <a:round/>
            <a:headEnd/>
            <a:tailEnd/>
          </a:ln>
          <a:extLst>
            <a:ext uri="{909E8E84-426E-40dd-AFC4-6F175D3DCCD1}">
              <a14:hiddenFill xmlns:a14="http://schemas.microsoft.com/office/drawing/2010/main">
                <a:solidFill>
                  <a:srgbClr val="FFFFFF"/>
                </a:solidFill>
              </a14:hiddenFill>
            </a:ext>
          </a:extLst>
        </p:spPr>
        <p:txBody>
          <a:bodyPr lIns="91190" tIns="45599" rIns="91190" bIns="45599"/>
          <a:lstStyle/>
          <a:p>
            <a:endParaRPr lang="en-US">
              <a:solidFill>
                <a:srgbClr val="FFFFFF"/>
              </a:solidFill>
            </a:endParaRPr>
          </a:p>
        </p:txBody>
      </p:sp>
      <p:sp>
        <p:nvSpPr>
          <p:cNvPr id="212998" name="Rectangle à coins arrondis 10"/>
          <p:cNvSpPr>
            <a:spLocks noChangeArrowheads="1"/>
          </p:cNvSpPr>
          <p:nvPr/>
        </p:nvSpPr>
        <p:spPr bwMode="auto">
          <a:xfrm>
            <a:off x="3203576" y="2700338"/>
            <a:ext cx="4968875" cy="358775"/>
          </a:xfrm>
          <a:prstGeom prst="roundRect">
            <a:avLst>
              <a:gd name="adj" fmla="val 9949"/>
            </a:avLst>
          </a:prstGeom>
          <a:noFill/>
          <a:ln w="31750">
            <a:solidFill>
              <a:srgbClr val="FF0000"/>
            </a:solidFill>
            <a:round/>
            <a:headEnd/>
            <a:tailEnd/>
          </a:ln>
          <a:extLst>
            <a:ext uri="{909E8E84-426E-40dd-AFC4-6F175D3DCCD1}">
              <a14:hiddenFill xmlns:a14="http://schemas.microsoft.com/office/drawing/2010/main">
                <a:solidFill>
                  <a:srgbClr val="FFFFFF"/>
                </a:solidFill>
              </a14:hiddenFill>
            </a:ext>
          </a:extLst>
        </p:spPr>
        <p:txBody>
          <a:bodyPr lIns="91190" tIns="45599" rIns="91190" bIns="45599"/>
          <a:lstStyle/>
          <a:p>
            <a:endParaRPr lang="en-US">
              <a:solidFill>
                <a:srgbClr val="FFFFFF"/>
              </a:solidFill>
            </a:endParaRPr>
          </a:p>
        </p:txBody>
      </p:sp>
      <p:sp>
        <p:nvSpPr>
          <p:cNvPr id="212999" name="Text Box 2"/>
          <p:cNvSpPr>
            <a:spLocks noChangeArrowheads="1"/>
          </p:cNvSpPr>
          <p:nvPr/>
        </p:nvSpPr>
        <p:spPr bwMode="auto">
          <a:xfrm>
            <a:off x="6875463" y="1474789"/>
            <a:ext cx="3025775" cy="504825"/>
          </a:xfrm>
          <a:prstGeom prst="wedgeRoundRectCallout">
            <a:avLst>
              <a:gd name="adj1" fmla="val -30625"/>
              <a:gd name="adj2" fmla="val 170815"/>
              <a:gd name="adj3" fmla="val 16667"/>
            </a:avLst>
          </a:prstGeom>
          <a:solidFill>
            <a:srgbClr val="FFFF99"/>
          </a:solidFill>
          <a:ln w="9525">
            <a:solidFill>
              <a:schemeClr val="tx1"/>
            </a:solidFill>
            <a:round/>
            <a:headEnd/>
            <a:tailEnd/>
          </a:ln>
        </p:spPr>
        <p:txBody>
          <a:bodyPr lIns="71801" tIns="46673" rIns="71801" bIns="46673"/>
          <a:lstStyle/>
          <a:p>
            <a:pPr marL="255588" indent="-252413" hangingPunct="1">
              <a:lnSpc>
                <a:spcPct val="92000"/>
              </a:lnSpc>
              <a:spcAft>
                <a:spcPts val="1425"/>
              </a:spcAft>
              <a:buSzPct val="70000"/>
              <a:tabLst>
                <a:tab pos="255588" algn="l"/>
                <a:tab pos="712788" algn="l"/>
                <a:tab pos="1168400" algn="l"/>
                <a:tab pos="1624013" algn="l"/>
                <a:tab pos="2079625" algn="l"/>
                <a:tab pos="2536825" algn="l"/>
                <a:tab pos="2992438" algn="l"/>
                <a:tab pos="3448050" algn="l"/>
                <a:tab pos="3905250" algn="l"/>
                <a:tab pos="4359275" algn="l"/>
                <a:tab pos="4816475" algn="l"/>
                <a:tab pos="5272088" algn="l"/>
                <a:tab pos="5727700" algn="l"/>
                <a:tab pos="6184900" algn="l"/>
                <a:tab pos="6640513" algn="l"/>
                <a:tab pos="7096125" algn="l"/>
                <a:tab pos="7551738" algn="l"/>
                <a:tab pos="8008938" algn="l"/>
                <a:tab pos="8462963" algn="l"/>
                <a:tab pos="8920163" algn="l"/>
                <a:tab pos="9374188" algn="l"/>
              </a:tabLst>
            </a:pPr>
            <a:r>
              <a:rPr lang="en-GB" sz="2000" b="1">
                <a:solidFill>
                  <a:srgbClr val="4C4C4C"/>
                </a:solidFill>
              </a:rPr>
              <a:t>Path to the content</a:t>
            </a:r>
          </a:p>
        </p:txBody>
      </p:sp>
      <p:cxnSp>
        <p:nvCxnSpPr>
          <p:cNvPr id="213000" name="Connecteur en arc 16"/>
          <p:cNvCxnSpPr>
            <a:cxnSpLocks noChangeShapeType="1"/>
            <a:stCxn id="212997" idx="1"/>
          </p:cNvCxnSpPr>
          <p:nvPr/>
        </p:nvCxnSpPr>
        <p:spPr bwMode="auto">
          <a:xfrm rot="10800000" flipV="1">
            <a:off x="5148263" y="1258889"/>
            <a:ext cx="431800" cy="792162"/>
          </a:xfrm>
          <a:prstGeom prst="curvedConnector2">
            <a:avLst/>
          </a:prstGeom>
          <a:noFill/>
          <a:ln w="28575">
            <a:solidFill>
              <a:srgbClr val="FF0000"/>
            </a:solidFill>
            <a:round/>
            <a:headEnd/>
            <a:tailEnd type="triangle" w="lg" len="lg"/>
          </a:ln>
          <a:extLst>
            <a:ext uri="{909E8E84-426E-40dd-AFC4-6F175D3DCCD1}">
              <a14:hiddenFill xmlns:a14="http://schemas.microsoft.com/office/drawing/2010/main">
                <a:noFill/>
              </a14:hiddenFill>
            </a:ext>
          </a:extLst>
        </p:spPr>
      </p:cxnSp>
      <p:sp>
        <p:nvSpPr>
          <p:cNvPr id="213001" name="Rectangle à coins arrondis 10"/>
          <p:cNvSpPr>
            <a:spLocks noChangeArrowheads="1"/>
          </p:cNvSpPr>
          <p:nvPr/>
        </p:nvSpPr>
        <p:spPr bwMode="auto">
          <a:xfrm>
            <a:off x="2987674" y="3635376"/>
            <a:ext cx="5976939" cy="360363"/>
          </a:xfrm>
          <a:prstGeom prst="roundRect">
            <a:avLst>
              <a:gd name="adj" fmla="val 9949"/>
            </a:avLst>
          </a:prstGeom>
          <a:noFill/>
          <a:ln w="31750">
            <a:solidFill>
              <a:srgbClr val="FF0000"/>
            </a:solidFill>
            <a:round/>
            <a:headEnd/>
            <a:tailEnd/>
          </a:ln>
          <a:extLst>
            <a:ext uri="{909E8E84-426E-40dd-AFC4-6F175D3DCCD1}">
              <a14:hiddenFill xmlns:a14="http://schemas.microsoft.com/office/drawing/2010/main">
                <a:solidFill>
                  <a:srgbClr val="FFFFFF"/>
                </a:solidFill>
              </a14:hiddenFill>
            </a:ext>
          </a:extLst>
        </p:spPr>
        <p:txBody>
          <a:bodyPr lIns="91190" tIns="45599" rIns="91190" bIns="45599"/>
          <a:lstStyle/>
          <a:p>
            <a:endParaRPr lang="en-US">
              <a:solidFill>
                <a:srgbClr val="FFFFFF"/>
              </a:solidFill>
            </a:endParaRPr>
          </a:p>
        </p:txBody>
      </p:sp>
      <p:sp>
        <p:nvSpPr>
          <p:cNvPr id="213002" name="Text Box 2"/>
          <p:cNvSpPr>
            <a:spLocks noChangeArrowheads="1"/>
          </p:cNvSpPr>
          <p:nvPr/>
        </p:nvSpPr>
        <p:spPr bwMode="auto">
          <a:xfrm>
            <a:off x="7235826" y="4932364"/>
            <a:ext cx="3384550" cy="504825"/>
          </a:xfrm>
          <a:prstGeom prst="wedgeRoundRectCallout">
            <a:avLst>
              <a:gd name="adj1" fmla="val -35287"/>
              <a:gd name="adj2" fmla="val -223972"/>
              <a:gd name="adj3" fmla="val 16667"/>
            </a:avLst>
          </a:prstGeom>
          <a:solidFill>
            <a:srgbClr val="FFFF99"/>
          </a:solidFill>
          <a:ln w="9525">
            <a:solidFill>
              <a:schemeClr val="tx1"/>
            </a:solidFill>
            <a:round/>
            <a:headEnd/>
            <a:tailEnd/>
          </a:ln>
        </p:spPr>
        <p:txBody>
          <a:bodyPr lIns="71801" tIns="46673" rIns="71801" bIns="46673"/>
          <a:lstStyle/>
          <a:p>
            <a:pPr marL="255588" indent="-252413" hangingPunct="1">
              <a:lnSpc>
                <a:spcPct val="92000"/>
              </a:lnSpc>
              <a:spcAft>
                <a:spcPts val="1425"/>
              </a:spcAft>
              <a:buSzPct val="70000"/>
              <a:tabLst>
                <a:tab pos="255588" algn="l"/>
                <a:tab pos="712788" algn="l"/>
                <a:tab pos="1168400" algn="l"/>
                <a:tab pos="1624013" algn="l"/>
                <a:tab pos="2079625" algn="l"/>
                <a:tab pos="2536825" algn="l"/>
                <a:tab pos="2992438" algn="l"/>
                <a:tab pos="3448050" algn="l"/>
                <a:tab pos="3905250" algn="l"/>
                <a:tab pos="4359275" algn="l"/>
                <a:tab pos="4816475" algn="l"/>
                <a:tab pos="5272088" algn="l"/>
                <a:tab pos="5727700" algn="l"/>
                <a:tab pos="6184900" algn="l"/>
                <a:tab pos="6640513" algn="l"/>
                <a:tab pos="7096125" algn="l"/>
                <a:tab pos="7551738" algn="l"/>
                <a:tab pos="8008938" algn="l"/>
                <a:tab pos="8462963" algn="l"/>
                <a:tab pos="8920163" algn="l"/>
                <a:tab pos="9374188" algn="l"/>
              </a:tabLst>
            </a:pPr>
            <a:r>
              <a:rPr lang="en-GB" sz="2000" b="1">
                <a:solidFill>
                  <a:srgbClr val="4C4C4C"/>
                </a:solidFill>
              </a:rPr>
              <a:t>Check them all for testing</a:t>
            </a:r>
          </a:p>
        </p:txBody>
      </p:sp>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1" name="Text Box 1"/>
          <p:cNvSpPr txBox="1">
            <a:spLocks noChangeArrowheads="1"/>
          </p:cNvSpPr>
          <p:nvPr/>
        </p:nvSpPr>
        <p:spPr bwMode="auto">
          <a:xfrm>
            <a:off x="554038" y="301626"/>
            <a:ext cx="10044112" cy="614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ct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9pPr>
          </a:lstStyle>
          <a:p>
            <a:pPr eaLnBrk="1" hangingPunct="1">
              <a:lnSpc>
                <a:spcPct val="92000"/>
              </a:lnSpc>
            </a:pPr>
            <a:r>
              <a:rPr lang="en-GB" sz="3600">
                <a:solidFill>
                  <a:srgbClr val="FFA300"/>
                </a:solidFill>
              </a:rPr>
              <a:t>Content Detail Portlet Preferences</a:t>
            </a:r>
          </a:p>
        </p:txBody>
      </p:sp>
      <p:sp>
        <p:nvSpPr>
          <p:cNvPr id="215042" name="Rectangle 6"/>
          <p:cNvSpPr>
            <a:spLocks noChangeArrowheads="1"/>
          </p:cNvSpPr>
          <p:nvPr/>
        </p:nvSpPr>
        <p:spPr bwMode="auto">
          <a:xfrm>
            <a:off x="436564" y="1519238"/>
            <a:ext cx="10333037" cy="542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marL="955675" lvl="1" indent="-315913" defTabSz="911225" eaLnBrk="0">
              <a:lnSpc>
                <a:spcPct val="98000"/>
              </a:lnSpc>
              <a:spcAft>
                <a:spcPts val="1425"/>
              </a:spcAft>
              <a:buClr>
                <a:srgbClr val="FFA300"/>
              </a:buClr>
              <a:buSzPct val="120000"/>
              <a:buFont typeface="Segoe UI" charset="0"/>
              <a:buChar char="»"/>
            </a:pPr>
            <a:endParaRPr lang="en-US" sz="2200" b="1" i="1">
              <a:solidFill>
                <a:srgbClr val="4C4C4C"/>
              </a:solidFill>
            </a:endParaRPr>
          </a:p>
        </p:txBody>
      </p:sp>
      <p:pic>
        <p:nvPicPr>
          <p:cNvPr id="215043" name="Imag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555876" y="1714500"/>
            <a:ext cx="8461375" cy="4967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044" name="Rectangle à coins arrondis 8"/>
          <p:cNvSpPr>
            <a:spLocks noChangeArrowheads="1"/>
          </p:cNvSpPr>
          <p:nvPr/>
        </p:nvSpPr>
        <p:spPr bwMode="auto">
          <a:xfrm>
            <a:off x="6084888" y="4594225"/>
            <a:ext cx="1727200" cy="360363"/>
          </a:xfrm>
          <a:prstGeom prst="roundRect">
            <a:avLst>
              <a:gd name="adj" fmla="val 9949"/>
            </a:avLst>
          </a:prstGeom>
          <a:noFill/>
          <a:ln w="31750">
            <a:solidFill>
              <a:srgbClr val="FF0000"/>
            </a:solidFill>
            <a:round/>
            <a:headEnd/>
            <a:tailEnd/>
          </a:ln>
          <a:extLst>
            <a:ext uri="{909E8E84-426E-40dd-AFC4-6F175D3DCCD1}">
              <a14:hiddenFill xmlns:a14="http://schemas.microsoft.com/office/drawing/2010/main">
                <a:solidFill>
                  <a:srgbClr val="FFFFFF"/>
                </a:solidFill>
              </a14:hiddenFill>
            </a:ext>
          </a:extLst>
        </p:spPr>
        <p:txBody>
          <a:bodyPr lIns="91190" tIns="45599" rIns="91190" bIns="45599"/>
          <a:lstStyle/>
          <a:p>
            <a:endParaRPr lang="en-US">
              <a:solidFill>
                <a:srgbClr val="FFFFFF"/>
              </a:solidFill>
            </a:endParaRPr>
          </a:p>
        </p:txBody>
      </p:sp>
      <p:sp>
        <p:nvSpPr>
          <p:cNvPr id="215045" name="Rectangle à coins arrondis 9"/>
          <p:cNvSpPr>
            <a:spLocks noChangeArrowheads="1"/>
          </p:cNvSpPr>
          <p:nvPr/>
        </p:nvSpPr>
        <p:spPr bwMode="auto">
          <a:xfrm>
            <a:off x="5075238" y="3349625"/>
            <a:ext cx="1657350" cy="327025"/>
          </a:xfrm>
          <a:prstGeom prst="roundRect">
            <a:avLst>
              <a:gd name="adj" fmla="val 9949"/>
            </a:avLst>
          </a:prstGeom>
          <a:noFill/>
          <a:ln w="31750">
            <a:solidFill>
              <a:srgbClr val="FF0000"/>
            </a:solidFill>
            <a:round/>
            <a:headEnd/>
            <a:tailEnd/>
          </a:ln>
          <a:extLst>
            <a:ext uri="{909E8E84-426E-40dd-AFC4-6F175D3DCCD1}">
              <a14:hiddenFill xmlns:a14="http://schemas.microsoft.com/office/drawing/2010/main">
                <a:solidFill>
                  <a:srgbClr val="FFFFFF"/>
                </a:solidFill>
              </a14:hiddenFill>
            </a:ext>
          </a:extLst>
        </p:spPr>
        <p:txBody>
          <a:bodyPr lIns="91190" tIns="45599" rIns="91190" bIns="45599"/>
          <a:lstStyle/>
          <a:p>
            <a:endParaRPr lang="en-US">
              <a:solidFill>
                <a:srgbClr val="FFFFFF"/>
              </a:solidFill>
            </a:endParaRPr>
          </a:p>
        </p:txBody>
      </p:sp>
      <p:sp>
        <p:nvSpPr>
          <p:cNvPr id="215046" name="Text Box 2"/>
          <p:cNvSpPr>
            <a:spLocks noChangeArrowheads="1"/>
          </p:cNvSpPr>
          <p:nvPr/>
        </p:nvSpPr>
        <p:spPr bwMode="auto">
          <a:xfrm>
            <a:off x="5795964" y="1714500"/>
            <a:ext cx="5184775" cy="719138"/>
          </a:xfrm>
          <a:prstGeom prst="wedgeRoundRectCallout">
            <a:avLst>
              <a:gd name="adj1" fmla="val -39130"/>
              <a:gd name="adj2" fmla="val 170815"/>
              <a:gd name="adj3" fmla="val 16667"/>
            </a:avLst>
          </a:prstGeom>
          <a:solidFill>
            <a:srgbClr val="FFFF99"/>
          </a:solidFill>
          <a:ln w="9525">
            <a:solidFill>
              <a:schemeClr val="tx1"/>
            </a:solidFill>
            <a:round/>
            <a:headEnd/>
            <a:tailEnd/>
          </a:ln>
        </p:spPr>
        <p:txBody>
          <a:bodyPr lIns="71801" tIns="46673" rIns="71801" bIns="46673"/>
          <a:lstStyle/>
          <a:p>
            <a:pPr marL="255588" indent="-252413" hangingPunct="1">
              <a:lnSpc>
                <a:spcPct val="92000"/>
              </a:lnSpc>
              <a:spcAft>
                <a:spcPts val="1425"/>
              </a:spcAft>
              <a:buSzPct val="70000"/>
              <a:tabLst>
                <a:tab pos="255588" algn="l"/>
                <a:tab pos="712788" algn="l"/>
                <a:tab pos="1168400" algn="l"/>
                <a:tab pos="1624013" algn="l"/>
                <a:tab pos="2079625" algn="l"/>
                <a:tab pos="2536825" algn="l"/>
                <a:tab pos="2992438" algn="l"/>
                <a:tab pos="3448050" algn="l"/>
                <a:tab pos="3905250" algn="l"/>
                <a:tab pos="4359275" algn="l"/>
                <a:tab pos="4816475" algn="l"/>
                <a:tab pos="5272088" algn="l"/>
                <a:tab pos="5727700" algn="l"/>
                <a:tab pos="6184900" algn="l"/>
                <a:tab pos="6640513" algn="l"/>
                <a:tab pos="7096125" algn="l"/>
                <a:tab pos="7551738" algn="l"/>
                <a:tab pos="8008938" algn="l"/>
                <a:tab pos="8462963" algn="l"/>
                <a:tab pos="8920163" algn="l"/>
                <a:tab pos="9374188" algn="l"/>
              </a:tabLst>
            </a:pPr>
            <a:r>
              <a:rPr lang="en-GB" sz="2000" b="1">
                <a:solidFill>
                  <a:srgbClr val="4C4C4C"/>
                </a:solidFill>
              </a:rPr>
              <a:t>Always use General Drives – Sites Management </a:t>
            </a:r>
          </a:p>
        </p:txBody>
      </p:sp>
      <p:sp>
        <p:nvSpPr>
          <p:cNvPr id="215047" name="Text Box 2"/>
          <p:cNvSpPr>
            <a:spLocks noChangeArrowheads="1"/>
          </p:cNvSpPr>
          <p:nvPr/>
        </p:nvSpPr>
        <p:spPr bwMode="auto">
          <a:xfrm>
            <a:off x="6227764" y="5530850"/>
            <a:ext cx="3024187" cy="503238"/>
          </a:xfrm>
          <a:prstGeom prst="wedgeRoundRectCallout">
            <a:avLst>
              <a:gd name="adj1" fmla="val -23630"/>
              <a:gd name="adj2" fmla="val -151097"/>
              <a:gd name="adj3" fmla="val 16667"/>
            </a:avLst>
          </a:prstGeom>
          <a:solidFill>
            <a:srgbClr val="FFFF99"/>
          </a:solidFill>
          <a:ln w="9525">
            <a:solidFill>
              <a:schemeClr val="tx1"/>
            </a:solidFill>
            <a:round/>
            <a:headEnd/>
            <a:tailEnd/>
          </a:ln>
        </p:spPr>
        <p:txBody>
          <a:bodyPr lIns="71801" tIns="46673" rIns="71801" bIns="46673"/>
          <a:lstStyle/>
          <a:p>
            <a:pPr marL="255588" indent="-252413" hangingPunct="1">
              <a:lnSpc>
                <a:spcPct val="92000"/>
              </a:lnSpc>
              <a:spcAft>
                <a:spcPts val="1425"/>
              </a:spcAft>
              <a:buSzPct val="70000"/>
              <a:tabLst>
                <a:tab pos="255588" algn="l"/>
                <a:tab pos="712788" algn="l"/>
                <a:tab pos="1168400" algn="l"/>
                <a:tab pos="1624013" algn="l"/>
                <a:tab pos="2079625" algn="l"/>
                <a:tab pos="2536825" algn="l"/>
                <a:tab pos="2992438" algn="l"/>
                <a:tab pos="3448050" algn="l"/>
                <a:tab pos="3905250" algn="l"/>
                <a:tab pos="4359275" algn="l"/>
                <a:tab pos="4816475" algn="l"/>
                <a:tab pos="5272088" algn="l"/>
                <a:tab pos="5727700" algn="l"/>
                <a:tab pos="6184900" algn="l"/>
                <a:tab pos="6640513" algn="l"/>
                <a:tab pos="7096125" algn="l"/>
                <a:tab pos="7551738" algn="l"/>
                <a:tab pos="8008938" algn="l"/>
                <a:tab pos="8462963" algn="l"/>
                <a:tab pos="8920163" algn="l"/>
                <a:tab pos="9374188" algn="l"/>
              </a:tabLst>
            </a:pPr>
            <a:r>
              <a:rPr lang="en-GB" sz="2000" b="1">
                <a:solidFill>
                  <a:srgbClr val="4C4C4C"/>
                </a:solidFill>
              </a:rPr>
              <a:t>Click on the content</a:t>
            </a:r>
          </a:p>
        </p:txBody>
      </p:sp>
      <p:sp>
        <p:nvSpPr>
          <p:cNvPr id="215048" name="Text Box 2"/>
          <p:cNvSpPr>
            <a:spLocks noChangeArrowheads="1"/>
          </p:cNvSpPr>
          <p:nvPr/>
        </p:nvSpPr>
        <p:spPr bwMode="auto">
          <a:xfrm>
            <a:off x="-15874" y="4738688"/>
            <a:ext cx="3435350" cy="1008062"/>
          </a:xfrm>
          <a:prstGeom prst="wedgeRoundRectCallout">
            <a:avLst>
              <a:gd name="adj1" fmla="val 40773"/>
              <a:gd name="adj2" fmla="val -145148"/>
              <a:gd name="adj3" fmla="val 16667"/>
            </a:avLst>
          </a:prstGeom>
          <a:solidFill>
            <a:srgbClr val="FFFF99"/>
          </a:solidFill>
          <a:ln w="9525">
            <a:solidFill>
              <a:schemeClr val="tx1"/>
            </a:solidFill>
            <a:round/>
            <a:headEnd/>
            <a:tailEnd/>
          </a:ln>
        </p:spPr>
        <p:txBody>
          <a:bodyPr lIns="71801" tIns="46673" rIns="71801" bIns="46673"/>
          <a:lstStyle/>
          <a:p>
            <a:pPr marL="255588" indent="-252413" hangingPunct="1">
              <a:lnSpc>
                <a:spcPct val="92000"/>
              </a:lnSpc>
              <a:spcAft>
                <a:spcPts val="1425"/>
              </a:spcAft>
              <a:buSzPct val="70000"/>
              <a:tabLst>
                <a:tab pos="255588" algn="l"/>
                <a:tab pos="712788" algn="l"/>
                <a:tab pos="1168400" algn="l"/>
                <a:tab pos="1624013" algn="l"/>
                <a:tab pos="2079625" algn="l"/>
                <a:tab pos="2536825" algn="l"/>
                <a:tab pos="2992438" algn="l"/>
                <a:tab pos="3448050" algn="l"/>
                <a:tab pos="3905250" algn="l"/>
                <a:tab pos="4359275" algn="l"/>
                <a:tab pos="4816475" algn="l"/>
                <a:tab pos="5272088" algn="l"/>
                <a:tab pos="5727700" algn="l"/>
                <a:tab pos="6184900" algn="l"/>
                <a:tab pos="6640513" algn="l"/>
                <a:tab pos="7096125" algn="l"/>
                <a:tab pos="7551738" algn="l"/>
                <a:tab pos="8008938" algn="l"/>
                <a:tab pos="8462963" algn="l"/>
                <a:tab pos="8920163" algn="l"/>
                <a:tab pos="9374188" algn="l"/>
              </a:tabLst>
            </a:pPr>
            <a:r>
              <a:rPr lang="en-GB" sz="2000" b="1">
                <a:solidFill>
                  <a:srgbClr val="4C4C4C"/>
                </a:solidFill>
              </a:rPr>
              <a:t>A drive gives you access to a small part of the JCR node structure</a:t>
            </a:r>
          </a:p>
        </p:txBody>
      </p:sp>
      <p:sp>
        <p:nvSpPr>
          <p:cNvPr id="215049" name="Rectangle à coins arrondis 13"/>
          <p:cNvSpPr>
            <a:spLocks noChangeArrowheads="1"/>
          </p:cNvSpPr>
          <p:nvPr/>
        </p:nvSpPr>
        <p:spPr bwMode="auto">
          <a:xfrm>
            <a:off x="3059114" y="3368675"/>
            <a:ext cx="1800225" cy="288925"/>
          </a:xfrm>
          <a:prstGeom prst="roundRect">
            <a:avLst>
              <a:gd name="adj" fmla="val 9949"/>
            </a:avLst>
          </a:prstGeom>
          <a:noFill/>
          <a:ln w="31750">
            <a:solidFill>
              <a:srgbClr val="FF0000"/>
            </a:solidFill>
            <a:round/>
            <a:headEnd/>
            <a:tailEnd/>
          </a:ln>
          <a:extLst>
            <a:ext uri="{909E8E84-426E-40dd-AFC4-6F175D3DCCD1}">
              <a14:hiddenFill xmlns:a14="http://schemas.microsoft.com/office/drawing/2010/main">
                <a:solidFill>
                  <a:srgbClr val="FFFFFF"/>
                </a:solidFill>
              </a14:hiddenFill>
            </a:ext>
          </a:extLst>
        </p:spPr>
        <p:txBody>
          <a:bodyPr lIns="91190" tIns="45599" rIns="91190" bIns="45599"/>
          <a:lstStyle/>
          <a:p>
            <a:endParaRPr lang="en-US">
              <a:solidFill>
                <a:srgbClr val="FFFFFF"/>
              </a:solidFill>
            </a:endParaRPr>
          </a:p>
        </p:txBody>
      </p:sp>
      <p:pic>
        <p:nvPicPr>
          <p:cNvPr id="215050" name="Image 5"/>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79388" y="1116014"/>
            <a:ext cx="4914900"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051" name="Rectangle à coins arrondis 15"/>
          <p:cNvSpPr>
            <a:spLocks noChangeArrowheads="1"/>
          </p:cNvSpPr>
          <p:nvPr/>
        </p:nvSpPr>
        <p:spPr bwMode="auto">
          <a:xfrm>
            <a:off x="4643438" y="1157289"/>
            <a:ext cx="649287" cy="349250"/>
          </a:xfrm>
          <a:prstGeom prst="roundRect">
            <a:avLst>
              <a:gd name="adj" fmla="val 9949"/>
            </a:avLst>
          </a:prstGeom>
          <a:noFill/>
          <a:ln w="31750">
            <a:solidFill>
              <a:srgbClr val="FF0000"/>
            </a:solidFill>
            <a:round/>
            <a:headEnd/>
            <a:tailEnd/>
          </a:ln>
          <a:extLst>
            <a:ext uri="{909E8E84-426E-40dd-AFC4-6F175D3DCCD1}">
              <a14:hiddenFill xmlns:a14="http://schemas.microsoft.com/office/drawing/2010/main">
                <a:solidFill>
                  <a:srgbClr val="FFFFFF"/>
                </a:solidFill>
              </a14:hiddenFill>
            </a:ext>
          </a:extLst>
        </p:spPr>
        <p:txBody>
          <a:bodyPr lIns="91190" tIns="45599" rIns="91190" bIns="45599"/>
          <a:lstStyle/>
          <a:p>
            <a:endParaRPr lang="en-US">
              <a:solidFill>
                <a:srgbClr val="FFFFFF"/>
              </a:solidFill>
            </a:endParaRPr>
          </a:p>
        </p:txBody>
      </p:sp>
      <p:cxnSp>
        <p:nvCxnSpPr>
          <p:cNvPr id="215052" name="Connecteur en arc 16"/>
          <p:cNvCxnSpPr>
            <a:cxnSpLocks noChangeShapeType="1"/>
            <a:stCxn id="215051" idx="1"/>
          </p:cNvCxnSpPr>
          <p:nvPr/>
        </p:nvCxnSpPr>
        <p:spPr bwMode="auto">
          <a:xfrm rot="10800000" flipV="1">
            <a:off x="4284663" y="1331914"/>
            <a:ext cx="358775" cy="719137"/>
          </a:xfrm>
          <a:prstGeom prst="curvedConnector2">
            <a:avLst/>
          </a:prstGeom>
          <a:noFill/>
          <a:ln w="28575">
            <a:solidFill>
              <a:srgbClr val="FF0000"/>
            </a:solidFill>
            <a:round/>
            <a:headEnd/>
            <a:tailEnd type="triangle" w="lg" len="lg"/>
          </a:ln>
          <a:extLst>
            <a:ext uri="{909E8E84-426E-40dd-AFC4-6F175D3DCCD1}">
              <a14:hiddenFill xmlns:a14="http://schemas.microsoft.com/office/drawing/2010/main">
                <a:noFill/>
              </a14:hiddenFill>
            </a:ext>
          </a:extLst>
        </p:spPr>
      </p:cxnSp>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7089" name="Imag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27088" y="1692276"/>
            <a:ext cx="9359900" cy="260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7090" name="Text Box 1"/>
          <p:cNvSpPr txBox="1">
            <a:spLocks noChangeArrowheads="1"/>
          </p:cNvSpPr>
          <p:nvPr/>
        </p:nvSpPr>
        <p:spPr bwMode="auto">
          <a:xfrm>
            <a:off x="554038" y="301626"/>
            <a:ext cx="10044112" cy="614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ct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9pPr>
          </a:lstStyle>
          <a:p>
            <a:pPr eaLnBrk="1" hangingPunct="1">
              <a:lnSpc>
                <a:spcPct val="92000"/>
              </a:lnSpc>
            </a:pPr>
            <a:r>
              <a:rPr lang="en-GB" sz="3600">
                <a:solidFill>
                  <a:srgbClr val="FFA300"/>
                </a:solidFill>
              </a:rPr>
              <a:t>Result</a:t>
            </a:r>
          </a:p>
        </p:txBody>
      </p:sp>
      <p:sp>
        <p:nvSpPr>
          <p:cNvPr id="217091" name="Rectangle 6"/>
          <p:cNvSpPr>
            <a:spLocks noChangeArrowheads="1"/>
          </p:cNvSpPr>
          <p:nvPr/>
        </p:nvSpPr>
        <p:spPr bwMode="auto">
          <a:xfrm>
            <a:off x="436564" y="1519238"/>
            <a:ext cx="10333037" cy="542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marL="955675" lvl="1" indent="-315913" defTabSz="911225" eaLnBrk="0">
              <a:lnSpc>
                <a:spcPct val="98000"/>
              </a:lnSpc>
              <a:spcAft>
                <a:spcPts val="1425"/>
              </a:spcAft>
              <a:buClr>
                <a:srgbClr val="FFA300"/>
              </a:buClr>
              <a:buSzPct val="120000"/>
              <a:buFont typeface="Segoe UI" charset="0"/>
              <a:buChar char="»"/>
            </a:pPr>
            <a:endParaRPr lang="en-US" sz="2200" b="1" i="1">
              <a:solidFill>
                <a:srgbClr val="4C4C4C"/>
              </a:solidFill>
            </a:endParaRPr>
          </a:p>
        </p:txBody>
      </p:sp>
      <p:sp>
        <p:nvSpPr>
          <p:cNvPr id="217092" name="Text Box 2"/>
          <p:cNvSpPr>
            <a:spLocks noChangeArrowheads="1"/>
          </p:cNvSpPr>
          <p:nvPr/>
        </p:nvSpPr>
        <p:spPr bwMode="auto">
          <a:xfrm>
            <a:off x="1258888" y="4860926"/>
            <a:ext cx="3744912" cy="720725"/>
          </a:xfrm>
          <a:prstGeom prst="wedgeRoundRectCallout">
            <a:avLst>
              <a:gd name="adj1" fmla="val 39116"/>
              <a:gd name="adj2" fmla="val -143398"/>
              <a:gd name="adj3" fmla="val 16667"/>
            </a:avLst>
          </a:prstGeom>
          <a:solidFill>
            <a:srgbClr val="FFFF99"/>
          </a:solidFill>
          <a:ln w="9525">
            <a:solidFill>
              <a:schemeClr val="tx1"/>
            </a:solidFill>
            <a:round/>
            <a:headEnd/>
            <a:tailEnd/>
          </a:ln>
        </p:spPr>
        <p:txBody>
          <a:bodyPr lIns="71801" tIns="46673" rIns="71801" bIns="46673"/>
          <a:lstStyle/>
          <a:p>
            <a:pPr marL="255588" indent="-252413" hangingPunct="1">
              <a:lnSpc>
                <a:spcPct val="92000"/>
              </a:lnSpc>
              <a:spcAft>
                <a:spcPts val="1425"/>
              </a:spcAft>
              <a:buSzPct val="70000"/>
              <a:tabLst>
                <a:tab pos="255588" algn="l"/>
                <a:tab pos="712788" algn="l"/>
                <a:tab pos="1168400" algn="l"/>
                <a:tab pos="1624013" algn="l"/>
                <a:tab pos="2079625" algn="l"/>
                <a:tab pos="2536825" algn="l"/>
                <a:tab pos="2992438" algn="l"/>
                <a:tab pos="3448050" algn="l"/>
                <a:tab pos="3905250" algn="l"/>
                <a:tab pos="4359275" algn="l"/>
                <a:tab pos="4816475" algn="l"/>
                <a:tab pos="5272088" algn="l"/>
                <a:tab pos="5727700" algn="l"/>
                <a:tab pos="6184900" algn="l"/>
                <a:tab pos="6640513" algn="l"/>
                <a:tab pos="7096125" algn="l"/>
                <a:tab pos="7551738" algn="l"/>
                <a:tab pos="8008938" algn="l"/>
                <a:tab pos="8462963" algn="l"/>
                <a:tab pos="8920163" algn="l"/>
                <a:tab pos="9374188" algn="l"/>
              </a:tabLst>
            </a:pPr>
            <a:r>
              <a:rPr lang="en-GB" sz="2000" b="1">
                <a:solidFill>
                  <a:srgbClr val="4C4C4C"/>
                </a:solidFill>
              </a:rPr>
              <a:t>The portlet points now to the BikeIntroduce content</a:t>
            </a:r>
          </a:p>
        </p:txBody>
      </p:sp>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Text Box 1"/>
          <p:cNvSpPr txBox="1">
            <a:spLocks noChangeArrowheads="1"/>
          </p:cNvSpPr>
          <p:nvPr/>
        </p:nvSpPr>
        <p:spPr bwMode="auto">
          <a:xfrm>
            <a:off x="557213" y="301626"/>
            <a:ext cx="10044112" cy="614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ct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9pPr>
          </a:lstStyle>
          <a:p>
            <a:pPr eaLnBrk="1" hangingPunct="1">
              <a:lnSpc>
                <a:spcPct val="92000"/>
              </a:lnSpc>
            </a:pPr>
            <a:r>
              <a:rPr lang="en-GB" sz="3600">
                <a:solidFill>
                  <a:srgbClr val="FFA300"/>
                </a:solidFill>
              </a:rPr>
              <a:t>Exercise: Content Detail Portlet</a:t>
            </a:r>
          </a:p>
        </p:txBody>
      </p:sp>
      <p:sp>
        <p:nvSpPr>
          <p:cNvPr id="99331" name="Rectangle 6"/>
          <p:cNvSpPr>
            <a:spLocks noChangeArrowheads="1"/>
          </p:cNvSpPr>
          <p:nvPr/>
        </p:nvSpPr>
        <p:spPr bwMode="auto">
          <a:xfrm>
            <a:off x="436564" y="1136650"/>
            <a:ext cx="10333037" cy="542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marL="531955" indent="-318229" defTabSz="911931" eaLnBrk="0">
              <a:lnSpc>
                <a:spcPct val="98000"/>
              </a:lnSpc>
              <a:spcAft>
                <a:spcPts val="1425"/>
              </a:spcAft>
              <a:buClr>
                <a:srgbClr val="FFA300"/>
              </a:buClr>
              <a:buSzPct val="120000"/>
              <a:defRPr/>
            </a:pPr>
            <a:r>
              <a:rPr lang="en-US" sz="2800" b="1" i="1" dirty="0">
                <a:solidFill>
                  <a:srgbClr val="333333"/>
                </a:solidFill>
                <a:ea typeface="MS Gothic" pitchFamily="49" charset="-128"/>
              </a:rPr>
              <a:t>Content Detail Portlet</a:t>
            </a:r>
          </a:p>
          <a:p>
            <a:pPr marL="531955" indent="-318229" defTabSz="911931" eaLnBrk="0">
              <a:lnSpc>
                <a:spcPct val="98000"/>
              </a:lnSpc>
              <a:spcAft>
                <a:spcPts val="1425"/>
              </a:spcAft>
              <a:buClr>
                <a:srgbClr val="FFA300"/>
              </a:buClr>
              <a:buSzPct val="120000"/>
              <a:buFont typeface="Segoe UI" pitchFamily="34" charset="0"/>
              <a:buChar char="»"/>
              <a:defRPr/>
            </a:pPr>
            <a:r>
              <a:rPr lang="en-US" sz="2000" b="1" i="1" dirty="0">
                <a:solidFill>
                  <a:srgbClr val="333333"/>
                </a:solidFill>
                <a:ea typeface="MS Gothic" pitchFamily="49" charset="-128"/>
              </a:rPr>
              <a:t>Login as john (all passwords are “</a:t>
            </a:r>
            <a:r>
              <a:rPr lang="en-US" sz="2000" b="1" i="1" dirty="0" err="1">
                <a:solidFill>
                  <a:srgbClr val="333333"/>
                </a:solidFill>
                <a:ea typeface="MS Gothic" pitchFamily="49" charset="-128"/>
              </a:rPr>
              <a:t>gtn</a:t>
            </a:r>
            <a:r>
              <a:rPr lang="en-US" sz="2000" b="1" i="1" dirty="0">
                <a:solidFill>
                  <a:srgbClr val="333333"/>
                </a:solidFill>
                <a:ea typeface="MS Gothic" pitchFamily="49" charset="-128"/>
              </a:rPr>
              <a:t>”)</a:t>
            </a:r>
          </a:p>
          <a:p>
            <a:pPr marL="531955" indent="-318229" defTabSz="911931" eaLnBrk="0">
              <a:lnSpc>
                <a:spcPct val="98000"/>
              </a:lnSpc>
              <a:spcAft>
                <a:spcPts val="1425"/>
              </a:spcAft>
              <a:buClr>
                <a:srgbClr val="FFA300"/>
              </a:buClr>
              <a:buSzPct val="120000"/>
              <a:buFont typeface="Segoe UI" pitchFamily="34" charset="0"/>
              <a:buChar char="»"/>
              <a:defRPr/>
            </a:pPr>
            <a:r>
              <a:rPr lang="en-US" sz="2000" b="1" i="1" dirty="0">
                <a:solidFill>
                  <a:srgbClr val="333333"/>
                </a:solidFill>
                <a:ea typeface="MS Gothic" pitchFamily="49" charset="-128"/>
              </a:rPr>
              <a:t>Open the Bike home page.</a:t>
            </a:r>
          </a:p>
          <a:p>
            <a:pPr marL="531955" indent="-318229" defTabSz="911931" eaLnBrk="0">
              <a:lnSpc>
                <a:spcPct val="98000"/>
              </a:lnSpc>
              <a:spcAft>
                <a:spcPts val="1425"/>
              </a:spcAft>
              <a:buClr>
                <a:srgbClr val="FFA300"/>
              </a:buClr>
              <a:buSzPct val="120000"/>
              <a:buFont typeface="Segoe UI" pitchFamily="34" charset="0"/>
              <a:buChar char="»"/>
              <a:defRPr/>
            </a:pPr>
            <a:r>
              <a:rPr lang="en-US" sz="2000" b="1" i="1" dirty="0">
                <a:solidFill>
                  <a:srgbClr val="333333"/>
                </a:solidFill>
                <a:ea typeface="MS Gothic" pitchFamily="49" charset="-128"/>
              </a:rPr>
              <a:t>Change to Content Mode.</a:t>
            </a:r>
          </a:p>
          <a:p>
            <a:pPr marL="531955" indent="-318229" defTabSz="911931" eaLnBrk="0">
              <a:lnSpc>
                <a:spcPct val="98000"/>
              </a:lnSpc>
              <a:spcAft>
                <a:spcPts val="1425"/>
              </a:spcAft>
              <a:buClr>
                <a:srgbClr val="FFA300"/>
              </a:buClr>
              <a:buSzPct val="120000"/>
              <a:buFont typeface="Segoe UI" pitchFamily="34" charset="0"/>
              <a:buChar char="»"/>
              <a:defRPr/>
            </a:pPr>
            <a:r>
              <a:rPr lang="en-US" sz="2000" b="1" i="1" dirty="0">
                <a:solidFill>
                  <a:srgbClr val="333333"/>
                </a:solidFill>
                <a:ea typeface="MS Gothic" pitchFamily="49" charset="-128"/>
              </a:rPr>
              <a:t>Open the Content Detail Portlet for the Introduce content and point to the </a:t>
            </a:r>
            <a:r>
              <a:rPr lang="en-US" sz="2000" b="1" i="1" dirty="0" err="1">
                <a:solidFill>
                  <a:srgbClr val="333333"/>
                </a:solidFill>
                <a:ea typeface="MS Gothic" pitchFamily="49" charset="-128"/>
              </a:rPr>
              <a:t>BikeIntroduce</a:t>
            </a:r>
            <a:r>
              <a:rPr lang="en-US" sz="2000" b="1" i="1" dirty="0">
                <a:solidFill>
                  <a:srgbClr val="333333"/>
                </a:solidFill>
                <a:ea typeface="MS Gothic" pitchFamily="49" charset="-128"/>
              </a:rPr>
              <a:t> article you have created in the last exercise.</a:t>
            </a:r>
          </a:p>
          <a:p>
            <a:pPr marL="531955" indent="-318229" defTabSz="911931" eaLnBrk="0">
              <a:lnSpc>
                <a:spcPct val="98000"/>
              </a:lnSpc>
              <a:spcAft>
                <a:spcPts val="1425"/>
              </a:spcAft>
              <a:buClr>
                <a:srgbClr val="FFA300"/>
              </a:buClr>
              <a:buSzPct val="120000"/>
              <a:buFont typeface="Segoe UI" pitchFamily="34" charset="0"/>
              <a:buChar char="»"/>
              <a:defRPr/>
            </a:pPr>
            <a:r>
              <a:rPr lang="en-US" sz="2000" b="1" i="1" dirty="0">
                <a:solidFill>
                  <a:srgbClr val="333333"/>
                </a:solidFill>
                <a:ea typeface="MS Gothic" pitchFamily="49" charset="-128"/>
              </a:rPr>
              <a:t>The path was: /bike/web contents/site artifacts/</a:t>
            </a:r>
            <a:r>
              <a:rPr lang="en-US" sz="2000" b="1" i="1" dirty="0" err="1">
                <a:solidFill>
                  <a:srgbClr val="333333"/>
                </a:solidFill>
                <a:ea typeface="MS Gothic" pitchFamily="49" charset="-128"/>
              </a:rPr>
              <a:t>BikeIntroduce</a:t>
            </a:r>
            <a:endParaRPr lang="en-US" sz="2000" b="1" i="1" dirty="0">
              <a:solidFill>
                <a:srgbClr val="333333"/>
              </a:solidFill>
              <a:ea typeface="MS Gothic" pitchFamily="49" charset="-128"/>
            </a:endParaRPr>
          </a:p>
          <a:p>
            <a:pPr marL="531955" indent="-318229" defTabSz="911931" eaLnBrk="0">
              <a:lnSpc>
                <a:spcPct val="98000"/>
              </a:lnSpc>
              <a:spcAft>
                <a:spcPts val="1425"/>
              </a:spcAft>
              <a:buClr>
                <a:srgbClr val="FFA300"/>
              </a:buClr>
              <a:buSzPct val="120000"/>
              <a:buFont typeface="Segoe UI" pitchFamily="34" charset="0"/>
              <a:buChar char="»"/>
              <a:defRPr/>
            </a:pPr>
            <a:r>
              <a:rPr lang="en-US" sz="2000" b="1" i="1" dirty="0">
                <a:solidFill>
                  <a:srgbClr val="333333"/>
                </a:solidFill>
                <a:ea typeface="MS Gothic" pitchFamily="49" charset="-128"/>
              </a:rPr>
              <a:t>Check the checkboxes of the Content Detail Portlet</a:t>
            </a:r>
          </a:p>
          <a:p>
            <a:pPr marL="956250" lvl="1" indent="-318229" defTabSz="911931" eaLnBrk="0">
              <a:lnSpc>
                <a:spcPct val="98000"/>
              </a:lnSpc>
              <a:spcAft>
                <a:spcPts val="1425"/>
              </a:spcAft>
              <a:buClr>
                <a:srgbClr val="FFA300"/>
              </a:buClr>
              <a:buSzPct val="120000"/>
              <a:buFont typeface="Segoe UI" pitchFamily="34" charset="0"/>
              <a:buChar char="»"/>
              <a:defRPr/>
            </a:pPr>
            <a:endParaRPr lang="en-US" sz="2000" b="1" i="1" dirty="0">
              <a:solidFill>
                <a:srgbClr val="333333"/>
              </a:solidFill>
              <a:ea typeface="MS Gothic" pitchFamily="49" charset="-128"/>
              <a:cs typeface="+mn-cs"/>
            </a:endParaRPr>
          </a:p>
        </p:txBody>
      </p:sp>
      <p:pic>
        <p:nvPicPr>
          <p:cNvPr id="219139" name="Imag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180514" y="1258889"/>
            <a:ext cx="1562100" cy="158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9140" name="Rectangle à coins arrondis 12"/>
          <p:cNvSpPr>
            <a:spLocks noChangeArrowheads="1"/>
          </p:cNvSpPr>
          <p:nvPr/>
        </p:nvSpPr>
        <p:spPr bwMode="auto">
          <a:xfrm>
            <a:off x="9324975" y="1763713"/>
            <a:ext cx="1081088" cy="358775"/>
          </a:xfrm>
          <a:prstGeom prst="roundRect">
            <a:avLst>
              <a:gd name="adj" fmla="val 9949"/>
            </a:avLst>
          </a:prstGeom>
          <a:noFill/>
          <a:ln w="31750">
            <a:solidFill>
              <a:srgbClr val="FF0000"/>
            </a:solidFill>
            <a:round/>
            <a:headEnd/>
            <a:tailEnd/>
          </a:ln>
          <a:extLst>
            <a:ext uri="{909E8E84-426E-40dd-AFC4-6F175D3DCCD1}">
              <a14:hiddenFill xmlns:a14="http://schemas.microsoft.com/office/drawing/2010/main">
                <a:solidFill>
                  <a:srgbClr val="FFFFFF"/>
                </a:solidFill>
              </a14:hiddenFill>
            </a:ext>
          </a:extLst>
        </p:spPr>
        <p:txBody>
          <a:bodyPr lIns="91190" tIns="45599" rIns="91190" bIns="45599"/>
          <a:lstStyle/>
          <a:p>
            <a:endParaRPr lang="en-US">
              <a:solidFill>
                <a:srgbClr val="FFFFFF"/>
              </a:solidFill>
            </a:endParaRPr>
          </a:p>
        </p:txBody>
      </p:sp>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5" name="Text Box 1"/>
          <p:cNvSpPr txBox="1">
            <a:spLocks noChangeArrowheads="1"/>
          </p:cNvSpPr>
          <p:nvPr/>
        </p:nvSpPr>
        <p:spPr bwMode="auto">
          <a:xfrm>
            <a:off x="8001000" y="6886575"/>
            <a:ext cx="2598738"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9pPr>
          </a:lstStyle>
          <a:p>
            <a:pPr algn="r" eaLnBrk="1">
              <a:lnSpc>
                <a:spcPct val="98000"/>
              </a:lnSpc>
              <a:buFont typeface="Wingdings" charset="0"/>
              <a:buNone/>
            </a:pPr>
            <a:fld id="{40CA5EDA-B16F-0A40-9F16-ADD1D554B79A}" type="slidenum">
              <a:rPr lang="en-GB" sz="1500">
                <a:solidFill>
                  <a:srgbClr val="000000"/>
                </a:solidFill>
                <a:latin typeface="Times New Roman" charset="0"/>
              </a:rPr>
              <a:pPr algn="r" eaLnBrk="1">
                <a:lnSpc>
                  <a:spcPct val="98000"/>
                </a:lnSpc>
                <a:buFont typeface="Wingdings" charset="0"/>
                <a:buNone/>
              </a:pPr>
              <a:t>55</a:t>
            </a:fld>
            <a:endParaRPr lang="en-GB" sz="1500">
              <a:solidFill>
                <a:srgbClr val="000000"/>
              </a:solidFill>
              <a:latin typeface="Times New Roman" charset="0"/>
            </a:endParaRPr>
          </a:p>
        </p:txBody>
      </p:sp>
      <p:sp>
        <p:nvSpPr>
          <p:cNvPr id="221186" name="Text Box 2"/>
          <p:cNvSpPr txBox="1">
            <a:spLocks noChangeArrowheads="1"/>
          </p:cNvSpPr>
          <p:nvPr/>
        </p:nvSpPr>
        <p:spPr bwMode="auto">
          <a:xfrm>
            <a:off x="550863" y="4692651"/>
            <a:ext cx="10044112" cy="149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ct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9pPr>
          </a:lstStyle>
          <a:p>
            <a:pPr algn="ctr" eaLnBrk="1">
              <a:lnSpc>
                <a:spcPct val="96000"/>
              </a:lnSpc>
            </a:pPr>
            <a:r>
              <a:rPr lang="en-GB" sz="4800">
                <a:solidFill>
                  <a:srgbClr val="FFFFFF"/>
                </a:solidFill>
              </a:rPr>
              <a:t>One-Click Edit</a:t>
            </a:r>
          </a:p>
        </p:txBody>
      </p:sp>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3" name="Text Box 1"/>
          <p:cNvSpPr txBox="1">
            <a:spLocks noChangeArrowheads="1"/>
          </p:cNvSpPr>
          <p:nvPr/>
        </p:nvSpPr>
        <p:spPr bwMode="auto">
          <a:xfrm>
            <a:off x="557213" y="301626"/>
            <a:ext cx="10044112" cy="614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ct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9pPr>
          </a:lstStyle>
          <a:p>
            <a:pPr eaLnBrk="1" hangingPunct="1">
              <a:lnSpc>
                <a:spcPct val="92000"/>
              </a:lnSpc>
            </a:pPr>
            <a:r>
              <a:rPr lang="en-GB" sz="3600">
                <a:solidFill>
                  <a:srgbClr val="FFA300"/>
                </a:solidFill>
              </a:rPr>
              <a:t>One-Click Edit</a:t>
            </a:r>
          </a:p>
        </p:txBody>
      </p:sp>
      <p:sp>
        <p:nvSpPr>
          <p:cNvPr id="223234" name="Rectangle 6"/>
          <p:cNvSpPr>
            <a:spLocks noChangeArrowheads="1"/>
          </p:cNvSpPr>
          <p:nvPr/>
        </p:nvSpPr>
        <p:spPr bwMode="auto">
          <a:xfrm>
            <a:off x="436564" y="1136650"/>
            <a:ext cx="10333037" cy="542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marL="955675" lvl="1" indent="-315913" defTabSz="911225" eaLnBrk="0">
              <a:lnSpc>
                <a:spcPct val="98000"/>
              </a:lnSpc>
              <a:spcAft>
                <a:spcPts val="1425"/>
              </a:spcAft>
              <a:buClr>
                <a:srgbClr val="FFA300"/>
              </a:buClr>
              <a:buSzPct val="120000"/>
              <a:buFont typeface="Segoe UI" charset="0"/>
              <a:buChar char="»"/>
            </a:pPr>
            <a:endParaRPr lang="en-US" sz="2000" b="1" i="1">
              <a:solidFill>
                <a:srgbClr val="333333"/>
              </a:solidFill>
            </a:endParaRPr>
          </a:p>
        </p:txBody>
      </p:sp>
      <p:pic>
        <p:nvPicPr>
          <p:cNvPr id="223235" name="Imag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051051" y="1403351"/>
            <a:ext cx="2449513" cy="2487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3236" name="Rectangle à coins arrondis 12"/>
          <p:cNvSpPr>
            <a:spLocks noChangeArrowheads="1"/>
          </p:cNvSpPr>
          <p:nvPr/>
        </p:nvSpPr>
        <p:spPr bwMode="auto">
          <a:xfrm>
            <a:off x="2301876" y="2217739"/>
            <a:ext cx="1693863" cy="554037"/>
          </a:xfrm>
          <a:prstGeom prst="roundRect">
            <a:avLst>
              <a:gd name="adj" fmla="val 9949"/>
            </a:avLst>
          </a:prstGeom>
          <a:noFill/>
          <a:ln w="31750">
            <a:solidFill>
              <a:srgbClr val="FF0000"/>
            </a:solidFill>
            <a:round/>
            <a:headEnd/>
            <a:tailEnd/>
          </a:ln>
          <a:extLst>
            <a:ext uri="{909E8E84-426E-40dd-AFC4-6F175D3DCCD1}">
              <a14:hiddenFill xmlns:a14="http://schemas.microsoft.com/office/drawing/2010/main">
                <a:solidFill>
                  <a:srgbClr val="FFFFFF"/>
                </a:solidFill>
              </a14:hiddenFill>
            </a:ext>
          </a:extLst>
        </p:spPr>
        <p:txBody>
          <a:bodyPr lIns="91190" tIns="45599" rIns="91190" bIns="45599"/>
          <a:lstStyle/>
          <a:p>
            <a:endParaRPr lang="en-US">
              <a:solidFill>
                <a:srgbClr val="FFFFFF"/>
              </a:solidFill>
            </a:endParaRPr>
          </a:p>
        </p:txBody>
      </p:sp>
      <p:pic>
        <p:nvPicPr>
          <p:cNvPr id="6" name="Image 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868989" y="3776664"/>
            <a:ext cx="3887787" cy="2306637"/>
          </a:xfrm>
          <a:prstGeom prst="rect">
            <a:avLst/>
          </a:prstGeom>
          <a:noFill/>
          <a:ln w="9525">
            <a:solidFill>
              <a:schemeClr val="bg2">
                <a:lumMod val="40000"/>
                <a:lumOff val="60000"/>
              </a:schemeClr>
            </a:solidFill>
            <a:miter lim="800000"/>
            <a:headEnd/>
            <a:tailEnd/>
          </a:ln>
          <a:extLst>
            <a:ext uri="{909E8E84-426E-40dd-AFC4-6F175D3DCCD1}">
              <a14:hiddenFill xmlns:a14="http://schemas.microsoft.com/office/drawing/2010/main">
                <a:solidFill>
                  <a:srgbClr val="FFFFFF"/>
                </a:solidFill>
              </a14:hiddenFill>
            </a:ext>
          </a:extLst>
        </p:spPr>
      </p:pic>
      <p:sp>
        <p:nvSpPr>
          <p:cNvPr id="223238" name="Rectangle à coins arrondis 12"/>
          <p:cNvSpPr>
            <a:spLocks noChangeArrowheads="1"/>
          </p:cNvSpPr>
          <p:nvPr/>
        </p:nvSpPr>
        <p:spPr bwMode="auto">
          <a:xfrm>
            <a:off x="8605838" y="3705225"/>
            <a:ext cx="576262" cy="719138"/>
          </a:xfrm>
          <a:prstGeom prst="roundRect">
            <a:avLst>
              <a:gd name="adj" fmla="val 9949"/>
            </a:avLst>
          </a:prstGeom>
          <a:noFill/>
          <a:ln w="31750">
            <a:solidFill>
              <a:srgbClr val="FF0000"/>
            </a:solidFill>
            <a:round/>
            <a:headEnd/>
            <a:tailEnd/>
          </a:ln>
          <a:extLst>
            <a:ext uri="{909E8E84-426E-40dd-AFC4-6F175D3DCCD1}">
              <a14:hiddenFill xmlns:a14="http://schemas.microsoft.com/office/drawing/2010/main">
                <a:solidFill>
                  <a:srgbClr val="FFFFFF"/>
                </a:solidFill>
              </a14:hiddenFill>
            </a:ext>
          </a:extLst>
        </p:spPr>
        <p:txBody>
          <a:bodyPr lIns="91190" tIns="45599" rIns="91190" bIns="45599"/>
          <a:lstStyle/>
          <a:p>
            <a:endParaRPr lang="en-US">
              <a:solidFill>
                <a:srgbClr val="FFFFFF"/>
              </a:solidFill>
            </a:endParaRPr>
          </a:p>
        </p:txBody>
      </p:sp>
      <p:cxnSp>
        <p:nvCxnSpPr>
          <p:cNvPr id="223239" name="Connecteur en arc 17"/>
          <p:cNvCxnSpPr>
            <a:cxnSpLocks noChangeShapeType="1"/>
            <a:stCxn id="223235" idx="3"/>
            <a:endCxn id="6" idx="0"/>
          </p:cNvCxnSpPr>
          <p:nvPr/>
        </p:nvCxnSpPr>
        <p:spPr bwMode="auto">
          <a:xfrm>
            <a:off x="4500564" y="2647951"/>
            <a:ext cx="3313112" cy="1128713"/>
          </a:xfrm>
          <a:prstGeom prst="curvedConnector2">
            <a:avLst/>
          </a:prstGeom>
          <a:noFill/>
          <a:ln w="28575">
            <a:solidFill>
              <a:srgbClr val="FF0000"/>
            </a:solidFill>
            <a:round/>
            <a:headEnd/>
            <a:tailEnd type="triangle" w="lg" len="lg"/>
          </a:ln>
          <a:extLst>
            <a:ext uri="{909E8E84-426E-40dd-AFC4-6F175D3DCCD1}">
              <a14:hiddenFill xmlns:a14="http://schemas.microsoft.com/office/drawing/2010/main">
                <a:noFill/>
              </a14:hiddenFill>
            </a:ext>
          </a:extLst>
        </p:spPr>
      </p:cxnSp>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281" name="Image 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2343150"/>
            <a:ext cx="11160125" cy="4497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282" name="Text Box 1"/>
          <p:cNvSpPr txBox="1">
            <a:spLocks noChangeArrowheads="1"/>
          </p:cNvSpPr>
          <p:nvPr/>
        </p:nvSpPr>
        <p:spPr bwMode="auto">
          <a:xfrm>
            <a:off x="557213" y="301626"/>
            <a:ext cx="10044112" cy="614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ct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9pPr>
          </a:lstStyle>
          <a:p>
            <a:pPr eaLnBrk="1" hangingPunct="1">
              <a:lnSpc>
                <a:spcPct val="92000"/>
              </a:lnSpc>
            </a:pPr>
            <a:r>
              <a:rPr lang="en-GB" sz="3600">
                <a:solidFill>
                  <a:srgbClr val="FFA300"/>
                </a:solidFill>
              </a:rPr>
              <a:t>Content Editor</a:t>
            </a:r>
          </a:p>
        </p:txBody>
      </p:sp>
      <p:sp>
        <p:nvSpPr>
          <p:cNvPr id="225283" name="Rectangle 6"/>
          <p:cNvSpPr>
            <a:spLocks noChangeArrowheads="1"/>
          </p:cNvSpPr>
          <p:nvPr/>
        </p:nvSpPr>
        <p:spPr bwMode="auto">
          <a:xfrm>
            <a:off x="436564" y="1136650"/>
            <a:ext cx="10333037" cy="542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marL="955675" lvl="1" indent="-315913" defTabSz="911225" eaLnBrk="0">
              <a:lnSpc>
                <a:spcPct val="98000"/>
              </a:lnSpc>
              <a:spcAft>
                <a:spcPts val="1425"/>
              </a:spcAft>
              <a:buClr>
                <a:srgbClr val="FFA300"/>
              </a:buClr>
              <a:buSzPct val="120000"/>
              <a:buFont typeface="Segoe UI" charset="0"/>
              <a:buChar char="»"/>
            </a:pPr>
            <a:endParaRPr lang="en-US" sz="2200" b="1" i="1">
              <a:solidFill>
                <a:srgbClr val="4C4C4C"/>
              </a:solidFill>
            </a:endParaRPr>
          </a:p>
        </p:txBody>
      </p:sp>
      <p:pic>
        <p:nvPicPr>
          <p:cNvPr id="187396" name="Image 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716464" y="785813"/>
            <a:ext cx="2374899" cy="1409700"/>
          </a:xfrm>
          <a:prstGeom prst="rect">
            <a:avLst/>
          </a:prstGeom>
          <a:noFill/>
          <a:ln w="9525">
            <a:solidFill>
              <a:schemeClr val="bg2">
                <a:lumMod val="40000"/>
                <a:lumOff val="60000"/>
              </a:schemeClr>
            </a:solidFill>
            <a:miter lim="800000"/>
            <a:headEnd/>
            <a:tailEnd/>
          </a:ln>
          <a:extLst>
            <a:ext uri="{909E8E84-426E-40dd-AFC4-6F175D3DCCD1}">
              <a14:hiddenFill xmlns:a14="http://schemas.microsoft.com/office/drawing/2010/main">
                <a:solidFill>
                  <a:srgbClr val="FFFFFF"/>
                </a:solidFill>
              </a14:hiddenFill>
            </a:ext>
          </a:extLst>
        </p:spPr>
      </p:pic>
      <p:sp>
        <p:nvSpPr>
          <p:cNvPr id="225285" name="Text Box 2"/>
          <p:cNvSpPr>
            <a:spLocks noChangeArrowheads="1"/>
          </p:cNvSpPr>
          <p:nvPr/>
        </p:nvSpPr>
        <p:spPr bwMode="auto">
          <a:xfrm>
            <a:off x="7308850" y="1692276"/>
            <a:ext cx="3857625" cy="431800"/>
          </a:xfrm>
          <a:prstGeom prst="wedgeRoundRectCallout">
            <a:avLst>
              <a:gd name="adj1" fmla="val 38690"/>
              <a:gd name="adj2" fmla="val 117477"/>
              <a:gd name="adj3" fmla="val 16667"/>
            </a:avLst>
          </a:prstGeom>
          <a:solidFill>
            <a:srgbClr val="FFFF99"/>
          </a:solidFill>
          <a:ln w="9525">
            <a:solidFill>
              <a:schemeClr val="tx1"/>
            </a:solidFill>
            <a:round/>
            <a:headEnd/>
            <a:tailEnd/>
          </a:ln>
        </p:spPr>
        <p:txBody>
          <a:bodyPr lIns="71801" tIns="46673" rIns="71801" bIns="46673"/>
          <a:lstStyle/>
          <a:p>
            <a:pPr marL="255588" indent="-252413" hangingPunct="1">
              <a:lnSpc>
                <a:spcPct val="92000"/>
              </a:lnSpc>
              <a:spcAft>
                <a:spcPts val="1425"/>
              </a:spcAft>
              <a:buSzPct val="70000"/>
              <a:tabLst>
                <a:tab pos="255588" algn="l"/>
                <a:tab pos="712788" algn="l"/>
                <a:tab pos="1168400" algn="l"/>
                <a:tab pos="1624013" algn="l"/>
                <a:tab pos="2079625" algn="l"/>
                <a:tab pos="2536825" algn="l"/>
                <a:tab pos="2992438" algn="l"/>
                <a:tab pos="3448050" algn="l"/>
                <a:tab pos="3905250" algn="l"/>
                <a:tab pos="4359275" algn="l"/>
                <a:tab pos="4816475" algn="l"/>
                <a:tab pos="5272088" algn="l"/>
                <a:tab pos="5727700" algn="l"/>
                <a:tab pos="6184900" algn="l"/>
                <a:tab pos="6640513" algn="l"/>
                <a:tab pos="7096125" algn="l"/>
                <a:tab pos="7551738" algn="l"/>
                <a:tab pos="8008938" algn="l"/>
                <a:tab pos="8462963" algn="l"/>
                <a:tab pos="8920163" algn="l"/>
                <a:tab pos="9374188" algn="l"/>
              </a:tabLst>
            </a:pPr>
            <a:r>
              <a:rPr lang="en-GB" sz="2000" b="1">
                <a:solidFill>
                  <a:srgbClr val="4C4C4C"/>
                </a:solidFill>
              </a:rPr>
              <a:t>4. Jump back to the web page</a:t>
            </a:r>
          </a:p>
        </p:txBody>
      </p:sp>
      <p:sp>
        <p:nvSpPr>
          <p:cNvPr id="225286" name="Rectangle à coins arrondis 9"/>
          <p:cNvSpPr>
            <a:spLocks noChangeArrowheads="1"/>
          </p:cNvSpPr>
          <p:nvPr/>
        </p:nvSpPr>
        <p:spPr bwMode="auto">
          <a:xfrm>
            <a:off x="10764839" y="2555876"/>
            <a:ext cx="395287" cy="503238"/>
          </a:xfrm>
          <a:prstGeom prst="roundRect">
            <a:avLst>
              <a:gd name="adj" fmla="val 9949"/>
            </a:avLst>
          </a:prstGeom>
          <a:noFill/>
          <a:ln w="31750">
            <a:solidFill>
              <a:srgbClr val="FF0000"/>
            </a:solidFill>
            <a:round/>
            <a:headEnd/>
            <a:tailEnd/>
          </a:ln>
          <a:extLst>
            <a:ext uri="{909E8E84-426E-40dd-AFC4-6F175D3DCCD1}">
              <a14:hiddenFill xmlns:a14="http://schemas.microsoft.com/office/drawing/2010/main">
                <a:solidFill>
                  <a:srgbClr val="FFFFFF"/>
                </a:solidFill>
              </a14:hiddenFill>
            </a:ext>
          </a:extLst>
        </p:spPr>
        <p:txBody>
          <a:bodyPr lIns="91190" tIns="45599" rIns="91190" bIns="45599"/>
          <a:lstStyle/>
          <a:p>
            <a:endParaRPr lang="en-US">
              <a:solidFill>
                <a:srgbClr val="FFFFFF"/>
              </a:solidFill>
            </a:endParaRPr>
          </a:p>
        </p:txBody>
      </p:sp>
      <p:sp>
        <p:nvSpPr>
          <p:cNvPr id="225287" name="Text Box 2"/>
          <p:cNvSpPr>
            <a:spLocks noChangeArrowheads="1"/>
          </p:cNvSpPr>
          <p:nvPr/>
        </p:nvSpPr>
        <p:spPr bwMode="auto">
          <a:xfrm>
            <a:off x="323850" y="1474789"/>
            <a:ext cx="3455988" cy="649287"/>
          </a:xfrm>
          <a:prstGeom prst="wedgeRoundRectCallout">
            <a:avLst>
              <a:gd name="adj1" fmla="val -18810"/>
              <a:gd name="adj2" fmla="val 121653"/>
              <a:gd name="adj3" fmla="val 16667"/>
            </a:avLst>
          </a:prstGeom>
          <a:solidFill>
            <a:srgbClr val="FFFF99"/>
          </a:solidFill>
          <a:ln w="9525">
            <a:solidFill>
              <a:schemeClr val="tx1"/>
            </a:solidFill>
            <a:round/>
            <a:headEnd/>
            <a:tailEnd/>
          </a:ln>
        </p:spPr>
        <p:txBody>
          <a:bodyPr lIns="71801" tIns="46673" rIns="71801" bIns="46673"/>
          <a:lstStyle/>
          <a:p>
            <a:pPr marL="255588" indent="-252413" hangingPunct="1">
              <a:lnSpc>
                <a:spcPct val="92000"/>
              </a:lnSpc>
              <a:spcAft>
                <a:spcPts val="1425"/>
              </a:spcAft>
              <a:buSzPct val="70000"/>
              <a:tabLst>
                <a:tab pos="255588" algn="l"/>
                <a:tab pos="712788" algn="l"/>
                <a:tab pos="1168400" algn="l"/>
                <a:tab pos="1624013" algn="l"/>
                <a:tab pos="2079625" algn="l"/>
                <a:tab pos="2536825" algn="l"/>
                <a:tab pos="2992438" algn="l"/>
                <a:tab pos="3448050" algn="l"/>
                <a:tab pos="3905250" algn="l"/>
                <a:tab pos="4359275" algn="l"/>
                <a:tab pos="4816475" algn="l"/>
                <a:tab pos="5272088" algn="l"/>
                <a:tab pos="5727700" algn="l"/>
                <a:tab pos="6184900" algn="l"/>
                <a:tab pos="6640513" algn="l"/>
                <a:tab pos="7096125" algn="l"/>
                <a:tab pos="7551738" algn="l"/>
                <a:tab pos="8008938" algn="l"/>
                <a:tab pos="8462963" algn="l"/>
                <a:tab pos="8920163" algn="l"/>
                <a:tab pos="9374188" algn="l"/>
              </a:tabLst>
            </a:pPr>
            <a:r>
              <a:rPr lang="en-GB" sz="2000" b="1">
                <a:solidFill>
                  <a:srgbClr val="4C4C4C"/>
                </a:solidFill>
              </a:rPr>
              <a:t>Position in the site explorer</a:t>
            </a:r>
          </a:p>
        </p:txBody>
      </p:sp>
      <p:sp>
        <p:nvSpPr>
          <p:cNvPr id="225288" name="Rectangle à coins arrondis 11"/>
          <p:cNvSpPr>
            <a:spLocks noChangeArrowheads="1"/>
          </p:cNvSpPr>
          <p:nvPr/>
        </p:nvSpPr>
        <p:spPr bwMode="auto">
          <a:xfrm>
            <a:off x="119063" y="2627314"/>
            <a:ext cx="2147887" cy="4105275"/>
          </a:xfrm>
          <a:prstGeom prst="roundRect">
            <a:avLst>
              <a:gd name="adj" fmla="val 9949"/>
            </a:avLst>
          </a:prstGeom>
          <a:noFill/>
          <a:ln w="31750">
            <a:solidFill>
              <a:srgbClr val="FF0000"/>
            </a:solidFill>
            <a:round/>
            <a:headEnd/>
            <a:tailEnd/>
          </a:ln>
          <a:extLst>
            <a:ext uri="{909E8E84-426E-40dd-AFC4-6F175D3DCCD1}">
              <a14:hiddenFill xmlns:a14="http://schemas.microsoft.com/office/drawing/2010/main">
                <a:solidFill>
                  <a:srgbClr val="FFFFFF"/>
                </a:solidFill>
              </a14:hiddenFill>
            </a:ext>
          </a:extLst>
        </p:spPr>
        <p:txBody>
          <a:bodyPr lIns="91190" tIns="45599" rIns="91190" bIns="45599"/>
          <a:lstStyle/>
          <a:p>
            <a:endParaRPr lang="en-US">
              <a:solidFill>
                <a:srgbClr val="FFFFFF"/>
              </a:solidFill>
            </a:endParaRPr>
          </a:p>
        </p:txBody>
      </p:sp>
      <p:sp>
        <p:nvSpPr>
          <p:cNvPr id="225289" name="Rectangle à coins arrondis 12"/>
          <p:cNvSpPr>
            <a:spLocks noChangeArrowheads="1"/>
          </p:cNvSpPr>
          <p:nvPr/>
        </p:nvSpPr>
        <p:spPr bwMode="auto">
          <a:xfrm>
            <a:off x="6335714" y="714375"/>
            <a:ext cx="395287" cy="503238"/>
          </a:xfrm>
          <a:prstGeom prst="roundRect">
            <a:avLst>
              <a:gd name="adj" fmla="val 9949"/>
            </a:avLst>
          </a:prstGeom>
          <a:noFill/>
          <a:ln w="31750">
            <a:solidFill>
              <a:srgbClr val="FF0000"/>
            </a:solidFill>
            <a:round/>
            <a:headEnd/>
            <a:tailEnd/>
          </a:ln>
          <a:extLst>
            <a:ext uri="{909E8E84-426E-40dd-AFC4-6F175D3DCCD1}">
              <a14:hiddenFill xmlns:a14="http://schemas.microsoft.com/office/drawing/2010/main">
                <a:solidFill>
                  <a:srgbClr val="FFFFFF"/>
                </a:solidFill>
              </a14:hiddenFill>
            </a:ext>
          </a:extLst>
        </p:spPr>
        <p:txBody>
          <a:bodyPr lIns="91190" tIns="45599" rIns="91190" bIns="45599"/>
          <a:lstStyle/>
          <a:p>
            <a:endParaRPr lang="en-US">
              <a:solidFill>
                <a:srgbClr val="FFFFFF"/>
              </a:solidFill>
            </a:endParaRPr>
          </a:p>
        </p:txBody>
      </p:sp>
      <p:sp>
        <p:nvSpPr>
          <p:cNvPr id="225290" name="Rectangle à coins arrondis 13"/>
          <p:cNvSpPr>
            <a:spLocks noChangeArrowheads="1"/>
          </p:cNvSpPr>
          <p:nvPr/>
        </p:nvSpPr>
        <p:spPr bwMode="auto">
          <a:xfrm>
            <a:off x="8388351" y="3132139"/>
            <a:ext cx="1800225" cy="360362"/>
          </a:xfrm>
          <a:prstGeom prst="roundRect">
            <a:avLst>
              <a:gd name="adj" fmla="val 9949"/>
            </a:avLst>
          </a:prstGeom>
          <a:noFill/>
          <a:ln w="31750">
            <a:solidFill>
              <a:srgbClr val="FF0000"/>
            </a:solidFill>
            <a:round/>
            <a:headEnd/>
            <a:tailEnd/>
          </a:ln>
          <a:extLst>
            <a:ext uri="{909E8E84-426E-40dd-AFC4-6F175D3DCCD1}">
              <a14:hiddenFill xmlns:a14="http://schemas.microsoft.com/office/drawing/2010/main">
                <a:solidFill>
                  <a:srgbClr val="FFFFFF"/>
                </a:solidFill>
              </a14:hiddenFill>
            </a:ext>
          </a:extLst>
        </p:spPr>
        <p:txBody>
          <a:bodyPr lIns="91190" tIns="45599" rIns="91190" bIns="45599"/>
          <a:lstStyle/>
          <a:p>
            <a:endParaRPr lang="en-US">
              <a:solidFill>
                <a:srgbClr val="FFFFFF"/>
              </a:solidFill>
            </a:endParaRPr>
          </a:p>
        </p:txBody>
      </p:sp>
      <p:cxnSp>
        <p:nvCxnSpPr>
          <p:cNvPr id="225291" name="Connecteur en arc 17"/>
          <p:cNvCxnSpPr>
            <a:cxnSpLocks noChangeShapeType="1"/>
            <a:stCxn id="225289" idx="2"/>
          </p:cNvCxnSpPr>
          <p:nvPr/>
        </p:nvCxnSpPr>
        <p:spPr bwMode="auto">
          <a:xfrm rot="16200000" flipH="1">
            <a:off x="6128546" y="1621632"/>
            <a:ext cx="1439862" cy="631825"/>
          </a:xfrm>
          <a:prstGeom prst="curvedConnector3">
            <a:avLst>
              <a:gd name="adj1" fmla="val 50000"/>
            </a:avLst>
          </a:prstGeom>
          <a:noFill/>
          <a:ln w="28575">
            <a:solidFill>
              <a:srgbClr val="FF0000"/>
            </a:solidFill>
            <a:round/>
            <a:headEnd/>
            <a:tailEnd type="triangle" w="lg" len="lg"/>
          </a:ln>
          <a:extLst>
            <a:ext uri="{909E8E84-426E-40dd-AFC4-6F175D3DCCD1}">
              <a14:hiddenFill xmlns:a14="http://schemas.microsoft.com/office/drawing/2010/main">
                <a:noFill/>
              </a14:hiddenFill>
            </a:ext>
          </a:extLst>
        </p:spPr>
      </p:cxnSp>
      <p:sp>
        <p:nvSpPr>
          <p:cNvPr id="225292" name="Text Box 2"/>
          <p:cNvSpPr>
            <a:spLocks noChangeArrowheads="1"/>
          </p:cNvSpPr>
          <p:nvPr/>
        </p:nvSpPr>
        <p:spPr bwMode="auto">
          <a:xfrm>
            <a:off x="8748713" y="4932363"/>
            <a:ext cx="2087562" cy="503237"/>
          </a:xfrm>
          <a:prstGeom prst="wedgeRoundRectCallout">
            <a:avLst>
              <a:gd name="adj1" fmla="val -12931"/>
              <a:gd name="adj2" fmla="val 251116"/>
              <a:gd name="adj3" fmla="val 16667"/>
            </a:avLst>
          </a:prstGeom>
          <a:solidFill>
            <a:srgbClr val="FFFF99"/>
          </a:solidFill>
          <a:ln w="9525">
            <a:solidFill>
              <a:schemeClr val="tx1"/>
            </a:solidFill>
            <a:round/>
            <a:headEnd/>
            <a:tailEnd/>
          </a:ln>
        </p:spPr>
        <p:txBody>
          <a:bodyPr lIns="71801" tIns="46673" rIns="71801" bIns="46673"/>
          <a:lstStyle/>
          <a:p>
            <a:pPr marL="255588" indent="-252413" hangingPunct="1">
              <a:lnSpc>
                <a:spcPct val="92000"/>
              </a:lnSpc>
              <a:spcAft>
                <a:spcPts val="1425"/>
              </a:spcAft>
              <a:buSzPct val="70000"/>
              <a:tabLst>
                <a:tab pos="255588" algn="l"/>
                <a:tab pos="712788" algn="l"/>
                <a:tab pos="1168400" algn="l"/>
                <a:tab pos="1624013" algn="l"/>
                <a:tab pos="2079625" algn="l"/>
                <a:tab pos="2536825" algn="l"/>
                <a:tab pos="2992438" algn="l"/>
                <a:tab pos="3448050" algn="l"/>
                <a:tab pos="3905250" algn="l"/>
                <a:tab pos="4359275" algn="l"/>
                <a:tab pos="4816475" algn="l"/>
                <a:tab pos="5272088" algn="l"/>
                <a:tab pos="5727700" algn="l"/>
                <a:tab pos="6184900" algn="l"/>
                <a:tab pos="6640513" algn="l"/>
                <a:tab pos="7096125" algn="l"/>
                <a:tab pos="7551738" algn="l"/>
                <a:tab pos="8008938" algn="l"/>
                <a:tab pos="8462963" algn="l"/>
                <a:tab pos="8920163" algn="l"/>
                <a:tab pos="9374188" algn="l"/>
              </a:tabLst>
            </a:pPr>
            <a:r>
              <a:rPr lang="en-GB" sz="2000" b="1">
                <a:solidFill>
                  <a:srgbClr val="4C4C4C"/>
                </a:solidFill>
              </a:rPr>
              <a:t>2. Modification</a:t>
            </a:r>
          </a:p>
        </p:txBody>
      </p:sp>
      <p:sp>
        <p:nvSpPr>
          <p:cNvPr id="225293" name="Rectangle à coins arrondis 28"/>
          <p:cNvSpPr>
            <a:spLocks noChangeArrowheads="1"/>
          </p:cNvSpPr>
          <p:nvPr/>
        </p:nvSpPr>
        <p:spPr bwMode="auto">
          <a:xfrm>
            <a:off x="9036050" y="6527800"/>
            <a:ext cx="865188" cy="360363"/>
          </a:xfrm>
          <a:prstGeom prst="roundRect">
            <a:avLst>
              <a:gd name="adj" fmla="val 9949"/>
            </a:avLst>
          </a:prstGeom>
          <a:noFill/>
          <a:ln w="31750">
            <a:solidFill>
              <a:srgbClr val="FF0000"/>
            </a:solidFill>
            <a:round/>
            <a:headEnd/>
            <a:tailEnd/>
          </a:ln>
          <a:extLst>
            <a:ext uri="{909E8E84-426E-40dd-AFC4-6F175D3DCCD1}">
              <a14:hiddenFill xmlns:a14="http://schemas.microsoft.com/office/drawing/2010/main">
                <a:solidFill>
                  <a:srgbClr val="FFFFFF"/>
                </a:solidFill>
              </a14:hiddenFill>
            </a:ext>
          </a:extLst>
        </p:spPr>
        <p:txBody>
          <a:bodyPr lIns="91190" tIns="45599" rIns="91190" bIns="45599"/>
          <a:lstStyle/>
          <a:p>
            <a:endParaRPr lang="en-US">
              <a:solidFill>
                <a:srgbClr val="FFFFFF"/>
              </a:solidFill>
            </a:endParaRPr>
          </a:p>
        </p:txBody>
      </p:sp>
      <p:sp>
        <p:nvSpPr>
          <p:cNvPr id="225294" name="Text Box 2"/>
          <p:cNvSpPr>
            <a:spLocks noChangeArrowheads="1"/>
          </p:cNvSpPr>
          <p:nvPr/>
        </p:nvSpPr>
        <p:spPr bwMode="auto">
          <a:xfrm>
            <a:off x="7308851" y="4067176"/>
            <a:ext cx="1214438" cy="504825"/>
          </a:xfrm>
          <a:prstGeom prst="wedgeRoundRectCallout">
            <a:avLst>
              <a:gd name="adj1" fmla="val 42199"/>
              <a:gd name="adj2" fmla="val -151269"/>
              <a:gd name="adj3" fmla="val 16667"/>
            </a:avLst>
          </a:prstGeom>
          <a:solidFill>
            <a:srgbClr val="FFFF99"/>
          </a:solidFill>
          <a:ln w="9525">
            <a:solidFill>
              <a:schemeClr val="tx1"/>
            </a:solidFill>
            <a:round/>
            <a:headEnd/>
            <a:tailEnd/>
          </a:ln>
        </p:spPr>
        <p:txBody>
          <a:bodyPr lIns="71801" tIns="46673" rIns="71801" bIns="46673"/>
          <a:lstStyle/>
          <a:p>
            <a:pPr marL="255588" indent="-252413" hangingPunct="1">
              <a:lnSpc>
                <a:spcPct val="92000"/>
              </a:lnSpc>
              <a:spcAft>
                <a:spcPts val="1425"/>
              </a:spcAft>
              <a:buSzPct val="70000"/>
              <a:tabLst>
                <a:tab pos="255588" algn="l"/>
                <a:tab pos="712788" algn="l"/>
                <a:tab pos="1168400" algn="l"/>
                <a:tab pos="1624013" algn="l"/>
                <a:tab pos="2079625" algn="l"/>
                <a:tab pos="2536825" algn="l"/>
                <a:tab pos="2992438" algn="l"/>
                <a:tab pos="3448050" algn="l"/>
                <a:tab pos="3905250" algn="l"/>
                <a:tab pos="4359275" algn="l"/>
                <a:tab pos="4816475" algn="l"/>
                <a:tab pos="5272088" algn="l"/>
                <a:tab pos="5727700" algn="l"/>
                <a:tab pos="6184900" algn="l"/>
                <a:tab pos="6640513" algn="l"/>
                <a:tab pos="7096125" algn="l"/>
                <a:tab pos="7551738" algn="l"/>
                <a:tab pos="8008938" algn="l"/>
                <a:tab pos="8462963" algn="l"/>
                <a:tab pos="8920163" algn="l"/>
                <a:tab pos="9374188" algn="l"/>
              </a:tabLst>
            </a:pPr>
            <a:r>
              <a:rPr lang="en-GB" sz="2000" b="1">
                <a:solidFill>
                  <a:srgbClr val="4C4C4C"/>
                </a:solidFill>
              </a:rPr>
              <a:t>3. Save</a:t>
            </a:r>
          </a:p>
        </p:txBody>
      </p:sp>
      <p:sp>
        <p:nvSpPr>
          <p:cNvPr id="225295" name="Text Box 2"/>
          <p:cNvSpPr>
            <a:spLocks noChangeArrowheads="1"/>
          </p:cNvSpPr>
          <p:nvPr/>
        </p:nvSpPr>
        <p:spPr bwMode="auto">
          <a:xfrm>
            <a:off x="8172450" y="1042988"/>
            <a:ext cx="1152525" cy="431800"/>
          </a:xfrm>
          <a:prstGeom prst="wedgeRoundRectCallout">
            <a:avLst>
              <a:gd name="adj1" fmla="val -174755"/>
              <a:gd name="adj2" fmla="val -30097"/>
              <a:gd name="adj3" fmla="val 16667"/>
            </a:avLst>
          </a:prstGeom>
          <a:solidFill>
            <a:srgbClr val="FFFF99"/>
          </a:solidFill>
          <a:ln w="9525">
            <a:solidFill>
              <a:schemeClr val="tx1"/>
            </a:solidFill>
            <a:round/>
            <a:headEnd/>
            <a:tailEnd/>
          </a:ln>
        </p:spPr>
        <p:txBody>
          <a:bodyPr lIns="71801" tIns="46673" rIns="71801" bIns="46673"/>
          <a:lstStyle/>
          <a:p>
            <a:pPr marL="255588" indent="-252413" hangingPunct="1">
              <a:lnSpc>
                <a:spcPct val="92000"/>
              </a:lnSpc>
              <a:spcAft>
                <a:spcPts val="1425"/>
              </a:spcAft>
              <a:buSzPct val="70000"/>
              <a:tabLst>
                <a:tab pos="255588" algn="l"/>
                <a:tab pos="712788" algn="l"/>
                <a:tab pos="1168400" algn="l"/>
                <a:tab pos="1624013" algn="l"/>
                <a:tab pos="2079625" algn="l"/>
                <a:tab pos="2536825" algn="l"/>
                <a:tab pos="2992438" algn="l"/>
                <a:tab pos="3448050" algn="l"/>
                <a:tab pos="3905250" algn="l"/>
                <a:tab pos="4359275" algn="l"/>
                <a:tab pos="4816475" algn="l"/>
                <a:tab pos="5272088" algn="l"/>
                <a:tab pos="5727700" algn="l"/>
                <a:tab pos="6184900" algn="l"/>
                <a:tab pos="6640513" algn="l"/>
                <a:tab pos="7096125" algn="l"/>
                <a:tab pos="7551738" algn="l"/>
                <a:tab pos="8008938" algn="l"/>
                <a:tab pos="8462963" algn="l"/>
                <a:tab pos="8920163" algn="l"/>
                <a:tab pos="9374188" algn="l"/>
              </a:tabLst>
            </a:pPr>
            <a:r>
              <a:rPr lang="en-GB" sz="2000" b="1">
                <a:solidFill>
                  <a:srgbClr val="4C4C4C"/>
                </a:solidFill>
              </a:rPr>
              <a:t>1. Open </a:t>
            </a:r>
          </a:p>
        </p:txBody>
      </p:sp>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7329" name="Imag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2867026"/>
            <a:ext cx="11160125" cy="300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7330" name="Text Box 1"/>
          <p:cNvSpPr txBox="1">
            <a:spLocks noChangeArrowheads="1"/>
          </p:cNvSpPr>
          <p:nvPr/>
        </p:nvSpPr>
        <p:spPr bwMode="auto">
          <a:xfrm>
            <a:off x="557213" y="301626"/>
            <a:ext cx="10044112" cy="614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ct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9pPr>
          </a:lstStyle>
          <a:p>
            <a:pPr eaLnBrk="1" hangingPunct="1">
              <a:lnSpc>
                <a:spcPct val="92000"/>
              </a:lnSpc>
            </a:pPr>
            <a:r>
              <a:rPr lang="en-GB" sz="3600">
                <a:solidFill>
                  <a:srgbClr val="FFA300"/>
                </a:solidFill>
              </a:rPr>
              <a:t>Content Editor</a:t>
            </a:r>
          </a:p>
        </p:txBody>
      </p:sp>
      <p:sp>
        <p:nvSpPr>
          <p:cNvPr id="227331" name="Rectangle 6"/>
          <p:cNvSpPr>
            <a:spLocks noChangeArrowheads="1"/>
          </p:cNvSpPr>
          <p:nvPr/>
        </p:nvSpPr>
        <p:spPr bwMode="auto">
          <a:xfrm>
            <a:off x="436564" y="1136650"/>
            <a:ext cx="10333037" cy="542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marL="955675" lvl="1" indent="-315913" defTabSz="911225" eaLnBrk="0">
              <a:lnSpc>
                <a:spcPct val="98000"/>
              </a:lnSpc>
              <a:spcAft>
                <a:spcPts val="1425"/>
              </a:spcAft>
              <a:buClr>
                <a:srgbClr val="FFA300"/>
              </a:buClr>
              <a:buSzPct val="120000"/>
              <a:buFont typeface="Segoe UI" charset="0"/>
              <a:buChar char="»"/>
            </a:pPr>
            <a:endParaRPr lang="en-US" sz="2200" b="1" i="1">
              <a:solidFill>
                <a:srgbClr val="4C4C4C"/>
              </a:solidFill>
            </a:endParaRPr>
          </a:p>
        </p:txBody>
      </p:sp>
      <p:sp>
        <p:nvSpPr>
          <p:cNvPr id="227332" name="Text Box 2"/>
          <p:cNvSpPr>
            <a:spLocks noChangeArrowheads="1"/>
          </p:cNvSpPr>
          <p:nvPr/>
        </p:nvSpPr>
        <p:spPr bwMode="auto">
          <a:xfrm>
            <a:off x="3059114" y="1187450"/>
            <a:ext cx="5113337" cy="1008063"/>
          </a:xfrm>
          <a:prstGeom prst="wedgeRoundRectCallout">
            <a:avLst>
              <a:gd name="adj1" fmla="val 27685"/>
              <a:gd name="adj2" fmla="val 150648"/>
              <a:gd name="adj3" fmla="val 16667"/>
            </a:avLst>
          </a:prstGeom>
          <a:solidFill>
            <a:srgbClr val="FFFF99"/>
          </a:solidFill>
          <a:ln w="9525">
            <a:solidFill>
              <a:schemeClr val="tx1"/>
            </a:solidFill>
            <a:round/>
            <a:headEnd/>
            <a:tailEnd/>
          </a:ln>
        </p:spPr>
        <p:txBody>
          <a:bodyPr lIns="71801" tIns="46673" rIns="71801" bIns="46673"/>
          <a:lstStyle/>
          <a:p>
            <a:pPr marL="255588" indent="-252413" hangingPunct="1">
              <a:lnSpc>
                <a:spcPct val="92000"/>
              </a:lnSpc>
              <a:spcAft>
                <a:spcPts val="1425"/>
              </a:spcAft>
              <a:buSzPct val="70000"/>
              <a:tabLst>
                <a:tab pos="255588" algn="l"/>
                <a:tab pos="712788" algn="l"/>
                <a:tab pos="1168400" algn="l"/>
                <a:tab pos="1624013" algn="l"/>
                <a:tab pos="2079625" algn="l"/>
                <a:tab pos="2536825" algn="l"/>
                <a:tab pos="2992438" algn="l"/>
                <a:tab pos="3448050" algn="l"/>
                <a:tab pos="3905250" algn="l"/>
                <a:tab pos="4359275" algn="l"/>
                <a:tab pos="4816475" algn="l"/>
                <a:tab pos="5272088" algn="l"/>
                <a:tab pos="5727700" algn="l"/>
                <a:tab pos="6184900" algn="l"/>
                <a:tab pos="6640513" algn="l"/>
                <a:tab pos="7096125" algn="l"/>
                <a:tab pos="7551738" algn="l"/>
                <a:tab pos="8008938" algn="l"/>
                <a:tab pos="8462963" algn="l"/>
                <a:tab pos="8920163" algn="l"/>
                <a:tab pos="9374188" algn="l"/>
              </a:tabLst>
            </a:pPr>
            <a:r>
              <a:rPr lang="en-GB" sz="2000" b="1">
                <a:solidFill>
                  <a:srgbClr val="4C4C4C"/>
                </a:solidFill>
              </a:rPr>
              <a:t>The Publish button appears because the content has been modified after the last publication.</a:t>
            </a:r>
          </a:p>
        </p:txBody>
      </p:sp>
      <p:sp>
        <p:nvSpPr>
          <p:cNvPr id="227333" name="Text Box 2"/>
          <p:cNvSpPr>
            <a:spLocks noChangeArrowheads="1"/>
          </p:cNvSpPr>
          <p:nvPr/>
        </p:nvSpPr>
        <p:spPr bwMode="auto">
          <a:xfrm>
            <a:off x="6084889" y="6011864"/>
            <a:ext cx="1798637" cy="504825"/>
          </a:xfrm>
          <a:prstGeom prst="wedgeRoundRectCallout">
            <a:avLst>
              <a:gd name="adj1" fmla="val 91903"/>
              <a:gd name="adj2" fmla="val -77792"/>
              <a:gd name="adj3" fmla="val 16667"/>
            </a:avLst>
          </a:prstGeom>
          <a:solidFill>
            <a:srgbClr val="FFFF99"/>
          </a:solidFill>
          <a:ln w="9525">
            <a:solidFill>
              <a:schemeClr val="tx1"/>
            </a:solidFill>
            <a:round/>
            <a:headEnd/>
            <a:tailEnd/>
          </a:ln>
        </p:spPr>
        <p:txBody>
          <a:bodyPr lIns="71801" tIns="46673" rIns="71801" bIns="46673"/>
          <a:lstStyle/>
          <a:p>
            <a:pPr marL="255588" indent="-252413" hangingPunct="1">
              <a:lnSpc>
                <a:spcPct val="92000"/>
              </a:lnSpc>
              <a:spcAft>
                <a:spcPts val="1425"/>
              </a:spcAft>
              <a:buSzPct val="70000"/>
              <a:tabLst>
                <a:tab pos="255588" algn="l"/>
                <a:tab pos="712788" algn="l"/>
                <a:tab pos="1168400" algn="l"/>
                <a:tab pos="1624013" algn="l"/>
                <a:tab pos="2079625" algn="l"/>
                <a:tab pos="2536825" algn="l"/>
                <a:tab pos="2992438" algn="l"/>
                <a:tab pos="3448050" algn="l"/>
                <a:tab pos="3905250" algn="l"/>
                <a:tab pos="4359275" algn="l"/>
                <a:tab pos="4816475" algn="l"/>
                <a:tab pos="5272088" algn="l"/>
                <a:tab pos="5727700" algn="l"/>
                <a:tab pos="6184900" algn="l"/>
                <a:tab pos="6640513" algn="l"/>
                <a:tab pos="7096125" algn="l"/>
                <a:tab pos="7551738" algn="l"/>
                <a:tab pos="8008938" algn="l"/>
                <a:tab pos="8462963" algn="l"/>
                <a:tab pos="8920163" algn="l"/>
                <a:tab pos="9374188" algn="l"/>
              </a:tabLst>
            </a:pPr>
            <a:r>
              <a:rPr lang="en-GB" sz="2000" b="1">
                <a:solidFill>
                  <a:srgbClr val="4C4C4C"/>
                </a:solidFill>
              </a:rPr>
              <a:t>Modification</a:t>
            </a:r>
          </a:p>
        </p:txBody>
      </p:sp>
      <p:sp>
        <p:nvSpPr>
          <p:cNvPr id="227334" name="Rectangle à coins arrondis 11"/>
          <p:cNvSpPr>
            <a:spLocks noChangeArrowheads="1"/>
          </p:cNvSpPr>
          <p:nvPr/>
        </p:nvSpPr>
        <p:spPr bwMode="auto">
          <a:xfrm>
            <a:off x="8675689" y="5508626"/>
            <a:ext cx="865187" cy="358775"/>
          </a:xfrm>
          <a:prstGeom prst="roundRect">
            <a:avLst>
              <a:gd name="adj" fmla="val 9949"/>
            </a:avLst>
          </a:prstGeom>
          <a:noFill/>
          <a:ln w="31750">
            <a:solidFill>
              <a:srgbClr val="FF0000"/>
            </a:solidFill>
            <a:round/>
            <a:headEnd/>
            <a:tailEnd/>
          </a:ln>
          <a:extLst>
            <a:ext uri="{909E8E84-426E-40dd-AFC4-6F175D3DCCD1}">
              <a14:hiddenFill xmlns:a14="http://schemas.microsoft.com/office/drawing/2010/main">
                <a:solidFill>
                  <a:srgbClr val="FFFFFF"/>
                </a:solidFill>
              </a14:hiddenFill>
            </a:ext>
          </a:extLst>
        </p:spPr>
        <p:txBody>
          <a:bodyPr lIns="91190" tIns="45599" rIns="91190" bIns="45599"/>
          <a:lstStyle/>
          <a:p>
            <a:endParaRPr lang="en-US">
              <a:solidFill>
                <a:srgbClr val="FFFFFF"/>
              </a:solidFill>
            </a:endParaRPr>
          </a:p>
        </p:txBody>
      </p:sp>
      <p:sp>
        <p:nvSpPr>
          <p:cNvPr id="227335" name="Rectangle à coins arrondis 13"/>
          <p:cNvSpPr>
            <a:spLocks noChangeArrowheads="1"/>
          </p:cNvSpPr>
          <p:nvPr/>
        </p:nvSpPr>
        <p:spPr bwMode="auto">
          <a:xfrm>
            <a:off x="6588125" y="3275014"/>
            <a:ext cx="1439863" cy="433387"/>
          </a:xfrm>
          <a:prstGeom prst="roundRect">
            <a:avLst>
              <a:gd name="adj" fmla="val 9949"/>
            </a:avLst>
          </a:prstGeom>
          <a:noFill/>
          <a:ln w="31750">
            <a:solidFill>
              <a:srgbClr val="FF0000"/>
            </a:solidFill>
            <a:round/>
            <a:headEnd/>
            <a:tailEnd/>
          </a:ln>
          <a:extLst>
            <a:ext uri="{909E8E84-426E-40dd-AFC4-6F175D3DCCD1}">
              <a14:hiddenFill xmlns:a14="http://schemas.microsoft.com/office/drawing/2010/main">
                <a:solidFill>
                  <a:srgbClr val="FFFFFF"/>
                </a:solidFill>
              </a14:hiddenFill>
            </a:ext>
          </a:extLst>
        </p:spPr>
        <p:txBody>
          <a:bodyPr lIns="91190" tIns="45599" rIns="91190" bIns="45599"/>
          <a:lstStyle/>
          <a:p>
            <a:endParaRPr lang="en-US">
              <a:solidFill>
                <a:srgbClr val="FFFFFF"/>
              </a:solidFill>
            </a:endParaRPr>
          </a:p>
        </p:txBody>
      </p:sp>
      <p:sp>
        <p:nvSpPr>
          <p:cNvPr id="227336" name="Rectangle à coins arrondis 11"/>
          <p:cNvSpPr>
            <a:spLocks noChangeArrowheads="1"/>
          </p:cNvSpPr>
          <p:nvPr/>
        </p:nvSpPr>
        <p:spPr bwMode="auto">
          <a:xfrm>
            <a:off x="10620375" y="3203576"/>
            <a:ext cx="519113" cy="504825"/>
          </a:xfrm>
          <a:prstGeom prst="roundRect">
            <a:avLst>
              <a:gd name="adj" fmla="val 9949"/>
            </a:avLst>
          </a:prstGeom>
          <a:noFill/>
          <a:ln w="31750">
            <a:solidFill>
              <a:srgbClr val="FF0000"/>
            </a:solidFill>
            <a:round/>
            <a:headEnd/>
            <a:tailEnd/>
          </a:ln>
          <a:extLst>
            <a:ext uri="{909E8E84-426E-40dd-AFC4-6F175D3DCCD1}">
              <a14:hiddenFill xmlns:a14="http://schemas.microsoft.com/office/drawing/2010/main">
                <a:solidFill>
                  <a:srgbClr val="FFFFFF"/>
                </a:solidFill>
              </a14:hiddenFill>
            </a:ext>
          </a:extLst>
        </p:spPr>
        <p:txBody>
          <a:bodyPr lIns="91190" tIns="45599" rIns="91190" bIns="45599"/>
          <a:lstStyle/>
          <a:p>
            <a:endParaRPr lang="en-US">
              <a:solidFill>
                <a:srgbClr val="FFFFFF"/>
              </a:solidFill>
            </a:endParaRPr>
          </a:p>
        </p:txBody>
      </p:sp>
      <p:sp>
        <p:nvSpPr>
          <p:cNvPr id="227337" name="Text Box 2"/>
          <p:cNvSpPr>
            <a:spLocks noChangeArrowheads="1"/>
          </p:cNvSpPr>
          <p:nvPr/>
        </p:nvSpPr>
        <p:spPr bwMode="auto">
          <a:xfrm>
            <a:off x="8532814" y="1331914"/>
            <a:ext cx="2447925" cy="719137"/>
          </a:xfrm>
          <a:prstGeom prst="wedgeRoundRectCallout">
            <a:avLst>
              <a:gd name="adj1" fmla="val 39236"/>
              <a:gd name="adj2" fmla="val 193574"/>
              <a:gd name="adj3" fmla="val 16667"/>
            </a:avLst>
          </a:prstGeom>
          <a:solidFill>
            <a:srgbClr val="FFFF99"/>
          </a:solidFill>
          <a:ln w="9525">
            <a:solidFill>
              <a:schemeClr val="tx1"/>
            </a:solidFill>
            <a:round/>
            <a:headEnd/>
            <a:tailEnd/>
          </a:ln>
        </p:spPr>
        <p:txBody>
          <a:bodyPr lIns="71801" tIns="46673" rIns="71801" bIns="46673"/>
          <a:lstStyle/>
          <a:p>
            <a:pPr marL="255588" indent="-252413" hangingPunct="1">
              <a:lnSpc>
                <a:spcPct val="92000"/>
              </a:lnSpc>
              <a:spcAft>
                <a:spcPts val="1425"/>
              </a:spcAft>
              <a:buSzPct val="70000"/>
              <a:tabLst>
                <a:tab pos="255588" algn="l"/>
                <a:tab pos="712788" algn="l"/>
                <a:tab pos="1168400" algn="l"/>
                <a:tab pos="1624013" algn="l"/>
                <a:tab pos="2079625" algn="l"/>
                <a:tab pos="2536825" algn="l"/>
                <a:tab pos="2992438" algn="l"/>
                <a:tab pos="3448050" algn="l"/>
                <a:tab pos="3905250" algn="l"/>
                <a:tab pos="4359275" algn="l"/>
                <a:tab pos="4816475" algn="l"/>
                <a:tab pos="5272088" algn="l"/>
                <a:tab pos="5727700" algn="l"/>
                <a:tab pos="6184900" algn="l"/>
                <a:tab pos="6640513" algn="l"/>
                <a:tab pos="7096125" algn="l"/>
                <a:tab pos="7551738" algn="l"/>
                <a:tab pos="8008938" algn="l"/>
                <a:tab pos="8462963" algn="l"/>
                <a:tab pos="8920163" algn="l"/>
                <a:tab pos="9374188" algn="l"/>
              </a:tabLst>
            </a:pPr>
            <a:r>
              <a:rPr lang="en-GB" sz="2000" b="1">
                <a:solidFill>
                  <a:srgbClr val="4C4C4C"/>
                </a:solidFill>
              </a:rPr>
              <a:t>Jump back to the home back</a:t>
            </a:r>
          </a:p>
        </p:txBody>
      </p:sp>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7" name="Text Box 1"/>
          <p:cNvSpPr txBox="1">
            <a:spLocks noChangeArrowheads="1"/>
          </p:cNvSpPr>
          <p:nvPr/>
        </p:nvSpPr>
        <p:spPr bwMode="auto">
          <a:xfrm>
            <a:off x="557213" y="301626"/>
            <a:ext cx="10044112" cy="614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ct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9pPr>
          </a:lstStyle>
          <a:p>
            <a:pPr eaLnBrk="1" hangingPunct="1">
              <a:lnSpc>
                <a:spcPct val="92000"/>
              </a:lnSpc>
            </a:pPr>
            <a:r>
              <a:rPr lang="en-GB" sz="3600">
                <a:solidFill>
                  <a:srgbClr val="FFA300"/>
                </a:solidFill>
              </a:rPr>
              <a:t>Exercise: One-Click Edit</a:t>
            </a:r>
          </a:p>
        </p:txBody>
      </p:sp>
      <p:sp>
        <p:nvSpPr>
          <p:cNvPr id="99331" name="Rectangle 6"/>
          <p:cNvSpPr>
            <a:spLocks noChangeArrowheads="1"/>
          </p:cNvSpPr>
          <p:nvPr/>
        </p:nvSpPr>
        <p:spPr bwMode="auto">
          <a:xfrm>
            <a:off x="436564" y="1136650"/>
            <a:ext cx="10333037" cy="542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marL="531955" indent="-318229" defTabSz="911931" eaLnBrk="0">
              <a:lnSpc>
                <a:spcPct val="98000"/>
              </a:lnSpc>
              <a:spcAft>
                <a:spcPts val="1425"/>
              </a:spcAft>
              <a:buClr>
                <a:srgbClr val="FFA300"/>
              </a:buClr>
              <a:buSzPct val="120000"/>
              <a:defRPr/>
            </a:pPr>
            <a:r>
              <a:rPr lang="en-US" sz="2800" b="1" i="1" dirty="0">
                <a:solidFill>
                  <a:srgbClr val="333333"/>
                </a:solidFill>
                <a:ea typeface="MS Gothic" pitchFamily="49" charset="-128"/>
              </a:rPr>
              <a:t>Content Detail Portlet</a:t>
            </a:r>
          </a:p>
          <a:p>
            <a:pPr marL="531955" indent="-318229" defTabSz="911931" eaLnBrk="0">
              <a:lnSpc>
                <a:spcPct val="98000"/>
              </a:lnSpc>
              <a:spcAft>
                <a:spcPts val="1425"/>
              </a:spcAft>
              <a:buClr>
                <a:srgbClr val="FFA300"/>
              </a:buClr>
              <a:buSzPct val="120000"/>
              <a:buFont typeface="Segoe UI" pitchFamily="34" charset="0"/>
              <a:buChar char="»"/>
              <a:defRPr/>
            </a:pPr>
            <a:r>
              <a:rPr lang="en-US" sz="2000" b="1" i="1" dirty="0">
                <a:solidFill>
                  <a:srgbClr val="333333"/>
                </a:solidFill>
                <a:ea typeface="MS Gothic" pitchFamily="49" charset="-128"/>
              </a:rPr>
              <a:t>Login as john, switch to Content Edit Mode.</a:t>
            </a:r>
          </a:p>
          <a:p>
            <a:pPr marL="531955" indent="-318229" defTabSz="911931" eaLnBrk="0">
              <a:lnSpc>
                <a:spcPct val="98000"/>
              </a:lnSpc>
              <a:spcAft>
                <a:spcPts val="1425"/>
              </a:spcAft>
              <a:buClr>
                <a:srgbClr val="FFA300"/>
              </a:buClr>
              <a:buSzPct val="120000"/>
              <a:buFont typeface="Segoe UI" pitchFamily="34" charset="0"/>
              <a:buChar char="»"/>
              <a:defRPr/>
            </a:pPr>
            <a:r>
              <a:rPr lang="en-US" sz="2000" b="1" i="1" dirty="0">
                <a:solidFill>
                  <a:srgbClr val="333333"/>
                </a:solidFill>
                <a:ea typeface="MS Gothic" pitchFamily="49" charset="-128"/>
              </a:rPr>
              <a:t>Open the bike home page.</a:t>
            </a:r>
          </a:p>
          <a:p>
            <a:pPr marL="531955" indent="-318229" defTabSz="911931" eaLnBrk="0">
              <a:lnSpc>
                <a:spcPct val="98000"/>
              </a:lnSpc>
              <a:spcAft>
                <a:spcPts val="1425"/>
              </a:spcAft>
              <a:buClr>
                <a:srgbClr val="FFA300"/>
              </a:buClr>
              <a:buSzPct val="120000"/>
              <a:buFont typeface="Segoe UI" pitchFamily="34" charset="0"/>
              <a:buChar char="»"/>
              <a:defRPr/>
            </a:pPr>
            <a:r>
              <a:rPr lang="en-US" sz="2000" b="1" i="1" dirty="0">
                <a:solidFill>
                  <a:srgbClr val="333333"/>
                </a:solidFill>
                <a:ea typeface="MS Gothic" pitchFamily="49" charset="-128"/>
                <a:cs typeface="+mn-cs"/>
              </a:rPr>
              <a:t>Hover over the “Introduce” article and click on the edit icon.</a:t>
            </a:r>
          </a:p>
          <a:p>
            <a:pPr marL="531955" indent="-318229" defTabSz="911931" eaLnBrk="0">
              <a:lnSpc>
                <a:spcPct val="98000"/>
              </a:lnSpc>
              <a:spcAft>
                <a:spcPts val="1425"/>
              </a:spcAft>
              <a:buClr>
                <a:srgbClr val="FFA300"/>
              </a:buClr>
              <a:buSzPct val="120000"/>
              <a:buFont typeface="Segoe UI" pitchFamily="34" charset="0"/>
              <a:buChar char="»"/>
              <a:defRPr/>
            </a:pPr>
            <a:r>
              <a:rPr lang="en-US" sz="2000" b="1" i="1" dirty="0">
                <a:solidFill>
                  <a:srgbClr val="333333"/>
                </a:solidFill>
                <a:ea typeface="MS Gothic" pitchFamily="49" charset="-128"/>
                <a:cs typeface="+mn-cs"/>
              </a:rPr>
              <a:t>Modify the content and click on the green back arrow in order to </a:t>
            </a:r>
            <a:br>
              <a:rPr lang="en-US" sz="2000" b="1" i="1" dirty="0">
                <a:solidFill>
                  <a:srgbClr val="333333"/>
                </a:solidFill>
                <a:ea typeface="MS Gothic" pitchFamily="49" charset="-128"/>
                <a:cs typeface="+mn-cs"/>
              </a:rPr>
            </a:br>
            <a:r>
              <a:rPr lang="en-US" sz="2000" b="1" i="1" dirty="0">
                <a:solidFill>
                  <a:srgbClr val="333333"/>
                </a:solidFill>
                <a:ea typeface="MS Gothic" pitchFamily="49" charset="-128"/>
                <a:cs typeface="+mn-cs"/>
              </a:rPr>
              <a:t>see the bike home page again.</a:t>
            </a:r>
          </a:p>
        </p:txBody>
      </p:sp>
      <p:pic>
        <p:nvPicPr>
          <p:cNvPr id="229379" name="Imag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180514" y="1258889"/>
            <a:ext cx="1562100" cy="158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9380" name="Rectangle à coins arrondis 12"/>
          <p:cNvSpPr>
            <a:spLocks noChangeArrowheads="1"/>
          </p:cNvSpPr>
          <p:nvPr/>
        </p:nvSpPr>
        <p:spPr bwMode="auto">
          <a:xfrm>
            <a:off x="9324975" y="1763713"/>
            <a:ext cx="1081088" cy="358775"/>
          </a:xfrm>
          <a:prstGeom prst="roundRect">
            <a:avLst>
              <a:gd name="adj" fmla="val 9949"/>
            </a:avLst>
          </a:prstGeom>
          <a:noFill/>
          <a:ln w="31750">
            <a:solidFill>
              <a:srgbClr val="FF0000"/>
            </a:solidFill>
            <a:round/>
            <a:headEnd/>
            <a:tailEnd/>
          </a:ln>
          <a:extLst>
            <a:ext uri="{909E8E84-426E-40dd-AFC4-6F175D3DCCD1}">
              <a14:hiddenFill xmlns:a14="http://schemas.microsoft.com/office/drawing/2010/main">
                <a:solidFill>
                  <a:srgbClr val="FFFFFF"/>
                </a:solidFill>
              </a14:hiddenFill>
            </a:ext>
          </a:extLst>
        </p:spPr>
        <p:txBody>
          <a:bodyPr lIns="91190" tIns="45599" rIns="91190" bIns="45599"/>
          <a:lstStyle/>
          <a:p>
            <a:endParaRPr lang="en-US">
              <a:solidFill>
                <a:srgbClr val="FFFFFF"/>
              </a:solidFill>
            </a:endParaRPr>
          </a:p>
        </p:txBody>
      </p:sp>
      <p:pic>
        <p:nvPicPr>
          <p:cNvPr id="6" name="Image 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868989" y="3776664"/>
            <a:ext cx="3887787" cy="2306637"/>
          </a:xfrm>
          <a:prstGeom prst="rect">
            <a:avLst/>
          </a:prstGeom>
          <a:noFill/>
          <a:ln w="9525">
            <a:solidFill>
              <a:schemeClr val="bg2">
                <a:lumMod val="40000"/>
                <a:lumOff val="60000"/>
              </a:schemeClr>
            </a:solidFill>
            <a:miter lim="800000"/>
            <a:headEnd/>
            <a:tailEnd/>
          </a:ln>
          <a:extLst>
            <a:ext uri="{909E8E84-426E-40dd-AFC4-6F175D3DCCD1}">
              <a14:hiddenFill xmlns:a14="http://schemas.microsoft.com/office/drawing/2010/main">
                <a:solidFill>
                  <a:srgbClr val="FFFFFF"/>
                </a:solidFill>
              </a14:hiddenFill>
            </a:ext>
          </a:extLst>
        </p:spPr>
      </p:pic>
      <p:sp>
        <p:nvSpPr>
          <p:cNvPr id="229382" name="Rectangle à coins arrondis 12"/>
          <p:cNvSpPr>
            <a:spLocks noChangeArrowheads="1"/>
          </p:cNvSpPr>
          <p:nvPr/>
        </p:nvSpPr>
        <p:spPr bwMode="auto">
          <a:xfrm>
            <a:off x="8605838" y="3705225"/>
            <a:ext cx="576262" cy="719138"/>
          </a:xfrm>
          <a:prstGeom prst="roundRect">
            <a:avLst>
              <a:gd name="adj" fmla="val 9949"/>
            </a:avLst>
          </a:prstGeom>
          <a:noFill/>
          <a:ln w="31750">
            <a:solidFill>
              <a:srgbClr val="FF0000"/>
            </a:solidFill>
            <a:round/>
            <a:headEnd/>
            <a:tailEnd/>
          </a:ln>
          <a:extLst>
            <a:ext uri="{909E8E84-426E-40dd-AFC4-6F175D3DCCD1}">
              <a14:hiddenFill xmlns:a14="http://schemas.microsoft.com/office/drawing/2010/main">
                <a:solidFill>
                  <a:srgbClr val="FFFFFF"/>
                </a:solidFill>
              </a14:hiddenFill>
            </a:ext>
          </a:extLst>
        </p:spPr>
        <p:txBody>
          <a:bodyPr lIns="91190" tIns="45599" rIns="91190" bIns="45599"/>
          <a:lstStyle/>
          <a:p>
            <a:endParaRPr lang="en-US">
              <a:solidFill>
                <a:srgbClr val="FFFFFF"/>
              </a:solidFill>
            </a:endParaRPr>
          </a:p>
        </p:txBody>
      </p:sp>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1" name="Text Box 1"/>
          <p:cNvSpPr txBox="1">
            <a:spLocks noChangeArrowheads="1"/>
          </p:cNvSpPr>
          <p:nvPr/>
        </p:nvSpPr>
        <p:spPr bwMode="auto">
          <a:xfrm>
            <a:off x="557213" y="301626"/>
            <a:ext cx="10044112" cy="614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ct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9pPr>
          </a:lstStyle>
          <a:p>
            <a:pPr eaLnBrk="1" hangingPunct="1">
              <a:lnSpc>
                <a:spcPct val="92000"/>
              </a:lnSpc>
            </a:pPr>
            <a:r>
              <a:rPr lang="en-GB" sz="3600">
                <a:solidFill>
                  <a:srgbClr val="FFA300"/>
                </a:solidFill>
                <a:ea typeface="ＭＳ Ｐゴシック" charset="0"/>
                <a:cs typeface="ＭＳ Ｐゴシック" charset="0"/>
              </a:rPr>
              <a:t>Repositories and Workspaces</a:t>
            </a:r>
          </a:p>
        </p:txBody>
      </p:sp>
      <p:sp>
        <p:nvSpPr>
          <p:cNvPr id="122882" name="Text Box 2"/>
          <p:cNvSpPr txBox="1">
            <a:spLocks noChangeArrowheads="1"/>
          </p:cNvSpPr>
          <p:nvPr/>
        </p:nvSpPr>
        <p:spPr bwMode="auto">
          <a:xfrm>
            <a:off x="557213" y="1417638"/>
            <a:ext cx="10044112"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lstStyle>
            <a:lvl1pPr marL="258763" indent="-255588" eaLnBrk="0">
              <a:tabLst>
                <a:tab pos="258763" algn="l"/>
                <a:tab pos="715963" algn="l"/>
                <a:tab pos="1173163" algn="l"/>
                <a:tab pos="1630363" algn="l"/>
                <a:tab pos="2087563" algn="l"/>
                <a:tab pos="2544763" algn="l"/>
                <a:tab pos="3001963" algn="l"/>
                <a:tab pos="3459163" algn="l"/>
                <a:tab pos="3916363" algn="l"/>
                <a:tab pos="4373563" algn="l"/>
                <a:tab pos="4830763" algn="l"/>
                <a:tab pos="5287963" algn="l"/>
                <a:tab pos="5745163" algn="l"/>
                <a:tab pos="6202363" algn="l"/>
                <a:tab pos="6659563" algn="l"/>
                <a:tab pos="7116763" algn="l"/>
                <a:tab pos="7573963" algn="l"/>
                <a:tab pos="8031163" algn="l"/>
                <a:tab pos="8488363" algn="l"/>
                <a:tab pos="8945563" algn="l"/>
                <a:tab pos="9402763" algn="l"/>
              </a:tabLst>
              <a:defRPr sz="2300">
                <a:solidFill>
                  <a:schemeClr val="bg1"/>
                </a:solidFill>
                <a:latin typeface="Arial" charset="0"/>
                <a:ea typeface="MS Gothic" charset="0"/>
                <a:cs typeface="MS Gothic" charset="0"/>
              </a:defRPr>
            </a:lvl1pPr>
            <a:lvl2pPr marL="742950" indent="-285750" eaLnBrk="0">
              <a:tabLst>
                <a:tab pos="258763" algn="l"/>
                <a:tab pos="715963" algn="l"/>
                <a:tab pos="1173163" algn="l"/>
                <a:tab pos="1630363" algn="l"/>
                <a:tab pos="2087563" algn="l"/>
                <a:tab pos="2544763" algn="l"/>
                <a:tab pos="3001963" algn="l"/>
                <a:tab pos="3459163" algn="l"/>
                <a:tab pos="3916363" algn="l"/>
                <a:tab pos="4373563" algn="l"/>
                <a:tab pos="4830763" algn="l"/>
                <a:tab pos="5287963" algn="l"/>
                <a:tab pos="5745163" algn="l"/>
                <a:tab pos="6202363" algn="l"/>
                <a:tab pos="6659563" algn="l"/>
                <a:tab pos="7116763" algn="l"/>
                <a:tab pos="7573963" algn="l"/>
                <a:tab pos="8031163" algn="l"/>
                <a:tab pos="8488363" algn="l"/>
                <a:tab pos="8945563" algn="l"/>
                <a:tab pos="9402763" algn="l"/>
              </a:tabLst>
              <a:defRPr sz="2300">
                <a:solidFill>
                  <a:schemeClr val="bg1"/>
                </a:solidFill>
                <a:latin typeface="Arial" charset="0"/>
                <a:ea typeface="MS Gothic" charset="0"/>
                <a:cs typeface="MS Gothic" charset="0"/>
              </a:defRPr>
            </a:lvl2pPr>
            <a:lvl3pPr marL="1143000" indent="-228600" eaLnBrk="0">
              <a:tabLst>
                <a:tab pos="258763" algn="l"/>
                <a:tab pos="715963" algn="l"/>
                <a:tab pos="1173163" algn="l"/>
                <a:tab pos="1630363" algn="l"/>
                <a:tab pos="2087563" algn="l"/>
                <a:tab pos="2544763" algn="l"/>
                <a:tab pos="3001963" algn="l"/>
                <a:tab pos="3459163" algn="l"/>
                <a:tab pos="3916363" algn="l"/>
                <a:tab pos="4373563" algn="l"/>
                <a:tab pos="4830763" algn="l"/>
                <a:tab pos="5287963" algn="l"/>
                <a:tab pos="5745163" algn="l"/>
                <a:tab pos="6202363" algn="l"/>
                <a:tab pos="6659563" algn="l"/>
                <a:tab pos="7116763" algn="l"/>
                <a:tab pos="7573963" algn="l"/>
                <a:tab pos="8031163" algn="l"/>
                <a:tab pos="8488363" algn="l"/>
                <a:tab pos="8945563" algn="l"/>
                <a:tab pos="9402763" algn="l"/>
              </a:tabLst>
              <a:defRPr sz="2300">
                <a:solidFill>
                  <a:schemeClr val="bg1"/>
                </a:solidFill>
                <a:latin typeface="Arial" charset="0"/>
                <a:ea typeface="MS Gothic" charset="0"/>
                <a:cs typeface="MS Gothic" charset="0"/>
              </a:defRPr>
            </a:lvl3pPr>
            <a:lvl4pPr marL="1600200" indent="-228600" eaLnBrk="0">
              <a:tabLst>
                <a:tab pos="258763" algn="l"/>
                <a:tab pos="715963" algn="l"/>
                <a:tab pos="1173163" algn="l"/>
                <a:tab pos="1630363" algn="l"/>
                <a:tab pos="2087563" algn="l"/>
                <a:tab pos="2544763" algn="l"/>
                <a:tab pos="3001963" algn="l"/>
                <a:tab pos="3459163" algn="l"/>
                <a:tab pos="3916363" algn="l"/>
                <a:tab pos="4373563" algn="l"/>
                <a:tab pos="4830763" algn="l"/>
                <a:tab pos="5287963" algn="l"/>
                <a:tab pos="5745163" algn="l"/>
                <a:tab pos="6202363" algn="l"/>
                <a:tab pos="6659563" algn="l"/>
                <a:tab pos="7116763" algn="l"/>
                <a:tab pos="7573963" algn="l"/>
                <a:tab pos="8031163" algn="l"/>
                <a:tab pos="8488363" algn="l"/>
                <a:tab pos="8945563" algn="l"/>
                <a:tab pos="9402763" algn="l"/>
              </a:tabLst>
              <a:defRPr sz="2300">
                <a:solidFill>
                  <a:schemeClr val="bg1"/>
                </a:solidFill>
                <a:latin typeface="Arial" charset="0"/>
                <a:ea typeface="MS Gothic" charset="0"/>
                <a:cs typeface="MS Gothic" charset="0"/>
              </a:defRPr>
            </a:lvl4pPr>
            <a:lvl5pPr marL="2057400" indent="-228600" eaLnBrk="0">
              <a:tabLst>
                <a:tab pos="258763" algn="l"/>
                <a:tab pos="715963" algn="l"/>
                <a:tab pos="1173163" algn="l"/>
                <a:tab pos="1630363" algn="l"/>
                <a:tab pos="2087563" algn="l"/>
                <a:tab pos="2544763" algn="l"/>
                <a:tab pos="3001963" algn="l"/>
                <a:tab pos="3459163" algn="l"/>
                <a:tab pos="3916363" algn="l"/>
                <a:tab pos="4373563" algn="l"/>
                <a:tab pos="4830763" algn="l"/>
                <a:tab pos="5287963" algn="l"/>
                <a:tab pos="5745163" algn="l"/>
                <a:tab pos="6202363" algn="l"/>
                <a:tab pos="6659563" algn="l"/>
                <a:tab pos="7116763" algn="l"/>
                <a:tab pos="7573963" algn="l"/>
                <a:tab pos="8031163" algn="l"/>
                <a:tab pos="8488363" algn="l"/>
                <a:tab pos="8945563" algn="l"/>
                <a:tab pos="9402763"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258763" algn="l"/>
                <a:tab pos="715963" algn="l"/>
                <a:tab pos="1173163" algn="l"/>
                <a:tab pos="1630363" algn="l"/>
                <a:tab pos="2087563" algn="l"/>
                <a:tab pos="2544763" algn="l"/>
                <a:tab pos="3001963" algn="l"/>
                <a:tab pos="3459163" algn="l"/>
                <a:tab pos="3916363" algn="l"/>
                <a:tab pos="4373563" algn="l"/>
                <a:tab pos="4830763" algn="l"/>
                <a:tab pos="5287963" algn="l"/>
                <a:tab pos="5745163" algn="l"/>
                <a:tab pos="6202363" algn="l"/>
                <a:tab pos="6659563" algn="l"/>
                <a:tab pos="7116763" algn="l"/>
                <a:tab pos="7573963" algn="l"/>
                <a:tab pos="8031163" algn="l"/>
                <a:tab pos="8488363" algn="l"/>
                <a:tab pos="8945563" algn="l"/>
                <a:tab pos="9402763"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258763" algn="l"/>
                <a:tab pos="715963" algn="l"/>
                <a:tab pos="1173163" algn="l"/>
                <a:tab pos="1630363" algn="l"/>
                <a:tab pos="2087563" algn="l"/>
                <a:tab pos="2544763" algn="l"/>
                <a:tab pos="3001963" algn="l"/>
                <a:tab pos="3459163" algn="l"/>
                <a:tab pos="3916363" algn="l"/>
                <a:tab pos="4373563" algn="l"/>
                <a:tab pos="4830763" algn="l"/>
                <a:tab pos="5287963" algn="l"/>
                <a:tab pos="5745163" algn="l"/>
                <a:tab pos="6202363" algn="l"/>
                <a:tab pos="6659563" algn="l"/>
                <a:tab pos="7116763" algn="l"/>
                <a:tab pos="7573963" algn="l"/>
                <a:tab pos="8031163" algn="l"/>
                <a:tab pos="8488363" algn="l"/>
                <a:tab pos="8945563" algn="l"/>
                <a:tab pos="9402763"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258763" algn="l"/>
                <a:tab pos="715963" algn="l"/>
                <a:tab pos="1173163" algn="l"/>
                <a:tab pos="1630363" algn="l"/>
                <a:tab pos="2087563" algn="l"/>
                <a:tab pos="2544763" algn="l"/>
                <a:tab pos="3001963" algn="l"/>
                <a:tab pos="3459163" algn="l"/>
                <a:tab pos="3916363" algn="l"/>
                <a:tab pos="4373563" algn="l"/>
                <a:tab pos="4830763" algn="l"/>
                <a:tab pos="5287963" algn="l"/>
                <a:tab pos="5745163" algn="l"/>
                <a:tab pos="6202363" algn="l"/>
                <a:tab pos="6659563" algn="l"/>
                <a:tab pos="7116763" algn="l"/>
                <a:tab pos="7573963" algn="l"/>
                <a:tab pos="8031163" algn="l"/>
                <a:tab pos="8488363" algn="l"/>
                <a:tab pos="8945563" algn="l"/>
                <a:tab pos="9402763"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258763" algn="l"/>
                <a:tab pos="715963" algn="l"/>
                <a:tab pos="1173163" algn="l"/>
                <a:tab pos="1630363" algn="l"/>
                <a:tab pos="2087563" algn="l"/>
                <a:tab pos="2544763" algn="l"/>
                <a:tab pos="3001963" algn="l"/>
                <a:tab pos="3459163" algn="l"/>
                <a:tab pos="3916363" algn="l"/>
                <a:tab pos="4373563" algn="l"/>
                <a:tab pos="4830763" algn="l"/>
                <a:tab pos="5287963" algn="l"/>
                <a:tab pos="5745163" algn="l"/>
                <a:tab pos="6202363" algn="l"/>
                <a:tab pos="6659563" algn="l"/>
                <a:tab pos="7116763" algn="l"/>
                <a:tab pos="7573963" algn="l"/>
                <a:tab pos="8031163" algn="l"/>
                <a:tab pos="8488363" algn="l"/>
                <a:tab pos="8945563" algn="l"/>
                <a:tab pos="9402763" algn="l"/>
              </a:tabLst>
              <a:defRPr sz="2300">
                <a:solidFill>
                  <a:schemeClr val="bg1"/>
                </a:solidFill>
                <a:latin typeface="Arial" charset="0"/>
                <a:ea typeface="MS Gothic" charset="0"/>
                <a:cs typeface="MS Gothic" charset="0"/>
              </a:defRPr>
            </a:lvl9pPr>
          </a:lstStyle>
          <a:p>
            <a:pPr eaLnBrk="1" hangingPunct="1">
              <a:lnSpc>
                <a:spcPct val="101000"/>
              </a:lnSpc>
              <a:spcAft>
                <a:spcPts val="1425"/>
              </a:spcAft>
              <a:buClr>
                <a:srgbClr val="FFA300"/>
              </a:buClr>
              <a:buSzPct val="150000"/>
              <a:buFont typeface="Segoe UI" charset="0"/>
              <a:buChar char="»"/>
            </a:pPr>
            <a:endParaRPr lang="en-US" sz="2000" b="1">
              <a:solidFill>
                <a:srgbClr val="4C4C4C"/>
              </a:solidFill>
              <a:ea typeface="ＭＳ Ｐゴシック" charset="0"/>
              <a:cs typeface="ＭＳ Ｐゴシック" charset="0"/>
            </a:endParaRPr>
          </a:p>
        </p:txBody>
      </p:sp>
      <p:pic>
        <p:nvPicPr>
          <p:cNvPr id="122883" name="Imag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271589"/>
            <a:ext cx="11160125" cy="6288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5" name="Text Box 1"/>
          <p:cNvSpPr txBox="1">
            <a:spLocks noChangeArrowheads="1"/>
          </p:cNvSpPr>
          <p:nvPr/>
        </p:nvSpPr>
        <p:spPr bwMode="auto">
          <a:xfrm>
            <a:off x="8001000" y="6886575"/>
            <a:ext cx="2598738"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9pPr>
          </a:lstStyle>
          <a:p>
            <a:pPr algn="r" eaLnBrk="1">
              <a:lnSpc>
                <a:spcPct val="98000"/>
              </a:lnSpc>
              <a:buFont typeface="Wingdings" charset="0"/>
              <a:buNone/>
            </a:pPr>
            <a:fld id="{72A1F83A-1DE5-2A45-9187-C0F4F1F419B7}" type="slidenum">
              <a:rPr lang="en-GB" sz="1500">
                <a:solidFill>
                  <a:srgbClr val="000000"/>
                </a:solidFill>
                <a:latin typeface="Times New Roman" charset="0"/>
              </a:rPr>
              <a:pPr algn="r" eaLnBrk="1">
                <a:lnSpc>
                  <a:spcPct val="98000"/>
                </a:lnSpc>
                <a:buFont typeface="Wingdings" charset="0"/>
                <a:buNone/>
              </a:pPr>
              <a:t>60</a:t>
            </a:fld>
            <a:endParaRPr lang="en-GB" sz="1500">
              <a:solidFill>
                <a:srgbClr val="000000"/>
              </a:solidFill>
              <a:latin typeface="Times New Roman" charset="0"/>
            </a:endParaRPr>
          </a:p>
        </p:txBody>
      </p:sp>
      <p:sp>
        <p:nvSpPr>
          <p:cNvPr id="231426" name="Text Box 2"/>
          <p:cNvSpPr txBox="1">
            <a:spLocks noChangeArrowheads="1"/>
          </p:cNvSpPr>
          <p:nvPr/>
        </p:nvSpPr>
        <p:spPr bwMode="auto">
          <a:xfrm>
            <a:off x="550863" y="4692651"/>
            <a:ext cx="10044112" cy="149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ct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9pPr>
          </a:lstStyle>
          <a:p>
            <a:pPr algn="ctr" eaLnBrk="1">
              <a:lnSpc>
                <a:spcPct val="96000"/>
              </a:lnSpc>
            </a:pPr>
            <a:r>
              <a:rPr lang="en-GB" sz="4800">
                <a:solidFill>
                  <a:srgbClr val="FFFFFF"/>
                </a:solidFill>
              </a:rPr>
              <a:t>Site Explorer – Add new Content</a:t>
            </a:r>
          </a:p>
        </p:txBody>
      </p:sp>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3" name="Text Box 1"/>
          <p:cNvSpPr txBox="1">
            <a:spLocks noChangeArrowheads="1"/>
          </p:cNvSpPr>
          <p:nvPr/>
        </p:nvSpPr>
        <p:spPr bwMode="auto">
          <a:xfrm>
            <a:off x="557213" y="301626"/>
            <a:ext cx="10044112" cy="614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ct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9pPr>
          </a:lstStyle>
          <a:p>
            <a:pPr eaLnBrk="1" hangingPunct="1">
              <a:lnSpc>
                <a:spcPct val="92000"/>
              </a:lnSpc>
            </a:pPr>
            <a:r>
              <a:rPr lang="en-GB" sz="3600">
                <a:solidFill>
                  <a:srgbClr val="FFA300"/>
                </a:solidFill>
              </a:rPr>
              <a:t>Sites Explorer</a:t>
            </a:r>
          </a:p>
        </p:txBody>
      </p:sp>
      <p:sp>
        <p:nvSpPr>
          <p:cNvPr id="233474" name="Rectangle 6"/>
          <p:cNvSpPr>
            <a:spLocks noChangeArrowheads="1"/>
          </p:cNvSpPr>
          <p:nvPr/>
        </p:nvSpPr>
        <p:spPr bwMode="auto">
          <a:xfrm>
            <a:off x="436564" y="1136650"/>
            <a:ext cx="10333037" cy="542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marL="531813" indent="-315913" defTabSz="911225" eaLnBrk="0">
              <a:lnSpc>
                <a:spcPct val="98000"/>
              </a:lnSpc>
              <a:spcAft>
                <a:spcPts val="1425"/>
              </a:spcAft>
              <a:buClr>
                <a:srgbClr val="FFA300"/>
              </a:buClr>
              <a:buSzPct val="120000"/>
              <a:buFont typeface="Segoe UI" charset="0"/>
              <a:buChar char="»"/>
            </a:pPr>
            <a:endParaRPr lang="en-US" sz="2200" b="1" i="1">
              <a:solidFill>
                <a:srgbClr val="4C4C4C"/>
              </a:solidFill>
            </a:endParaRPr>
          </a:p>
        </p:txBody>
      </p:sp>
      <p:pic>
        <p:nvPicPr>
          <p:cNvPr id="123907" name="Imag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0964" y="2700338"/>
            <a:ext cx="8739186" cy="4013200"/>
          </a:xfrm>
          <a:prstGeom prst="rect">
            <a:avLst/>
          </a:prstGeom>
          <a:noFill/>
          <a:ln w="9525">
            <a:solidFill>
              <a:schemeClr val="bg2">
                <a:lumMod val="60000"/>
                <a:lumOff val="40000"/>
              </a:schemeClr>
            </a:solidFill>
            <a:miter lim="800000"/>
            <a:headEnd/>
            <a:tailEnd/>
          </a:ln>
          <a:extLst>
            <a:ext uri="{909E8E84-426E-40dd-AFC4-6F175D3DCCD1}">
              <a14:hiddenFill xmlns:a14="http://schemas.microsoft.com/office/drawing/2010/main">
                <a:solidFill>
                  <a:srgbClr val="FFFFFF"/>
                </a:solidFill>
              </a14:hiddenFill>
            </a:ext>
          </a:extLst>
        </p:spPr>
      </p:pic>
      <p:pic>
        <p:nvPicPr>
          <p:cNvPr id="123908" name="Image 10"/>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516688" y="1042988"/>
            <a:ext cx="4546600" cy="1955800"/>
          </a:xfrm>
          <a:prstGeom prst="rect">
            <a:avLst/>
          </a:prstGeom>
          <a:noFill/>
          <a:ln w="9525">
            <a:solidFill>
              <a:schemeClr val="bg2">
                <a:lumMod val="60000"/>
                <a:lumOff val="40000"/>
              </a:schemeClr>
            </a:solidFill>
            <a:miter lim="800000"/>
            <a:headEnd/>
            <a:tailEnd/>
          </a:ln>
          <a:extLst>
            <a:ext uri="{909E8E84-426E-40dd-AFC4-6F175D3DCCD1}">
              <a14:hiddenFill xmlns:a14="http://schemas.microsoft.com/office/drawing/2010/main">
                <a:solidFill>
                  <a:srgbClr val="FFFFFF"/>
                </a:solidFill>
              </a14:hiddenFill>
            </a:ext>
          </a:extLst>
        </p:spPr>
      </p:pic>
      <p:sp>
        <p:nvSpPr>
          <p:cNvPr id="233477" name="Rectangle à coins arrondis 8"/>
          <p:cNvSpPr>
            <a:spLocks noChangeArrowheads="1"/>
          </p:cNvSpPr>
          <p:nvPr/>
        </p:nvSpPr>
        <p:spPr bwMode="auto">
          <a:xfrm>
            <a:off x="6732589" y="2232025"/>
            <a:ext cx="2376487" cy="360363"/>
          </a:xfrm>
          <a:prstGeom prst="roundRect">
            <a:avLst>
              <a:gd name="adj" fmla="val 9949"/>
            </a:avLst>
          </a:prstGeom>
          <a:noFill/>
          <a:ln w="31750">
            <a:solidFill>
              <a:srgbClr val="FF0000"/>
            </a:solidFill>
            <a:round/>
            <a:headEnd/>
            <a:tailEnd/>
          </a:ln>
          <a:extLst>
            <a:ext uri="{909E8E84-426E-40dd-AFC4-6F175D3DCCD1}">
              <a14:hiddenFill xmlns:a14="http://schemas.microsoft.com/office/drawing/2010/main">
                <a:solidFill>
                  <a:srgbClr val="FFFFFF"/>
                </a:solidFill>
              </a14:hiddenFill>
            </a:ext>
          </a:extLst>
        </p:spPr>
        <p:txBody>
          <a:bodyPr lIns="91190" tIns="45599" rIns="91190" bIns="45599"/>
          <a:lstStyle/>
          <a:p>
            <a:endParaRPr lang="en-US">
              <a:solidFill>
                <a:srgbClr val="FFFFFF"/>
              </a:solidFill>
            </a:endParaRPr>
          </a:p>
        </p:txBody>
      </p:sp>
      <p:sp>
        <p:nvSpPr>
          <p:cNvPr id="233478" name="Text Box 2"/>
          <p:cNvSpPr>
            <a:spLocks noChangeArrowheads="1"/>
          </p:cNvSpPr>
          <p:nvPr/>
        </p:nvSpPr>
        <p:spPr bwMode="auto">
          <a:xfrm>
            <a:off x="827089" y="1187450"/>
            <a:ext cx="3025775" cy="647700"/>
          </a:xfrm>
          <a:prstGeom prst="wedgeRoundRectCallout">
            <a:avLst>
              <a:gd name="adj1" fmla="val 20671"/>
              <a:gd name="adj2" fmla="val 169676"/>
              <a:gd name="adj3" fmla="val 16667"/>
            </a:avLst>
          </a:prstGeom>
          <a:solidFill>
            <a:srgbClr val="FFFF99"/>
          </a:solidFill>
          <a:ln w="9525">
            <a:solidFill>
              <a:schemeClr val="tx1"/>
            </a:solidFill>
            <a:round/>
            <a:headEnd/>
            <a:tailEnd/>
          </a:ln>
        </p:spPr>
        <p:txBody>
          <a:bodyPr lIns="71801" tIns="46673" rIns="71801" bIns="46673"/>
          <a:lstStyle/>
          <a:p>
            <a:pPr marL="255588" indent="-252413" hangingPunct="1">
              <a:lnSpc>
                <a:spcPct val="92000"/>
              </a:lnSpc>
              <a:spcAft>
                <a:spcPts val="1425"/>
              </a:spcAft>
              <a:buSzPct val="70000"/>
              <a:tabLst>
                <a:tab pos="255588" algn="l"/>
                <a:tab pos="712788" algn="l"/>
                <a:tab pos="1168400" algn="l"/>
                <a:tab pos="1624013" algn="l"/>
                <a:tab pos="2079625" algn="l"/>
                <a:tab pos="2536825" algn="l"/>
                <a:tab pos="2992438" algn="l"/>
                <a:tab pos="3448050" algn="l"/>
                <a:tab pos="3905250" algn="l"/>
                <a:tab pos="4359275" algn="l"/>
                <a:tab pos="4816475" algn="l"/>
                <a:tab pos="5272088" algn="l"/>
                <a:tab pos="5727700" algn="l"/>
                <a:tab pos="6184900" algn="l"/>
                <a:tab pos="6640513" algn="l"/>
                <a:tab pos="7096125" algn="l"/>
                <a:tab pos="7551738" algn="l"/>
                <a:tab pos="8008938" algn="l"/>
                <a:tab pos="8462963" algn="l"/>
                <a:tab pos="8920163" algn="l"/>
                <a:tab pos="9374188" algn="l"/>
              </a:tabLst>
            </a:pPr>
            <a:r>
              <a:rPr lang="en-GB" sz="2000" b="1">
                <a:solidFill>
                  <a:srgbClr val="4C4C4C"/>
                </a:solidFill>
              </a:rPr>
              <a:t>Sites Explorer a.k.a Content Explorer</a:t>
            </a:r>
          </a:p>
        </p:txBody>
      </p:sp>
      <p:cxnSp>
        <p:nvCxnSpPr>
          <p:cNvPr id="233479" name="Connecteur en arc 16"/>
          <p:cNvCxnSpPr>
            <a:cxnSpLocks noChangeShapeType="1"/>
            <a:stCxn id="233477" idx="1"/>
            <a:endCxn id="123907" idx="0"/>
          </p:cNvCxnSpPr>
          <p:nvPr/>
        </p:nvCxnSpPr>
        <p:spPr bwMode="auto">
          <a:xfrm rot="10800000" flipV="1">
            <a:off x="4451351" y="2413000"/>
            <a:ext cx="2281238" cy="287338"/>
          </a:xfrm>
          <a:prstGeom prst="curvedConnector2">
            <a:avLst/>
          </a:prstGeom>
          <a:noFill/>
          <a:ln w="28575">
            <a:solidFill>
              <a:srgbClr val="FF0000"/>
            </a:solidFill>
            <a:round/>
            <a:headEnd/>
            <a:tailEnd type="triangle" w="lg" len="lg"/>
          </a:ln>
          <a:extLst>
            <a:ext uri="{909E8E84-426E-40dd-AFC4-6F175D3DCCD1}">
              <a14:hiddenFill xmlns:a14="http://schemas.microsoft.com/office/drawing/2010/main">
                <a:noFill/>
              </a14:hiddenFill>
            </a:ext>
          </a:extLst>
        </p:spPr>
      </p:cxnSp>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1" name="Text Box 1"/>
          <p:cNvSpPr txBox="1">
            <a:spLocks noChangeArrowheads="1"/>
          </p:cNvSpPr>
          <p:nvPr/>
        </p:nvSpPr>
        <p:spPr bwMode="auto">
          <a:xfrm>
            <a:off x="557213" y="301626"/>
            <a:ext cx="10044112" cy="614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ct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9pPr>
          </a:lstStyle>
          <a:p>
            <a:pPr eaLnBrk="1" hangingPunct="1">
              <a:lnSpc>
                <a:spcPct val="92000"/>
              </a:lnSpc>
            </a:pPr>
            <a:r>
              <a:rPr lang="en-GB" sz="3600">
                <a:solidFill>
                  <a:srgbClr val="FFA300"/>
                </a:solidFill>
              </a:rPr>
              <a:t>Sites Explorer – Add Content</a:t>
            </a:r>
          </a:p>
        </p:txBody>
      </p:sp>
      <p:sp>
        <p:nvSpPr>
          <p:cNvPr id="235522" name="Rectangle 6"/>
          <p:cNvSpPr>
            <a:spLocks noChangeArrowheads="1"/>
          </p:cNvSpPr>
          <p:nvPr/>
        </p:nvSpPr>
        <p:spPr bwMode="auto">
          <a:xfrm>
            <a:off x="436564" y="1136650"/>
            <a:ext cx="10333037" cy="542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marL="531813" indent="-315913" defTabSz="911225" eaLnBrk="0">
              <a:lnSpc>
                <a:spcPct val="98000"/>
              </a:lnSpc>
              <a:spcAft>
                <a:spcPts val="1425"/>
              </a:spcAft>
              <a:buClr>
                <a:srgbClr val="FFA300"/>
              </a:buClr>
              <a:buSzPct val="120000"/>
              <a:buFont typeface="Segoe UI" charset="0"/>
              <a:buChar char="»"/>
            </a:pPr>
            <a:endParaRPr lang="en-US" sz="2200" b="1" i="1">
              <a:solidFill>
                <a:srgbClr val="4C4C4C"/>
              </a:solidFill>
            </a:endParaRPr>
          </a:p>
        </p:txBody>
      </p:sp>
      <p:pic>
        <p:nvPicPr>
          <p:cNvPr id="235523" name="Imag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0639" y="971550"/>
            <a:ext cx="6770687" cy="3024188"/>
          </a:xfrm>
          <a:prstGeom prst="rect">
            <a:avLst/>
          </a:prstGeom>
          <a:noFill/>
          <a:ln w="9525">
            <a:solidFill>
              <a:srgbClr val="B3B3B3"/>
            </a:solidFill>
            <a:miter lim="800000"/>
            <a:headEnd/>
            <a:tailEnd/>
          </a:ln>
          <a:extLst>
            <a:ext uri="{909E8E84-426E-40dd-AFC4-6F175D3DCCD1}">
              <a14:hiddenFill xmlns:a14="http://schemas.microsoft.com/office/drawing/2010/main">
                <a:solidFill>
                  <a:srgbClr val="FFFFFF"/>
                </a:solidFill>
              </a14:hiddenFill>
            </a:ext>
          </a:extLst>
        </p:spPr>
      </p:pic>
      <p:pic>
        <p:nvPicPr>
          <p:cNvPr id="235524" name="Image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904038" y="2555875"/>
            <a:ext cx="4284662" cy="4032250"/>
          </a:xfrm>
          <a:prstGeom prst="rect">
            <a:avLst/>
          </a:prstGeom>
          <a:noFill/>
          <a:ln w="9525">
            <a:solidFill>
              <a:srgbClr val="B3B3B3"/>
            </a:solidFill>
            <a:miter lim="800000"/>
            <a:headEnd/>
            <a:tailEnd/>
          </a:ln>
          <a:extLst>
            <a:ext uri="{909E8E84-426E-40dd-AFC4-6F175D3DCCD1}">
              <a14:hiddenFill xmlns:a14="http://schemas.microsoft.com/office/drawing/2010/main">
                <a:solidFill>
                  <a:srgbClr val="FFFFFF"/>
                </a:solidFill>
              </a14:hiddenFill>
            </a:ext>
          </a:extLst>
        </p:spPr>
      </p:pic>
      <p:cxnSp>
        <p:nvCxnSpPr>
          <p:cNvPr id="235525" name="Connecteur en arc 16"/>
          <p:cNvCxnSpPr>
            <a:cxnSpLocks noChangeShapeType="1"/>
            <a:endCxn id="235524" idx="1"/>
          </p:cNvCxnSpPr>
          <p:nvPr/>
        </p:nvCxnSpPr>
        <p:spPr bwMode="auto">
          <a:xfrm rot="16200000" flipH="1">
            <a:off x="5558632" y="3226594"/>
            <a:ext cx="2087562" cy="603250"/>
          </a:xfrm>
          <a:prstGeom prst="curvedConnector2">
            <a:avLst/>
          </a:prstGeom>
          <a:noFill/>
          <a:ln w="28575">
            <a:solidFill>
              <a:srgbClr val="FF0000"/>
            </a:solidFill>
            <a:round/>
            <a:headEnd/>
            <a:tailEnd type="triangle" w="lg" len="lg"/>
          </a:ln>
          <a:extLst>
            <a:ext uri="{909E8E84-426E-40dd-AFC4-6F175D3DCCD1}">
              <a14:hiddenFill xmlns:a14="http://schemas.microsoft.com/office/drawing/2010/main">
                <a:noFill/>
              </a14:hiddenFill>
            </a:ext>
          </a:extLst>
        </p:spPr>
      </p:cxnSp>
      <p:sp>
        <p:nvSpPr>
          <p:cNvPr id="235526" name="Text Box 2"/>
          <p:cNvSpPr>
            <a:spLocks noChangeArrowheads="1"/>
          </p:cNvSpPr>
          <p:nvPr/>
        </p:nvSpPr>
        <p:spPr bwMode="auto">
          <a:xfrm>
            <a:off x="179389" y="4572001"/>
            <a:ext cx="2592387" cy="720725"/>
          </a:xfrm>
          <a:prstGeom prst="wedgeRoundRectCallout">
            <a:avLst>
              <a:gd name="adj1" fmla="val -21375"/>
              <a:gd name="adj2" fmla="val -162389"/>
              <a:gd name="adj3" fmla="val 16667"/>
            </a:avLst>
          </a:prstGeom>
          <a:solidFill>
            <a:srgbClr val="FFFF99"/>
          </a:solidFill>
          <a:ln w="9525">
            <a:solidFill>
              <a:schemeClr val="tx1"/>
            </a:solidFill>
            <a:round/>
            <a:headEnd/>
            <a:tailEnd/>
          </a:ln>
        </p:spPr>
        <p:txBody>
          <a:bodyPr lIns="71801" tIns="46673" rIns="71801" bIns="46673"/>
          <a:lstStyle/>
          <a:p>
            <a:pPr marL="255588" indent="-252413" hangingPunct="1">
              <a:lnSpc>
                <a:spcPct val="92000"/>
              </a:lnSpc>
              <a:spcAft>
                <a:spcPts val="1425"/>
              </a:spcAft>
              <a:buSzPct val="70000"/>
              <a:tabLst>
                <a:tab pos="255588" algn="l"/>
                <a:tab pos="712788" algn="l"/>
                <a:tab pos="1168400" algn="l"/>
                <a:tab pos="1624013" algn="l"/>
                <a:tab pos="2079625" algn="l"/>
                <a:tab pos="2536825" algn="l"/>
                <a:tab pos="2992438" algn="l"/>
                <a:tab pos="3448050" algn="l"/>
                <a:tab pos="3905250" algn="l"/>
                <a:tab pos="4359275" algn="l"/>
                <a:tab pos="4816475" algn="l"/>
                <a:tab pos="5272088" algn="l"/>
                <a:tab pos="5727700" algn="l"/>
                <a:tab pos="6184900" algn="l"/>
                <a:tab pos="6640513" algn="l"/>
                <a:tab pos="7096125" algn="l"/>
                <a:tab pos="7551738" algn="l"/>
                <a:tab pos="8008938" algn="l"/>
                <a:tab pos="8462963" algn="l"/>
                <a:tab pos="8920163" algn="l"/>
                <a:tab pos="9374188" algn="l"/>
              </a:tabLst>
            </a:pPr>
            <a:r>
              <a:rPr lang="en-GB" sz="2000" b="1">
                <a:solidFill>
                  <a:srgbClr val="4C4C4C"/>
                </a:solidFill>
              </a:rPr>
              <a:t>1. Open the “Powers” folder</a:t>
            </a:r>
          </a:p>
        </p:txBody>
      </p:sp>
      <p:sp>
        <p:nvSpPr>
          <p:cNvPr id="235527" name="Rectangle à coins arrondis 8"/>
          <p:cNvSpPr>
            <a:spLocks noChangeArrowheads="1"/>
          </p:cNvSpPr>
          <p:nvPr/>
        </p:nvSpPr>
        <p:spPr bwMode="auto">
          <a:xfrm>
            <a:off x="539751" y="3382963"/>
            <a:ext cx="1439863" cy="288925"/>
          </a:xfrm>
          <a:prstGeom prst="roundRect">
            <a:avLst>
              <a:gd name="adj" fmla="val 9949"/>
            </a:avLst>
          </a:prstGeom>
          <a:noFill/>
          <a:ln w="31750">
            <a:solidFill>
              <a:srgbClr val="FF0000"/>
            </a:solidFill>
            <a:round/>
            <a:headEnd/>
            <a:tailEnd/>
          </a:ln>
          <a:extLst>
            <a:ext uri="{909E8E84-426E-40dd-AFC4-6F175D3DCCD1}">
              <a14:hiddenFill xmlns:a14="http://schemas.microsoft.com/office/drawing/2010/main">
                <a:solidFill>
                  <a:srgbClr val="FFFFFF"/>
                </a:solidFill>
              </a14:hiddenFill>
            </a:ext>
          </a:extLst>
        </p:spPr>
        <p:txBody>
          <a:bodyPr lIns="91190" tIns="45599" rIns="91190" bIns="45599"/>
          <a:lstStyle/>
          <a:p>
            <a:endParaRPr lang="en-US">
              <a:solidFill>
                <a:srgbClr val="FFFFFF"/>
              </a:solidFill>
            </a:endParaRPr>
          </a:p>
        </p:txBody>
      </p:sp>
      <p:sp>
        <p:nvSpPr>
          <p:cNvPr id="235528" name="Text Box 2"/>
          <p:cNvSpPr>
            <a:spLocks noChangeArrowheads="1"/>
          </p:cNvSpPr>
          <p:nvPr/>
        </p:nvSpPr>
        <p:spPr bwMode="auto">
          <a:xfrm>
            <a:off x="7740651" y="1331914"/>
            <a:ext cx="2316163" cy="719137"/>
          </a:xfrm>
          <a:prstGeom prst="wedgeRoundRectCallout">
            <a:avLst>
              <a:gd name="adj1" fmla="val -86491"/>
              <a:gd name="adj2" fmla="val 84051"/>
              <a:gd name="adj3" fmla="val 16667"/>
            </a:avLst>
          </a:prstGeom>
          <a:solidFill>
            <a:srgbClr val="FFFF99"/>
          </a:solidFill>
          <a:ln w="9525">
            <a:solidFill>
              <a:schemeClr val="tx1"/>
            </a:solidFill>
            <a:round/>
            <a:headEnd/>
            <a:tailEnd/>
          </a:ln>
        </p:spPr>
        <p:txBody>
          <a:bodyPr lIns="71801" tIns="46673" rIns="71801" bIns="46673"/>
          <a:lstStyle/>
          <a:p>
            <a:pPr marL="255588" indent="-252413" hangingPunct="1">
              <a:lnSpc>
                <a:spcPct val="92000"/>
              </a:lnSpc>
              <a:spcAft>
                <a:spcPts val="1425"/>
              </a:spcAft>
              <a:buSzPct val="70000"/>
              <a:tabLst>
                <a:tab pos="255588" algn="l"/>
                <a:tab pos="712788" algn="l"/>
                <a:tab pos="1168400" algn="l"/>
                <a:tab pos="1624013" algn="l"/>
                <a:tab pos="2079625" algn="l"/>
                <a:tab pos="2536825" algn="l"/>
                <a:tab pos="2992438" algn="l"/>
                <a:tab pos="3448050" algn="l"/>
                <a:tab pos="3905250" algn="l"/>
                <a:tab pos="4359275" algn="l"/>
                <a:tab pos="4816475" algn="l"/>
                <a:tab pos="5272088" algn="l"/>
                <a:tab pos="5727700" algn="l"/>
                <a:tab pos="6184900" algn="l"/>
                <a:tab pos="6640513" algn="l"/>
                <a:tab pos="7096125" algn="l"/>
                <a:tab pos="7551738" algn="l"/>
                <a:tab pos="8008938" algn="l"/>
                <a:tab pos="8462963" algn="l"/>
                <a:tab pos="8920163" algn="l"/>
                <a:tab pos="9374188" algn="l"/>
              </a:tabLst>
            </a:pPr>
            <a:r>
              <a:rPr lang="en-GB" sz="2000" b="1">
                <a:solidFill>
                  <a:srgbClr val="4C4C4C"/>
                </a:solidFill>
              </a:rPr>
              <a:t>2. Click on “Add Content”</a:t>
            </a:r>
          </a:p>
        </p:txBody>
      </p:sp>
      <p:sp>
        <p:nvSpPr>
          <p:cNvPr id="235529" name="Text Box 2"/>
          <p:cNvSpPr>
            <a:spLocks noChangeArrowheads="1"/>
          </p:cNvSpPr>
          <p:nvPr/>
        </p:nvSpPr>
        <p:spPr bwMode="auto">
          <a:xfrm>
            <a:off x="4500563" y="5364163"/>
            <a:ext cx="2316162" cy="1008062"/>
          </a:xfrm>
          <a:prstGeom prst="wedgeRoundRectCallout">
            <a:avLst>
              <a:gd name="adj1" fmla="val 82486"/>
              <a:gd name="adj2" fmla="val -107347"/>
              <a:gd name="adj3" fmla="val 16667"/>
            </a:avLst>
          </a:prstGeom>
          <a:solidFill>
            <a:srgbClr val="FFFF99"/>
          </a:solidFill>
          <a:ln w="9525">
            <a:solidFill>
              <a:schemeClr val="tx1"/>
            </a:solidFill>
            <a:round/>
            <a:headEnd/>
            <a:tailEnd/>
          </a:ln>
        </p:spPr>
        <p:txBody>
          <a:bodyPr lIns="71801" tIns="46673" rIns="71801" bIns="46673"/>
          <a:lstStyle/>
          <a:p>
            <a:pPr marL="255588" indent="-252413" hangingPunct="1">
              <a:lnSpc>
                <a:spcPct val="92000"/>
              </a:lnSpc>
              <a:spcAft>
                <a:spcPts val="1425"/>
              </a:spcAft>
              <a:buSzPct val="70000"/>
              <a:tabLst>
                <a:tab pos="255588" algn="l"/>
                <a:tab pos="712788" algn="l"/>
                <a:tab pos="1168400" algn="l"/>
                <a:tab pos="1624013" algn="l"/>
                <a:tab pos="2079625" algn="l"/>
                <a:tab pos="2536825" algn="l"/>
                <a:tab pos="2992438" algn="l"/>
                <a:tab pos="3448050" algn="l"/>
                <a:tab pos="3905250" algn="l"/>
                <a:tab pos="4359275" algn="l"/>
                <a:tab pos="4816475" algn="l"/>
                <a:tab pos="5272088" algn="l"/>
                <a:tab pos="5727700" algn="l"/>
                <a:tab pos="6184900" algn="l"/>
                <a:tab pos="6640513" algn="l"/>
                <a:tab pos="7096125" algn="l"/>
                <a:tab pos="7551738" algn="l"/>
                <a:tab pos="8008938" algn="l"/>
                <a:tab pos="8462963" algn="l"/>
                <a:tab pos="8920163" algn="l"/>
                <a:tab pos="9374188" algn="l"/>
              </a:tabLst>
            </a:pPr>
            <a:r>
              <a:rPr lang="en-GB" sz="2000" b="1">
                <a:solidFill>
                  <a:srgbClr val="4C4C4C"/>
                </a:solidFill>
              </a:rPr>
              <a:t>3. Choose the document type “article”</a:t>
            </a:r>
          </a:p>
        </p:txBody>
      </p:sp>
      <p:sp>
        <p:nvSpPr>
          <p:cNvPr id="235530" name="Rectangle à coins arrondis 8"/>
          <p:cNvSpPr>
            <a:spLocks noChangeArrowheads="1"/>
          </p:cNvSpPr>
          <p:nvPr/>
        </p:nvSpPr>
        <p:spPr bwMode="auto">
          <a:xfrm>
            <a:off x="5292726" y="2124076"/>
            <a:ext cx="1511300" cy="360363"/>
          </a:xfrm>
          <a:prstGeom prst="roundRect">
            <a:avLst>
              <a:gd name="adj" fmla="val 9949"/>
            </a:avLst>
          </a:prstGeom>
          <a:noFill/>
          <a:ln w="31750">
            <a:solidFill>
              <a:srgbClr val="FF0000"/>
            </a:solidFill>
            <a:round/>
            <a:headEnd/>
            <a:tailEnd/>
          </a:ln>
          <a:extLst>
            <a:ext uri="{909E8E84-426E-40dd-AFC4-6F175D3DCCD1}">
              <a14:hiddenFill xmlns:a14="http://schemas.microsoft.com/office/drawing/2010/main">
                <a:solidFill>
                  <a:srgbClr val="FFFFFF"/>
                </a:solidFill>
              </a14:hiddenFill>
            </a:ext>
          </a:extLst>
        </p:spPr>
        <p:txBody>
          <a:bodyPr lIns="91190" tIns="45599" rIns="91190" bIns="45599"/>
          <a:lstStyle/>
          <a:p>
            <a:endParaRPr lang="en-US">
              <a:solidFill>
                <a:srgbClr val="FFFFFF"/>
              </a:solidFill>
            </a:endParaRPr>
          </a:p>
        </p:txBody>
      </p:sp>
      <p:sp>
        <p:nvSpPr>
          <p:cNvPr id="235531" name="Rectangle à coins arrondis 8"/>
          <p:cNvSpPr>
            <a:spLocks noChangeArrowheads="1"/>
          </p:cNvSpPr>
          <p:nvPr/>
        </p:nvSpPr>
        <p:spPr bwMode="auto">
          <a:xfrm>
            <a:off x="8459789" y="3275014"/>
            <a:ext cx="1152525" cy="1368425"/>
          </a:xfrm>
          <a:prstGeom prst="roundRect">
            <a:avLst>
              <a:gd name="adj" fmla="val 9949"/>
            </a:avLst>
          </a:prstGeom>
          <a:noFill/>
          <a:ln w="31750">
            <a:solidFill>
              <a:srgbClr val="FF0000"/>
            </a:solidFill>
            <a:round/>
            <a:headEnd/>
            <a:tailEnd/>
          </a:ln>
          <a:extLst>
            <a:ext uri="{909E8E84-426E-40dd-AFC4-6F175D3DCCD1}">
              <a14:hiddenFill xmlns:a14="http://schemas.microsoft.com/office/drawing/2010/main">
                <a:solidFill>
                  <a:srgbClr val="FFFFFF"/>
                </a:solidFill>
              </a14:hiddenFill>
            </a:ext>
          </a:extLst>
        </p:spPr>
        <p:txBody>
          <a:bodyPr lIns="91190" tIns="45599" rIns="91190" bIns="45599"/>
          <a:lstStyle/>
          <a:p>
            <a:endParaRPr lang="en-US">
              <a:solidFill>
                <a:srgbClr val="FFFFFF"/>
              </a:solidFill>
            </a:endParaRPr>
          </a:p>
        </p:txBody>
      </p:sp>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69" name="Text Box 1"/>
          <p:cNvSpPr txBox="1">
            <a:spLocks noChangeArrowheads="1"/>
          </p:cNvSpPr>
          <p:nvPr/>
        </p:nvSpPr>
        <p:spPr bwMode="auto">
          <a:xfrm>
            <a:off x="557213" y="301626"/>
            <a:ext cx="10044112" cy="614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ct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9pPr>
          </a:lstStyle>
          <a:p>
            <a:pPr eaLnBrk="1" hangingPunct="1">
              <a:lnSpc>
                <a:spcPct val="92000"/>
              </a:lnSpc>
            </a:pPr>
            <a:r>
              <a:rPr lang="en-GB" sz="3600">
                <a:solidFill>
                  <a:srgbClr val="FFA300"/>
                </a:solidFill>
              </a:rPr>
              <a:t>Sites Explorer – Add Content</a:t>
            </a:r>
          </a:p>
        </p:txBody>
      </p:sp>
      <p:sp>
        <p:nvSpPr>
          <p:cNvPr id="237570" name="Rectangle 6"/>
          <p:cNvSpPr>
            <a:spLocks noChangeArrowheads="1"/>
          </p:cNvSpPr>
          <p:nvPr/>
        </p:nvSpPr>
        <p:spPr bwMode="auto">
          <a:xfrm>
            <a:off x="436564" y="1136650"/>
            <a:ext cx="10333037" cy="542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marL="531813" indent="-315913" defTabSz="911225" eaLnBrk="0">
              <a:lnSpc>
                <a:spcPct val="98000"/>
              </a:lnSpc>
              <a:spcAft>
                <a:spcPts val="1425"/>
              </a:spcAft>
              <a:buClr>
                <a:srgbClr val="FFA300"/>
              </a:buClr>
              <a:buSzPct val="120000"/>
              <a:buFont typeface="Segoe UI" charset="0"/>
              <a:buChar char="»"/>
            </a:pPr>
            <a:endParaRPr lang="en-US" sz="2200" b="1" i="1">
              <a:solidFill>
                <a:srgbClr val="4C4C4C"/>
              </a:solidFill>
            </a:endParaRPr>
          </a:p>
        </p:txBody>
      </p:sp>
      <p:pic>
        <p:nvPicPr>
          <p:cNvPr id="237571" name="Imag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50826" y="1030289"/>
            <a:ext cx="10729913" cy="571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7572" name="Text Box 2"/>
          <p:cNvSpPr>
            <a:spLocks noChangeArrowheads="1"/>
          </p:cNvSpPr>
          <p:nvPr/>
        </p:nvSpPr>
        <p:spPr bwMode="auto">
          <a:xfrm>
            <a:off x="6948489" y="1619250"/>
            <a:ext cx="3455987" cy="720725"/>
          </a:xfrm>
          <a:prstGeom prst="wedgeRoundRectCallout">
            <a:avLst>
              <a:gd name="adj1" fmla="val -33727"/>
              <a:gd name="adj2" fmla="val 88949"/>
              <a:gd name="adj3" fmla="val 16667"/>
            </a:avLst>
          </a:prstGeom>
          <a:solidFill>
            <a:srgbClr val="FFFF99"/>
          </a:solidFill>
          <a:ln w="9525">
            <a:solidFill>
              <a:schemeClr val="tx1"/>
            </a:solidFill>
            <a:round/>
            <a:headEnd/>
            <a:tailEnd/>
          </a:ln>
        </p:spPr>
        <p:txBody>
          <a:bodyPr lIns="71801" tIns="46673" rIns="71801" bIns="46673"/>
          <a:lstStyle/>
          <a:p>
            <a:pPr marL="255588" indent="-252413" hangingPunct="1">
              <a:lnSpc>
                <a:spcPct val="92000"/>
              </a:lnSpc>
              <a:spcAft>
                <a:spcPts val="1425"/>
              </a:spcAft>
              <a:buSzPct val="70000"/>
              <a:tabLst>
                <a:tab pos="255588" algn="l"/>
                <a:tab pos="712788" algn="l"/>
                <a:tab pos="1168400" algn="l"/>
                <a:tab pos="1624013" algn="l"/>
                <a:tab pos="2079625" algn="l"/>
                <a:tab pos="2536825" algn="l"/>
                <a:tab pos="2992438" algn="l"/>
                <a:tab pos="3448050" algn="l"/>
                <a:tab pos="3905250" algn="l"/>
                <a:tab pos="4359275" algn="l"/>
                <a:tab pos="4816475" algn="l"/>
                <a:tab pos="5272088" algn="l"/>
                <a:tab pos="5727700" algn="l"/>
                <a:tab pos="6184900" algn="l"/>
                <a:tab pos="6640513" algn="l"/>
                <a:tab pos="7096125" algn="l"/>
                <a:tab pos="7551738" algn="l"/>
                <a:tab pos="8008938" algn="l"/>
                <a:tab pos="8462963" algn="l"/>
                <a:tab pos="8920163" algn="l"/>
                <a:tab pos="9374188" algn="l"/>
              </a:tabLst>
            </a:pPr>
            <a:r>
              <a:rPr lang="en-GB" sz="2000" b="1">
                <a:solidFill>
                  <a:srgbClr val="4C4C4C"/>
                </a:solidFill>
              </a:rPr>
              <a:t>This is the dialog of the document type “article”</a:t>
            </a:r>
          </a:p>
        </p:txBody>
      </p:sp>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7" name="Text Box 1"/>
          <p:cNvSpPr txBox="1">
            <a:spLocks noChangeArrowheads="1"/>
          </p:cNvSpPr>
          <p:nvPr/>
        </p:nvSpPr>
        <p:spPr bwMode="auto">
          <a:xfrm>
            <a:off x="557213" y="301626"/>
            <a:ext cx="10044112" cy="614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ct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9pPr>
          </a:lstStyle>
          <a:p>
            <a:pPr eaLnBrk="1" hangingPunct="1">
              <a:lnSpc>
                <a:spcPct val="92000"/>
              </a:lnSpc>
            </a:pPr>
            <a:r>
              <a:rPr lang="en-GB" sz="3600">
                <a:solidFill>
                  <a:srgbClr val="FFA300"/>
                </a:solidFill>
              </a:rPr>
              <a:t>Sites Explorer – Add Content</a:t>
            </a:r>
          </a:p>
        </p:txBody>
      </p:sp>
      <p:sp>
        <p:nvSpPr>
          <p:cNvPr id="239618" name="Rectangle 6"/>
          <p:cNvSpPr>
            <a:spLocks noChangeArrowheads="1"/>
          </p:cNvSpPr>
          <p:nvPr/>
        </p:nvSpPr>
        <p:spPr bwMode="auto">
          <a:xfrm>
            <a:off x="436564" y="1136650"/>
            <a:ext cx="10333037" cy="542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marL="531813" indent="-315913" defTabSz="911225" eaLnBrk="0">
              <a:lnSpc>
                <a:spcPct val="98000"/>
              </a:lnSpc>
              <a:spcAft>
                <a:spcPts val="1425"/>
              </a:spcAft>
              <a:buClr>
                <a:srgbClr val="FFA300"/>
              </a:buClr>
              <a:buSzPct val="120000"/>
              <a:buFont typeface="Segoe UI" charset="0"/>
              <a:buChar char="»"/>
            </a:pPr>
            <a:endParaRPr lang="en-US" sz="2200" b="1" i="1">
              <a:solidFill>
                <a:srgbClr val="4C4C4C"/>
              </a:solidFill>
            </a:endParaRPr>
          </a:p>
        </p:txBody>
      </p:sp>
      <p:pic>
        <p:nvPicPr>
          <p:cNvPr id="239619" name="Imag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01813"/>
            <a:ext cx="11160125" cy="4570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9620" name="Text Box 2"/>
          <p:cNvSpPr>
            <a:spLocks noChangeArrowheads="1"/>
          </p:cNvSpPr>
          <p:nvPr/>
        </p:nvSpPr>
        <p:spPr bwMode="auto">
          <a:xfrm>
            <a:off x="5075239" y="1187450"/>
            <a:ext cx="3673475" cy="792163"/>
          </a:xfrm>
          <a:prstGeom prst="wedgeRoundRectCallout">
            <a:avLst>
              <a:gd name="adj1" fmla="val -34620"/>
              <a:gd name="adj2" fmla="val 97412"/>
              <a:gd name="adj3" fmla="val 16667"/>
            </a:avLst>
          </a:prstGeom>
          <a:solidFill>
            <a:srgbClr val="FFFF99"/>
          </a:solidFill>
          <a:ln w="9525">
            <a:solidFill>
              <a:schemeClr val="tx1"/>
            </a:solidFill>
            <a:round/>
            <a:headEnd/>
            <a:tailEnd/>
          </a:ln>
        </p:spPr>
        <p:txBody>
          <a:bodyPr lIns="71801" tIns="46673" rIns="71801" bIns="46673"/>
          <a:lstStyle/>
          <a:p>
            <a:pPr marL="255588" indent="-252413" hangingPunct="1">
              <a:lnSpc>
                <a:spcPct val="92000"/>
              </a:lnSpc>
              <a:spcAft>
                <a:spcPts val="1425"/>
              </a:spcAft>
              <a:buSzPct val="70000"/>
              <a:tabLst>
                <a:tab pos="255588" algn="l"/>
                <a:tab pos="712788" algn="l"/>
                <a:tab pos="1168400" algn="l"/>
                <a:tab pos="1624013" algn="l"/>
                <a:tab pos="2079625" algn="l"/>
                <a:tab pos="2536825" algn="l"/>
                <a:tab pos="2992438" algn="l"/>
                <a:tab pos="3448050" algn="l"/>
                <a:tab pos="3905250" algn="l"/>
                <a:tab pos="4359275" algn="l"/>
                <a:tab pos="4816475" algn="l"/>
                <a:tab pos="5272088" algn="l"/>
                <a:tab pos="5727700" algn="l"/>
                <a:tab pos="6184900" algn="l"/>
                <a:tab pos="6640513" algn="l"/>
                <a:tab pos="7096125" algn="l"/>
                <a:tab pos="7551738" algn="l"/>
                <a:tab pos="8008938" algn="l"/>
                <a:tab pos="8462963" algn="l"/>
                <a:tab pos="8920163" algn="l"/>
                <a:tab pos="9374188" algn="l"/>
              </a:tabLst>
            </a:pPr>
            <a:r>
              <a:rPr lang="en-GB" sz="2000" b="1">
                <a:solidFill>
                  <a:srgbClr val="4C4C4C"/>
                </a:solidFill>
              </a:rPr>
              <a:t>This is the “view” of the document type “article”</a:t>
            </a:r>
          </a:p>
        </p:txBody>
      </p:sp>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65" name="Text Box 1"/>
          <p:cNvSpPr txBox="1">
            <a:spLocks noChangeArrowheads="1"/>
          </p:cNvSpPr>
          <p:nvPr/>
        </p:nvSpPr>
        <p:spPr bwMode="auto">
          <a:xfrm>
            <a:off x="8001000" y="6886575"/>
            <a:ext cx="2598738"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9pPr>
          </a:lstStyle>
          <a:p>
            <a:pPr algn="r" eaLnBrk="1">
              <a:lnSpc>
                <a:spcPct val="98000"/>
              </a:lnSpc>
            </a:pPr>
            <a:fld id="{84156F96-E9CD-4842-93EC-33B4393820D4}" type="slidenum">
              <a:rPr lang="en-GB" sz="1500">
                <a:solidFill>
                  <a:srgbClr val="000000"/>
                </a:solidFill>
                <a:latin typeface="Times New Roman" charset="0"/>
              </a:rPr>
              <a:pPr algn="r" eaLnBrk="1">
                <a:lnSpc>
                  <a:spcPct val="98000"/>
                </a:lnSpc>
              </a:pPr>
              <a:t>65</a:t>
            </a:fld>
            <a:endParaRPr lang="en-GB" sz="1500">
              <a:solidFill>
                <a:srgbClr val="000000"/>
              </a:solidFill>
              <a:latin typeface="Times New Roman" charset="0"/>
            </a:endParaRPr>
          </a:p>
        </p:txBody>
      </p:sp>
      <p:sp>
        <p:nvSpPr>
          <p:cNvPr id="241666" name="Text Box 2"/>
          <p:cNvSpPr txBox="1">
            <a:spLocks noChangeArrowheads="1"/>
          </p:cNvSpPr>
          <p:nvPr/>
        </p:nvSpPr>
        <p:spPr bwMode="auto">
          <a:xfrm>
            <a:off x="550863" y="4692651"/>
            <a:ext cx="10044112" cy="149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ct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9pPr>
          </a:lstStyle>
          <a:p>
            <a:pPr algn="ctr" eaLnBrk="1">
              <a:lnSpc>
                <a:spcPct val="96000"/>
              </a:lnSpc>
            </a:pPr>
            <a:r>
              <a:rPr lang="en-GB" sz="4800">
                <a:solidFill>
                  <a:srgbClr val="FFFFFF"/>
                </a:solidFill>
              </a:rPr>
              <a:t>Publication</a:t>
            </a:r>
          </a:p>
        </p:txBody>
      </p:sp>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3" name="Text Box 1"/>
          <p:cNvSpPr txBox="1">
            <a:spLocks noChangeArrowheads="1"/>
          </p:cNvSpPr>
          <p:nvPr/>
        </p:nvSpPr>
        <p:spPr bwMode="auto">
          <a:xfrm>
            <a:off x="557213" y="301626"/>
            <a:ext cx="10044112" cy="614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ct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9pPr>
          </a:lstStyle>
          <a:p>
            <a:pPr eaLnBrk="1" hangingPunct="1">
              <a:lnSpc>
                <a:spcPct val="92000"/>
              </a:lnSpc>
            </a:pPr>
            <a:r>
              <a:rPr lang="en-GB" sz="3600">
                <a:solidFill>
                  <a:srgbClr val="FFA300"/>
                </a:solidFill>
              </a:rPr>
              <a:t>Publication</a:t>
            </a:r>
          </a:p>
        </p:txBody>
      </p:sp>
      <p:sp>
        <p:nvSpPr>
          <p:cNvPr id="243714" name="Rectangle 6"/>
          <p:cNvSpPr>
            <a:spLocks noChangeArrowheads="1"/>
          </p:cNvSpPr>
          <p:nvPr/>
        </p:nvSpPr>
        <p:spPr bwMode="auto">
          <a:xfrm>
            <a:off x="436564" y="1136650"/>
            <a:ext cx="10333037" cy="542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marL="530225" indent="-315913" defTabSz="909638" eaLnBrk="0">
              <a:lnSpc>
                <a:spcPct val="98000"/>
              </a:lnSpc>
              <a:spcAft>
                <a:spcPts val="1425"/>
              </a:spcAft>
              <a:buClr>
                <a:srgbClr val="FFA300"/>
              </a:buClr>
              <a:buSzPct val="120000"/>
            </a:pPr>
            <a:r>
              <a:rPr lang="en-US" sz="2800" b="1" i="1">
                <a:solidFill>
                  <a:srgbClr val="333333"/>
                </a:solidFill>
              </a:rPr>
              <a:t>Publication</a:t>
            </a:r>
          </a:p>
          <a:p>
            <a:pPr marL="530225" indent="-315913" defTabSz="909638" eaLnBrk="0">
              <a:lnSpc>
                <a:spcPct val="98000"/>
              </a:lnSpc>
              <a:spcAft>
                <a:spcPts val="1425"/>
              </a:spcAft>
              <a:buClr>
                <a:srgbClr val="FFA300"/>
              </a:buClr>
              <a:buSzPct val="120000"/>
              <a:buFont typeface="Segoe UI" charset="0"/>
              <a:buChar char="»"/>
            </a:pPr>
            <a:r>
              <a:rPr lang="en-US" sz="2000" b="1" i="1">
                <a:solidFill>
                  <a:srgbClr val="333333"/>
                </a:solidFill>
              </a:rPr>
              <a:t>For each document, you can choose among different publication lifecycles.</a:t>
            </a:r>
          </a:p>
          <a:p>
            <a:pPr marL="530225" indent="-315913" defTabSz="909638" eaLnBrk="0">
              <a:lnSpc>
                <a:spcPct val="98000"/>
              </a:lnSpc>
              <a:spcAft>
                <a:spcPts val="1425"/>
              </a:spcAft>
              <a:buClr>
                <a:srgbClr val="FFA300"/>
              </a:buClr>
              <a:buSzPct val="120000"/>
              <a:buFont typeface="Segoe UI" charset="0"/>
              <a:buChar char="»"/>
            </a:pPr>
            <a:r>
              <a:rPr lang="en-US" sz="2000" b="1" i="1">
                <a:solidFill>
                  <a:srgbClr val="333333"/>
                </a:solidFill>
              </a:rPr>
              <a:t>If necessary, developers can create custom publication lifecycles. </a:t>
            </a:r>
          </a:p>
          <a:p>
            <a:pPr marL="530225" indent="-315913" defTabSz="909638" eaLnBrk="0">
              <a:lnSpc>
                <a:spcPct val="98000"/>
              </a:lnSpc>
              <a:spcAft>
                <a:spcPts val="1425"/>
              </a:spcAft>
              <a:buClr>
                <a:srgbClr val="FFA300"/>
              </a:buClr>
              <a:buSzPct val="120000"/>
              <a:buFont typeface="Segoe UI" charset="0"/>
              <a:buChar char="»"/>
            </a:pPr>
            <a:r>
              <a:rPr lang="en-US" sz="2000" b="1" i="1">
                <a:solidFill>
                  <a:srgbClr val="333333"/>
                </a:solidFill>
              </a:rPr>
              <a:t>Each document is in exactly one lifecycle, you cannot switch the lifecycle.</a:t>
            </a:r>
          </a:p>
        </p:txBody>
      </p:sp>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1" name="Rectangle 6"/>
          <p:cNvSpPr>
            <a:spLocks noChangeArrowheads="1"/>
          </p:cNvSpPr>
          <p:nvPr/>
        </p:nvSpPr>
        <p:spPr bwMode="auto">
          <a:xfrm>
            <a:off x="436563" y="1136650"/>
            <a:ext cx="10183812" cy="542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marL="498475" indent="-315913" defTabSz="911225" eaLnBrk="0">
              <a:lnSpc>
                <a:spcPct val="98000"/>
              </a:lnSpc>
              <a:spcAft>
                <a:spcPts val="1425"/>
              </a:spcAft>
              <a:buSzPct val="70000"/>
            </a:pPr>
            <a:endParaRPr lang="en-US" sz="2600" b="1" i="1">
              <a:solidFill>
                <a:srgbClr val="333333"/>
              </a:solidFill>
            </a:endParaRPr>
          </a:p>
          <a:p>
            <a:pPr marL="498475" indent="-315913" defTabSz="911225" eaLnBrk="0">
              <a:lnSpc>
                <a:spcPct val="98000"/>
              </a:lnSpc>
              <a:spcAft>
                <a:spcPts val="1425"/>
              </a:spcAft>
              <a:buSzPct val="70000"/>
            </a:pPr>
            <a:endParaRPr lang="en-US" sz="5400" b="1" i="1">
              <a:solidFill>
                <a:srgbClr val="333333"/>
              </a:solidFill>
            </a:endParaRPr>
          </a:p>
          <a:p>
            <a:pPr marL="498475" indent="-315913" defTabSz="911225" eaLnBrk="0">
              <a:lnSpc>
                <a:spcPct val="98000"/>
              </a:lnSpc>
              <a:spcAft>
                <a:spcPts val="1425"/>
              </a:spcAft>
              <a:buSzPct val="70000"/>
            </a:pPr>
            <a:endParaRPr lang="en-US" sz="2600" b="1" i="1">
              <a:solidFill>
                <a:srgbClr val="333333"/>
              </a:solidFill>
            </a:endParaRPr>
          </a:p>
          <a:p>
            <a:pPr marL="955675" lvl="1" indent="-315913" defTabSz="911225" eaLnBrk="0">
              <a:lnSpc>
                <a:spcPct val="98000"/>
              </a:lnSpc>
              <a:spcAft>
                <a:spcPts val="1425"/>
              </a:spcAft>
              <a:buClr>
                <a:srgbClr val="FFA300"/>
              </a:buClr>
              <a:buSzPct val="120000"/>
              <a:buFont typeface="Segoe UI" charset="0"/>
              <a:buChar char="»"/>
            </a:pPr>
            <a:r>
              <a:rPr lang="en-US" sz="2200" b="1" i="1">
                <a:solidFill>
                  <a:srgbClr val="4C4C4C"/>
                </a:solidFill>
              </a:rPr>
              <a:t>Save the modifications does not publish automatically.</a:t>
            </a:r>
          </a:p>
          <a:p>
            <a:pPr marL="955675" lvl="1" indent="-315913" defTabSz="911225" eaLnBrk="0">
              <a:lnSpc>
                <a:spcPct val="98000"/>
              </a:lnSpc>
              <a:spcAft>
                <a:spcPts val="1425"/>
              </a:spcAft>
              <a:buClr>
                <a:srgbClr val="FFA300"/>
              </a:buClr>
              <a:buSzPct val="120000"/>
              <a:buFont typeface="Segoe UI" charset="0"/>
              <a:buChar char="»"/>
            </a:pPr>
            <a:r>
              <a:rPr lang="en-US" sz="2200" b="1" i="1">
                <a:solidFill>
                  <a:srgbClr val="4C4C4C"/>
                </a:solidFill>
              </a:rPr>
              <a:t>The state of the modifications is “draft”.</a:t>
            </a:r>
          </a:p>
          <a:p>
            <a:pPr marL="955675" lvl="1" indent="-315913" defTabSz="911225" eaLnBrk="0">
              <a:lnSpc>
                <a:spcPct val="98000"/>
              </a:lnSpc>
              <a:spcAft>
                <a:spcPts val="1425"/>
              </a:spcAft>
              <a:buClr>
                <a:srgbClr val="FFA300"/>
              </a:buClr>
              <a:buSzPct val="120000"/>
              <a:buFont typeface="Segoe UI" charset="0"/>
              <a:buChar char="»"/>
            </a:pPr>
            <a:r>
              <a:rPr lang="en-US" sz="2200" b="1" i="1">
                <a:solidFill>
                  <a:srgbClr val="4C4C4C"/>
                </a:solidFill>
              </a:rPr>
              <a:t>The public still sees the last published version.</a:t>
            </a:r>
          </a:p>
          <a:p>
            <a:pPr marL="955675" lvl="1" indent="-315913" defTabSz="911225" eaLnBrk="0">
              <a:lnSpc>
                <a:spcPct val="98000"/>
              </a:lnSpc>
              <a:spcAft>
                <a:spcPts val="1425"/>
              </a:spcAft>
              <a:buClr>
                <a:srgbClr val="FFA300"/>
              </a:buClr>
              <a:buSzPct val="120000"/>
              <a:buFont typeface="Segoe UI" charset="0"/>
              <a:buChar char="»"/>
            </a:pPr>
            <a:r>
              <a:rPr lang="en-US" sz="2200" b="1" i="1">
                <a:solidFill>
                  <a:srgbClr val="4C4C4C"/>
                </a:solidFill>
              </a:rPr>
              <a:t>Updates are visible in Content mode but not in “Published” mode.</a:t>
            </a:r>
          </a:p>
          <a:p>
            <a:pPr marL="955675" lvl="1" indent="-315913" defTabSz="911225" eaLnBrk="0">
              <a:lnSpc>
                <a:spcPct val="98000"/>
              </a:lnSpc>
              <a:spcAft>
                <a:spcPts val="1425"/>
              </a:spcAft>
              <a:buClr>
                <a:srgbClr val="FFA300"/>
              </a:buClr>
              <a:buSzPct val="120000"/>
              <a:buFont typeface="Segoe UI" charset="0"/>
              <a:buChar char="»"/>
            </a:pPr>
            <a:r>
              <a:rPr lang="en-US" sz="2200" b="1" i="1">
                <a:solidFill>
                  <a:srgbClr val="4C4C4C"/>
                </a:solidFill>
              </a:rPr>
              <a:t>In “Content” mode, non-published documents are marked as “Draft”.</a:t>
            </a:r>
          </a:p>
          <a:p>
            <a:pPr marL="955675" lvl="1" indent="-315913" defTabSz="911225" eaLnBrk="0">
              <a:lnSpc>
                <a:spcPct val="98000"/>
              </a:lnSpc>
              <a:spcAft>
                <a:spcPts val="1425"/>
              </a:spcAft>
              <a:buClr>
                <a:srgbClr val="FFA300"/>
              </a:buClr>
              <a:buSzPct val="120000"/>
              <a:buFont typeface="Segoe UI" charset="0"/>
              <a:buChar char="»"/>
            </a:pPr>
            <a:r>
              <a:rPr lang="en-US" sz="2200" b="1" i="1">
                <a:solidFill>
                  <a:srgbClr val="4C4C4C"/>
                </a:solidFill>
              </a:rPr>
              <a:t>“Draft” and “Published” correspond to two states in the “Publication Lifecycle”.</a:t>
            </a:r>
          </a:p>
        </p:txBody>
      </p:sp>
      <p:pic>
        <p:nvPicPr>
          <p:cNvPr id="3" name="Image 2"/>
          <p:cNvPicPr>
            <a:picLocks noChangeAspect="1"/>
          </p:cNvPicPr>
          <p:nvPr/>
        </p:nvPicPr>
        <p:blipFill>
          <a:blip r:embed="rId3"/>
          <a:stretch>
            <a:fillRect/>
          </a:stretch>
        </p:blipFill>
        <p:spPr>
          <a:xfrm>
            <a:off x="1390650" y="1898651"/>
            <a:ext cx="2389188" cy="944563"/>
          </a:xfrm>
          <a:prstGeom prst="rect">
            <a:avLst/>
          </a:prstGeom>
          <a:noFill/>
          <a:ln>
            <a:solidFill>
              <a:schemeClr val="bg2">
                <a:lumMod val="40000"/>
                <a:lumOff val="60000"/>
              </a:schemeClr>
            </a:solidFill>
          </a:ln>
        </p:spPr>
      </p:pic>
      <p:sp>
        <p:nvSpPr>
          <p:cNvPr id="245763" name="Text Box 1"/>
          <p:cNvSpPr txBox="1">
            <a:spLocks noChangeArrowheads="1"/>
          </p:cNvSpPr>
          <p:nvPr/>
        </p:nvSpPr>
        <p:spPr bwMode="auto">
          <a:xfrm>
            <a:off x="557213" y="301626"/>
            <a:ext cx="10044112" cy="614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ct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9pPr>
          </a:lstStyle>
          <a:p>
            <a:pPr eaLnBrk="1" hangingPunct="1">
              <a:lnSpc>
                <a:spcPct val="92000"/>
              </a:lnSpc>
            </a:pPr>
            <a:r>
              <a:rPr lang="en-GB" sz="3600">
                <a:solidFill>
                  <a:srgbClr val="FFA300"/>
                </a:solidFill>
              </a:rPr>
              <a:t>Draft and Published</a:t>
            </a:r>
          </a:p>
        </p:txBody>
      </p:sp>
      <p:pic>
        <p:nvPicPr>
          <p:cNvPr id="245764" name="Image 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39750" y="1042988"/>
            <a:ext cx="4248150" cy="78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765" name="Image 3"/>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724526" y="1116014"/>
            <a:ext cx="3687763" cy="75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766" name="Image 4"/>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940426" y="2051050"/>
            <a:ext cx="3432175"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767" name="Rectangle à coins arrondis 13"/>
          <p:cNvSpPr>
            <a:spLocks noChangeArrowheads="1"/>
          </p:cNvSpPr>
          <p:nvPr/>
        </p:nvSpPr>
        <p:spPr bwMode="auto">
          <a:xfrm>
            <a:off x="7164388" y="1187450"/>
            <a:ext cx="720725" cy="647700"/>
          </a:xfrm>
          <a:prstGeom prst="roundRect">
            <a:avLst>
              <a:gd name="adj" fmla="val 9949"/>
            </a:avLst>
          </a:prstGeom>
          <a:noFill/>
          <a:ln w="31750">
            <a:solidFill>
              <a:srgbClr val="FF0000"/>
            </a:solidFill>
            <a:round/>
            <a:headEnd/>
            <a:tailEnd/>
          </a:ln>
          <a:extLst>
            <a:ext uri="{909E8E84-426E-40dd-AFC4-6F175D3DCCD1}">
              <a14:hiddenFill xmlns:a14="http://schemas.microsoft.com/office/drawing/2010/main">
                <a:solidFill>
                  <a:srgbClr val="FFFFFF"/>
                </a:solidFill>
              </a14:hiddenFill>
            </a:ext>
          </a:extLst>
        </p:spPr>
        <p:txBody>
          <a:bodyPr lIns="91190" tIns="45599" rIns="91190" bIns="45599"/>
          <a:lstStyle/>
          <a:p>
            <a:endParaRPr lang="en-US">
              <a:solidFill>
                <a:srgbClr val="FFFFFF"/>
              </a:solidFill>
            </a:endParaRPr>
          </a:p>
        </p:txBody>
      </p:sp>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09" name="Text Box 1"/>
          <p:cNvSpPr txBox="1">
            <a:spLocks noChangeArrowheads="1"/>
          </p:cNvSpPr>
          <p:nvPr/>
        </p:nvSpPr>
        <p:spPr bwMode="auto">
          <a:xfrm>
            <a:off x="557213" y="301626"/>
            <a:ext cx="10044112" cy="614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ct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9pPr>
          </a:lstStyle>
          <a:p>
            <a:pPr eaLnBrk="1" hangingPunct="1">
              <a:lnSpc>
                <a:spcPct val="92000"/>
              </a:lnSpc>
            </a:pPr>
            <a:r>
              <a:rPr lang="en-GB" sz="3600">
                <a:solidFill>
                  <a:srgbClr val="FFA300"/>
                </a:solidFill>
              </a:rPr>
              <a:t>Manage Publications</a:t>
            </a:r>
          </a:p>
        </p:txBody>
      </p:sp>
      <p:sp>
        <p:nvSpPr>
          <p:cNvPr id="247810" name="Rectangle 6"/>
          <p:cNvSpPr>
            <a:spLocks noChangeArrowheads="1"/>
          </p:cNvSpPr>
          <p:nvPr/>
        </p:nvSpPr>
        <p:spPr bwMode="auto">
          <a:xfrm>
            <a:off x="436564" y="1136650"/>
            <a:ext cx="10333037" cy="542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marL="531813" indent="-315913" defTabSz="911225" eaLnBrk="0">
              <a:lnSpc>
                <a:spcPct val="98000"/>
              </a:lnSpc>
              <a:spcAft>
                <a:spcPts val="1425"/>
              </a:spcAft>
              <a:buClr>
                <a:srgbClr val="FFA300"/>
              </a:buClr>
              <a:buSzPct val="120000"/>
              <a:buFont typeface="Segoe UI" charset="0"/>
              <a:buChar char="»"/>
            </a:pPr>
            <a:endParaRPr lang="en-US" sz="2200" b="1" i="1">
              <a:solidFill>
                <a:srgbClr val="4C4C4C"/>
              </a:solidFill>
            </a:endParaRPr>
          </a:p>
        </p:txBody>
      </p:sp>
      <p:pic>
        <p:nvPicPr>
          <p:cNvPr id="247811" name="Imag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4926" y="971550"/>
            <a:ext cx="11160125" cy="570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47812" name="Connecteur en arc 16"/>
          <p:cNvCxnSpPr>
            <a:cxnSpLocks noChangeShapeType="1"/>
            <a:stCxn id="247814" idx="1"/>
          </p:cNvCxnSpPr>
          <p:nvPr/>
        </p:nvCxnSpPr>
        <p:spPr bwMode="auto">
          <a:xfrm rot="10800000" flipV="1">
            <a:off x="5795964" y="1619251"/>
            <a:ext cx="720725" cy="936625"/>
          </a:xfrm>
          <a:prstGeom prst="curvedConnector2">
            <a:avLst/>
          </a:prstGeom>
          <a:noFill/>
          <a:ln w="28575">
            <a:solidFill>
              <a:srgbClr val="FF0000"/>
            </a:solidFill>
            <a:round/>
            <a:headEnd/>
            <a:tailEnd type="triangle" w="lg" len="lg"/>
          </a:ln>
          <a:extLst>
            <a:ext uri="{909E8E84-426E-40dd-AFC4-6F175D3DCCD1}">
              <a14:hiddenFill xmlns:a14="http://schemas.microsoft.com/office/drawing/2010/main">
                <a:noFill/>
              </a14:hiddenFill>
            </a:ext>
          </a:extLst>
        </p:spPr>
      </p:cxnSp>
      <p:sp>
        <p:nvSpPr>
          <p:cNvPr id="247813" name="Text Box 2"/>
          <p:cNvSpPr>
            <a:spLocks noChangeArrowheads="1"/>
          </p:cNvSpPr>
          <p:nvPr/>
        </p:nvSpPr>
        <p:spPr bwMode="auto">
          <a:xfrm>
            <a:off x="7812088" y="2051051"/>
            <a:ext cx="2736850" cy="504825"/>
          </a:xfrm>
          <a:prstGeom prst="wedgeRoundRectCallout">
            <a:avLst>
              <a:gd name="adj1" fmla="val -32991"/>
              <a:gd name="adj2" fmla="val 157528"/>
              <a:gd name="adj3" fmla="val 16667"/>
            </a:avLst>
          </a:prstGeom>
          <a:solidFill>
            <a:srgbClr val="FFFF99"/>
          </a:solidFill>
          <a:ln w="9525">
            <a:solidFill>
              <a:schemeClr val="tx1"/>
            </a:solidFill>
            <a:round/>
            <a:headEnd/>
            <a:tailEnd/>
          </a:ln>
        </p:spPr>
        <p:txBody>
          <a:bodyPr lIns="71801" tIns="46673" rIns="71801" bIns="46673"/>
          <a:lstStyle/>
          <a:p>
            <a:pPr marL="255588" indent="-252413" hangingPunct="1">
              <a:lnSpc>
                <a:spcPct val="92000"/>
              </a:lnSpc>
              <a:spcAft>
                <a:spcPts val="1425"/>
              </a:spcAft>
              <a:buSzPct val="70000"/>
              <a:tabLst>
                <a:tab pos="255588" algn="l"/>
                <a:tab pos="712788" algn="l"/>
                <a:tab pos="1168400" algn="l"/>
                <a:tab pos="1624013" algn="l"/>
                <a:tab pos="2079625" algn="l"/>
                <a:tab pos="2536825" algn="l"/>
                <a:tab pos="2992438" algn="l"/>
                <a:tab pos="3448050" algn="l"/>
                <a:tab pos="3905250" algn="l"/>
                <a:tab pos="4359275" algn="l"/>
                <a:tab pos="4816475" algn="l"/>
                <a:tab pos="5272088" algn="l"/>
                <a:tab pos="5727700" algn="l"/>
                <a:tab pos="6184900" algn="l"/>
                <a:tab pos="6640513" algn="l"/>
                <a:tab pos="7096125" algn="l"/>
                <a:tab pos="7551738" algn="l"/>
                <a:tab pos="8008938" algn="l"/>
                <a:tab pos="8462963" algn="l"/>
                <a:tab pos="8920163" algn="l"/>
                <a:tab pos="9374188" algn="l"/>
              </a:tabLst>
            </a:pPr>
            <a:r>
              <a:rPr lang="en-GB" sz="2000" b="1">
                <a:solidFill>
                  <a:srgbClr val="4C4C4C"/>
                </a:solidFill>
              </a:rPr>
              <a:t>Publication lifecycle</a:t>
            </a:r>
          </a:p>
        </p:txBody>
      </p:sp>
      <p:sp>
        <p:nvSpPr>
          <p:cNvPr id="247814" name="Rectangle à coins arrondis 8"/>
          <p:cNvSpPr>
            <a:spLocks noChangeArrowheads="1"/>
          </p:cNvSpPr>
          <p:nvPr/>
        </p:nvSpPr>
        <p:spPr bwMode="auto">
          <a:xfrm>
            <a:off x="6516688" y="1403351"/>
            <a:ext cx="2159000" cy="431800"/>
          </a:xfrm>
          <a:prstGeom prst="roundRect">
            <a:avLst>
              <a:gd name="adj" fmla="val 9949"/>
            </a:avLst>
          </a:prstGeom>
          <a:noFill/>
          <a:ln w="31750">
            <a:solidFill>
              <a:srgbClr val="FF0000"/>
            </a:solidFill>
            <a:round/>
            <a:headEnd/>
            <a:tailEnd/>
          </a:ln>
          <a:extLst>
            <a:ext uri="{909E8E84-426E-40dd-AFC4-6F175D3DCCD1}">
              <a14:hiddenFill xmlns:a14="http://schemas.microsoft.com/office/drawing/2010/main">
                <a:solidFill>
                  <a:srgbClr val="FFFFFF"/>
                </a:solidFill>
              </a14:hiddenFill>
            </a:ext>
          </a:extLst>
        </p:spPr>
        <p:txBody>
          <a:bodyPr lIns="91190" tIns="45599" rIns="91190" bIns="45599"/>
          <a:lstStyle/>
          <a:p>
            <a:endParaRPr lang="en-US">
              <a:solidFill>
                <a:srgbClr val="FFFFFF"/>
              </a:solidFill>
            </a:endParaRPr>
          </a:p>
        </p:txBody>
      </p:sp>
      <p:sp>
        <p:nvSpPr>
          <p:cNvPr id="247815" name="Rectangle à coins arrondis 8"/>
          <p:cNvSpPr>
            <a:spLocks noChangeArrowheads="1"/>
          </p:cNvSpPr>
          <p:nvPr/>
        </p:nvSpPr>
        <p:spPr bwMode="auto">
          <a:xfrm>
            <a:off x="3563938" y="3203575"/>
            <a:ext cx="5903912" cy="1008063"/>
          </a:xfrm>
          <a:prstGeom prst="roundRect">
            <a:avLst>
              <a:gd name="adj" fmla="val 9949"/>
            </a:avLst>
          </a:prstGeom>
          <a:noFill/>
          <a:ln w="31750">
            <a:solidFill>
              <a:srgbClr val="FF0000"/>
            </a:solidFill>
            <a:round/>
            <a:headEnd/>
            <a:tailEnd/>
          </a:ln>
          <a:extLst>
            <a:ext uri="{909E8E84-426E-40dd-AFC4-6F175D3DCCD1}">
              <a14:hiddenFill xmlns:a14="http://schemas.microsoft.com/office/drawing/2010/main">
                <a:solidFill>
                  <a:srgbClr val="FFFFFF"/>
                </a:solidFill>
              </a14:hiddenFill>
            </a:ext>
          </a:extLst>
        </p:spPr>
        <p:txBody>
          <a:bodyPr lIns="91190" tIns="45599" rIns="91190" bIns="45599"/>
          <a:lstStyle/>
          <a:p>
            <a:endParaRPr lang="en-US">
              <a:solidFill>
                <a:srgbClr val="FFFFFF"/>
              </a:solidFill>
            </a:endParaRPr>
          </a:p>
        </p:txBody>
      </p:sp>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7" name="Text Box 1"/>
          <p:cNvSpPr txBox="1">
            <a:spLocks noChangeArrowheads="1"/>
          </p:cNvSpPr>
          <p:nvPr/>
        </p:nvSpPr>
        <p:spPr bwMode="auto">
          <a:xfrm>
            <a:off x="557213" y="301626"/>
            <a:ext cx="10044112" cy="614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ct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9pPr>
          </a:lstStyle>
          <a:p>
            <a:pPr eaLnBrk="1" hangingPunct="1">
              <a:lnSpc>
                <a:spcPct val="92000"/>
              </a:lnSpc>
            </a:pPr>
            <a:r>
              <a:rPr lang="en-GB" sz="3600">
                <a:solidFill>
                  <a:srgbClr val="FFA300"/>
                </a:solidFill>
              </a:rPr>
              <a:t>Manage Publications</a:t>
            </a:r>
          </a:p>
        </p:txBody>
      </p:sp>
      <p:sp>
        <p:nvSpPr>
          <p:cNvPr id="249858" name="Rectangle 6"/>
          <p:cNvSpPr>
            <a:spLocks noChangeArrowheads="1"/>
          </p:cNvSpPr>
          <p:nvPr/>
        </p:nvSpPr>
        <p:spPr bwMode="auto">
          <a:xfrm>
            <a:off x="436564" y="1136650"/>
            <a:ext cx="10333037" cy="542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marL="531813" indent="-315913" defTabSz="911225" eaLnBrk="0">
              <a:lnSpc>
                <a:spcPct val="98000"/>
              </a:lnSpc>
              <a:spcAft>
                <a:spcPts val="1425"/>
              </a:spcAft>
              <a:buClr>
                <a:srgbClr val="FFA300"/>
              </a:buClr>
              <a:buSzPct val="120000"/>
              <a:buFont typeface="Segoe UI" charset="0"/>
              <a:buChar char="»"/>
            </a:pPr>
            <a:endParaRPr lang="en-US" sz="2200" b="1" i="1">
              <a:solidFill>
                <a:srgbClr val="4C4C4C"/>
              </a:solidFill>
            </a:endParaRPr>
          </a:p>
        </p:txBody>
      </p:sp>
      <p:pic>
        <p:nvPicPr>
          <p:cNvPr id="249859" name="Imag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00100" y="1081088"/>
            <a:ext cx="9550400" cy="565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9860" name="Text Box 2"/>
          <p:cNvSpPr>
            <a:spLocks noChangeArrowheads="1"/>
          </p:cNvSpPr>
          <p:nvPr/>
        </p:nvSpPr>
        <p:spPr bwMode="auto">
          <a:xfrm>
            <a:off x="7019925" y="3763964"/>
            <a:ext cx="3097213" cy="504825"/>
          </a:xfrm>
          <a:prstGeom prst="wedgeRoundRectCallout">
            <a:avLst>
              <a:gd name="adj1" fmla="val -32991"/>
              <a:gd name="adj2" fmla="val 157528"/>
              <a:gd name="adj3" fmla="val 16667"/>
            </a:avLst>
          </a:prstGeom>
          <a:solidFill>
            <a:srgbClr val="FFFF99"/>
          </a:solidFill>
          <a:ln w="9525">
            <a:solidFill>
              <a:schemeClr val="tx1"/>
            </a:solidFill>
            <a:round/>
            <a:headEnd/>
            <a:tailEnd/>
          </a:ln>
        </p:spPr>
        <p:txBody>
          <a:bodyPr lIns="71801" tIns="46673" rIns="71801" bIns="46673"/>
          <a:lstStyle/>
          <a:p>
            <a:pPr marL="255588" indent="-252413" hangingPunct="1">
              <a:lnSpc>
                <a:spcPct val="92000"/>
              </a:lnSpc>
              <a:spcAft>
                <a:spcPts val="1425"/>
              </a:spcAft>
              <a:buSzPct val="70000"/>
              <a:tabLst>
                <a:tab pos="255588" algn="l"/>
                <a:tab pos="712788" algn="l"/>
                <a:tab pos="1168400" algn="l"/>
                <a:tab pos="1624013" algn="l"/>
                <a:tab pos="2079625" algn="l"/>
                <a:tab pos="2536825" algn="l"/>
                <a:tab pos="2992438" algn="l"/>
                <a:tab pos="3448050" algn="l"/>
                <a:tab pos="3905250" algn="l"/>
                <a:tab pos="4359275" algn="l"/>
                <a:tab pos="4816475" algn="l"/>
                <a:tab pos="5272088" algn="l"/>
                <a:tab pos="5727700" algn="l"/>
                <a:tab pos="6184900" algn="l"/>
                <a:tab pos="6640513" algn="l"/>
                <a:tab pos="7096125" algn="l"/>
                <a:tab pos="7551738" algn="l"/>
                <a:tab pos="8008938" algn="l"/>
                <a:tab pos="8462963" algn="l"/>
                <a:tab pos="8920163" algn="l"/>
                <a:tab pos="9374188" algn="l"/>
              </a:tabLst>
            </a:pPr>
            <a:r>
              <a:rPr lang="en-GB" sz="2000" b="1">
                <a:solidFill>
                  <a:srgbClr val="4C4C4C"/>
                </a:solidFill>
              </a:rPr>
              <a:t>Publication revisions</a:t>
            </a:r>
          </a:p>
        </p:txBody>
      </p:sp>
      <p:sp>
        <p:nvSpPr>
          <p:cNvPr id="249861" name="Text Box 2"/>
          <p:cNvSpPr>
            <a:spLocks noChangeArrowheads="1"/>
          </p:cNvSpPr>
          <p:nvPr/>
        </p:nvSpPr>
        <p:spPr bwMode="auto">
          <a:xfrm>
            <a:off x="5148264" y="1027113"/>
            <a:ext cx="4103687" cy="792162"/>
          </a:xfrm>
          <a:prstGeom prst="wedgeRoundRectCallout">
            <a:avLst>
              <a:gd name="adj1" fmla="val 14181"/>
              <a:gd name="adj2" fmla="val 145301"/>
              <a:gd name="adj3" fmla="val 16667"/>
            </a:avLst>
          </a:prstGeom>
          <a:solidFill>
            <a:srgbClr val="FFFF99"/>
          </a:solidFill>
          <a:ln w="9525">
            <a:solidFill>
              <a:schemeClr val="tx1"/>
            </a:solidFill>
            <a:round/>
            <a:headEnd/>
            <a:tailEnd/>
          </a:ln>
        </p:spPr>
        <p:txBody>
          <a:bodyPr lIns="71801" tIns="46673" rIns="71801" bIns="46673"/>
          <a:lstStyle/>
          <a:p>
            <a:pPr marL="255588" indent="-252413" hangingPunct="1">
              <a:lnSpc>
                <a:spcPct val="92000"/>
              </a:lnSpc>
              <a:spcAft>
                <a:spcPts val="1425"/>
              </a:spcAft>
              <a:buSzPct val="70000"/>
              <a:tabLst>
                <a:tab pos="255588" algn="l"/>
                <a:tab pos="712788" algn="l"/>
                <a:tab pos="1168400" algn="l"/>
                <a:tab pos="1624013" algn="l"/>
                <a:tab pos="2079625" algn="l"/>
                <a:tab pos="2536825" algn="l"/>
                <a:tab pos="2992438" algn="l"/>
                <a:tab pos="3448050" algn="l"/>
                <a:tab pos="3905250" algn="l"/>
                <a:tab pos="4359275" algn="l"/>
                <a:tab pos="4816475" algn="l"/>
                <a:tab pos="5272088" algn="l"/>
                <a:tab pos="5727700" algn="l"/>
                <a:tab pos="6184900" algn="l"/>
                <a:tab pos="6640513" algn="l"/>
                <a:tab pos="7096125" algn="l"/>
                <a:tab pos="7551738" algn="l"/>
                <a:tab pos="8008938" algn="l"/>
                <a:tab pos="8462963" algn="l"/>
                <a:tab pos="8920163" algn="l"/>
                <a:tab pos="9374188" algn="l"/>
              </a:tabLst>
            </a:pPr>
            <a:r>
              <a:rPr lang="en-GB" sz="2000" b="1">
                <a:solidFill>
                  <a:srgbClr val="4C4C4C"/>
                </a:solidFill>
              </a:rPr>
              <a:t>Click on Published, the buttons depend on permissions</a:t>
            </a:r>
          </a:p>
        </p:txBody>
      </p:sp>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29" name="Text Box 1"/>
          <p:cNvSpPr txBox="1">
            <a:spLocks noChangeArrowheads="1"/>
          </p:cNvSpPr>
          <p:nvPr/>
        </p:nvSpPr>
        <p:spPr bwMode="auto">
          <a:xfrm>
            <a:off x="557213" y="301626"/>
            <a:ext cx="10044112" cy="614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ct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9pPr>
          </a:lstStyle>
          <a:p>
            <a:pPr eaLnBrk="1" hangingPunct="1">
              <a:lnSpc>
                <a:spcPct val="92000"/>
              </a:lnSpc>
            </a:pPr>
            <a:r>
              <a:rPr lang="en-GB" sz="3600">
                <a:solidFill>
                  <a:srgbClr val="FFA300"/>
                </a:solidFill>
                <a:ea typeface="ＭＳ Ｐゴシック" charset="0"/>
                <a:cs typeface="ＭＳ Ｐゴシック" charset="0"/>
              </a:rPr>
              <a:t>Repositories and Workspace</a:t>
            </a:r>
          </a:p>
        </p:txBody>
      </p:sp>
      <p:sp>
        <p:nvSpPr>
          <p:cNvPr id="124930" name="Text Box 2"/>
          <p:cNvSpPr txBox="1">
            <a:spLocks noChangeArrowheads="1"/>
          </p:cNvSpPr>
          <p:nvPr/>
        </p:nvSpPr>
        <p:spPr bwMode="auto">
          <a:xfrm>
            <a:off x="557213" y="1417638"/>
            <a:ext cx="10044112"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lstStyle>
            <a:lvl1pPr marL="258763" indent="-255588" eaLnBrk="0">
              <a:tabLst>
                <a:tab pos="258763" algn="l"/>
                <a:tab pos="715963" algn="l"/>
                <a:tab pos="1173163" algn="l"/>
                <a:tab pos="1630363" algn="l"/>
                <a:tab pos="2087563" algn="l"/>
                <a:tab pos="2544763" algn="l"/>
                <a:tab pos="3001963" algn="l"/>
                <a:tab pos="3459163" algn="l"/>
                <a:tab pos="3916363" algn="l"/>
                <a:tab pos="4373563" algn="l"/>
                <a:tab pos="4830763" algn="l"/>
                <a:tab pos="5287963" algn="l"/>
                <a:tab pos="5745163" algn="l"/>
                <a:tab pos="6202363" algn="l"/>
                <a:tab pos="6659563" algn="l"/>
                <a:tab pos="7116763" algn="l"/>
                <a:tab pos="7573963" algn="l"/>
                <a:tab pos="8031163" algn="l"/>
                <a:tab pos="8488363" algn="l"/>
                <a:tab pos="8945563" algn="l"/>
                <a:tab pos="9402763" algn="l"/>
              </a:tabLst>
              <a:defRPr sz="2300">
                <a:solidFill>
                  <a:schemeClr val="bg1"/>
                </a:solidFill>
                <a:latin typeface="Arial" charset="0"/>
                <a:ea typeface="MS Gothic" charset="0"/>
                <a:cs typeface="MS Gothic" charset="0"/>
              </a:defRPr>
            </a:lvl1pPr>
            <a:lvl2pPr marL="742950" indent="-285750" eaLnBrk="0">
              <a:tabLst>
                <a:tab pos="258763" algn="l"/>
                <a:tab pos="715963" algn="l"/>
                <a:tab pos="1173163" algn="l"/>
                <a:tab pos="1630363" algn="l"/>
                <a:tab pos="2087563" algn="l"/>
                <a:tab pos="2544763" algn="l"/>
                <a:tab pos="3001963" algn="l"/>
                <a:tab pos="3459163" algn="l"/>
                <a:tab pos="3916363" algn="l"/>
                <a:tab pos="4373563" algn="l"/>
                <a:tab pos="4830763" algn="l"/>
                <a:tab pos="5287963" algn="l"/>
                <a:tab pos="5745163" algn="l"/>
                <a:tab pos="6202363" algn="l"/>
                <a:tab pos="6659563" algn="l"/>
                <a:tab pos="7116763" algn="l"/>
                <a:tab pos="7573963" algn="l"/>
                <a:tab pos="8031163" algn="l"/>
                <a:tab pos="8488363" algn="l"/>
                <a:tab pos="8945563" algn="l"/>
                <a:tab pos="9402763" algn="l"/>
              </a:tabLst>
              <a:defRPr sz="2300">
                <a:solidFill>
                  <a:schemeClr val="bg1"/>
                </a:solidFill>
                <a:latin typeface="Arial" charset="0"/>
                <a:ea typeface="MS Gothic" charset="0"/>
                <a:cs typeface="MS Gothic" charset="0"/>
              </a:defRPr>
            </a:lvl2pPr>
            <a:lvl3pPr marL="1143000" indent="-228600" eaLnBrk="0">
              <a:tabLst>
                <a:tab pos="258763" algn="l"/>
                <a:tab pos="715963" algn="l"/>
                <a:tab pos="1173163" algn="l"/>
                <a:tab pos="1630363" algn="l"/>
                <a:tab pos="2087563" algn="l"/>
                <a:tab pos="2544763" algn="l"/>
                <a:tab pos="3001963" algn="l"/>
                <a:tab pos="3459163" algn="l"/>
                <a:tab pos="3916363" algn="l"/>
                <a:tab pos="4373563" algn="l"/>
                <a:tab pos="4830763" algn="l"/>
                <a:tab pos="5287963" algn="l"/>
                <a:tab pos="5745163" algn="l"/>
                <a:tab pos="6202363" algn="l"/>
                <a:tab pos="6659563" algn="l"/>
                <a:tab pos="7116763" algn="l"/>
                <a:tab pos="7573963" algn="l"/>
                <a:tab pos="8031163" algn="l"/>
                <a:tab pos="8488363" algn="l"/>
                <a:tab pos="8945563" algn="l"/>
                <a:tab pos="9402763" algn="l"/>
              </a:tabLst>
              <a:defRPr sz="2300">
                <a:solidFill>
                  <a:schemeClr val="bg1"/>
                </a:solidFill>
                <a:latin typeface="Arial" charset="0"/>
                <a:ea typeface="MS Gothic" charset="0"/>
                <a:cs typeface="MS Gothic" charset="0"/>
              </a:defRPr>
            </a:lvl3pPr>
            <a:lvl4pPr marL="1600200" indent="-228600" eaLnBrk="0">
              <a:tabLst>
                <a:tab pos="258763" algn="l"/>
                <a:tab pos="715963" algn="l"/>
                <a:tab pos="1173163" algn="l"/>
                <a:tab pos="1630363" algn="l"/>
                <a:tab pos="2087563" algn="l"/>
                <a:tab pos="2544763" algn="l"/>
                <a:tab pos="3001963" algn="l"/>
                <a:tab pos="3459163" algn="l"/>
                <a:tab pos="3916363" algn="l"/>
                <a:tab pos="4373563" algn="l"/>
                <a:tab pos="4830763" algn="l"/>
                <a:tab pos="5287963" algn="l"/>
                <a:tab pos="5745163" algn="l"/>
                <a:tab pos="6202363" algn="l"/>
                <a:tab pos="6659563" algn="l"/>
                <a:tab pos="7116763" algn="l"/>
                <a:tab pos="7573963" algn="l"/>
                <a:tab pos="8031163" algn="l"/>
                <a:tab pos="8488363" algn="l"/>
                <a:tab pos="8945563" algn="l"/>
                <a:tab pos="9402763" algn="l"/>
              </a:tabLst>
              <a:defRPr sz="2300">
                <a:solidFill>
                  <a:schemeClr val="bg1"/>
                </a:solidFill>
                <a:latin typeface="Arial" charset="0"/>
                <a:ea typeface="MS Gothic" charset="0"/>
                <a:cs typeface="MS Gothic" charset="0"/>
              </a:defRPr>
            </a:lvl4pPr>
            <a:lvl5pPr marL="2057400" indent="-228600" eaLnBrk="0">
              <a:tabLst>
                <a:tab pos="258763" algn="l"/>
                <a:tab pos="715963" algn="l"/>
                <a:tab pos="1173163" algn="l"/>
                <a:tab pos="1630363" algn="l"/>
                <a:tab pos="2087563" algn="l"/>
                <a:tab pos="2544763" algn="l"/>
                <a:tab pos="3001963" algn="l"/>
                <a:tab pos="3459163" algn="l"/>
                <a:tab pos="3916363" algn="l"/>
                <a:tab pos="4373563" algn="l"/>
                <a:tab pos="4830763" algn="l"/>
                <a:tab pos="5287963" algn="l"/>
                <a:tab pos="5745163" algn="l"/>
                <a:tab pos="6202363" algn="l"/>
                <a:tab pos="6659563" algn="l"/>
                <a:tab pos="7116763" algn="l"/>
                <a:tab pos="7573963" algn="l"/>
                <a:tab pos="8031163" algn="l"/>
                <a:tab pos="8488363" algn="l"/>
                <a:tab pos="8945563" algn="l"/>
                <a:tab pos="9402763"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258763" algn="l"/>
                <a:tab pos="715963" algn="l"/>
                <a:tab pos="1173163" algn="l"/>
                <a:tab pos="1630363" algn="l"/>
                <a:tab pos="2087563" algn="l"/>
                <a:tab pos="2544763" algn="l"/>
                <a:tab pos="3001963" algn="l"/>
                <a:tab pos="3459163" algn="l"/>
                <a:tab pos="3916363" algn="l"/>
                <a:tab pos="4373563" algn="l"/>
                <a:tab pos="4830763" algn="l"/>
                <a:tab pos="5287963" algn="l"/>
                <a:tab pos="5745163" algn="l"/>
                <a:tab pos="6202363" algn="l"/>
                <a:tab pos="6659563" algn="l"/>
                <a:tab pos="7116763" algn="l"/>
                <a:tab pos="7573963" algn="l"/>
                <a:tab pos="8031163" algn="l"/>
                <a:tab pos="8488363" algn="l"/>
                <a:tab pos="8945563" algn="l"/>
                <a:tab pos="9402763"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258763" algn="l"/>
                <a:tab pos="715963" algn="l"/>
                <a:tab pos="1173163" algn="l"/>
                <a:tab pos="1630363" algn="l"/>
                <a:tab pos="2087563" algn="l"/>
                <a:tab pos="2544763" algn="l"/>
                <a:tab pos="3001963" algn="l"/>
                <a:tab pos="3459163" algn="l"/>
                <a:tab pos="3916363" algn="l"/>
                <a:tab pos="4373563" algn="l"/>
                <a:tab pos="4830763" algn="l"/>
                <a:tab pos="5287963" algn="l"/>
                <a:tab pos="5745163" algn="l"/>
                <a:tab pos="6202363" algn="l"/>
                <a:tab pos="6659563" algn="l"/>
                <a:tab pos="7116763" algn="l"/>
                <a:tab pos="7573963" algn="l"/>
                <a:tab pos="8031163" algn="l"/>
                <a:tab pos="8488363" algn="l"/>
                <a:tab pos="8945563" algn="l"/>
                <a:tab pos="9402763"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258763" algn="l"/>
                <a:tab pos="715963" algn="l"/>
                <a:tab pos="1173163" algn="l"/>
                <a:tab pos="1630363" algn="l"/>
                <a:tab pos="2087563" algn="l"/>
                <a:tab pos="2544763" algn="l"/>
                <a:tab pos="3001963" algn="l"/>
                <a:tab pos="3459163" algn="l"/>
                <a:tab pos="3916363" algn="l"/>
                <a:tab pos="4373563" algn="l"/>
                <a:tab pos="4830763" algn="l"/>
                <a:tab pos="5287963" algn="l"/>
                <a:tab pos="5745163" algn="l"/>
                <a:tab pos="6202363" algn="l"/>
                <a:tab pos="6659563" algn="l"/>
                <a:tab pos="7116763" algn="l"/>
                <a:tab pos="7573963" algn="l"/>
                <a:tab pos="8031163" algn="l"/>
                <a:tab pos="8488363" algn="l"/>
                <a:tab pos="8945563" algn="l"/>
                <a:tab pos="9402763"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258763" algn="l"/>
                <a:tab pos="715963" algn="l"/>
                <a:tab pos="1173163" algn="l"/>
                <a:tab pos="1630363" algn="l"/>
                <a:tab pos="2087563" algn="l"/>
                <a:tab pos="2544763" algn="l"/>
                <a:tab pos="3001963" algn="l"/>
                <a:tab pos="3459163" algn="l"/>
                <a:tab pos="3916363" algn="l"/>
                <a:tab pos="4373563" algn="l"/>
                <a:tab pos="4830763" algn="l"/>
                <a:tab pos="5287963" algn="l"/>
                <a:tab pos="5745163" algn="l"/>
                <a:tab pos="6202363" algn="l"/>
                <a:tab pos="6659563" algn="l"/>
                <a:tab pos="7116763" algn="l"/>
                <a:tab pos="7573963" algn="l"/>
                <a:tab pos="8031163" algn="l"/>
                <a:tab pos="8488363" algn="l"/>
                <a:tab pos="8945563" algn="l"/>
                <a:tab pos="9402763" algn="l"/>
              </a:tabLst>
              <a:defRPr sz="2300">
                <a:solidFill>
                  <a:schemeClr val="bg1"/>
                </a:solidFill>
                <a:latin typeface="Arial" charset="0"/>
                <a:ea typeface="MS Gothic" charset="0"/>
                <a:cs typeface="MS Gothic" charset="0"/>
              </a:defRPr>
            </a:lvl9pPr>
          </a:lstStyle>
          <a:p>
            <a:pPr eaLnBrk="1" hangingPunct="1">
              <a:lnSpc>
                <a:spcPct val="101000"/>
              </a:lnSpc>
              <a:spcAft>
                <a:spcPts val="1425"/>
              </a:spcAft>
              <a:buClr>
                <a:srgbClr val="FFA300"/>
              </a:buClr>
              <a:buSzPct val="150000"/>
              <a:buFont typeface="Segoe UI" charset="0"/>
              <a:buChar char="»"/>
            </a:pPr>
            <a:r>
              <a:rPr lang="en-GB" sz="2000" b="1">
                <a:solidFill>
                  <a:srgbClr val="4C4C4C"/>
                </a:solidFill>
                <a:ea typeface="ＭＳ Ｐゴシック" charset="0"/>
                <a:cs typeface="ＭＳ Ｐゴシック" charset="0"/>
              </a:rPr>
              <a:t>One or several repositories</a:t>
            </a:r>
          </a:p>
          <a:p>
            <a:pPr eaLnBrk="1" hangingPunct="1">
              <a:lnSpc>
                <a:spcPct val="101000"/>
              </a:lnSpc>
              <a:spcAft>
                <a:spcPts val="1425"/>
              </a:spcAft>
              <a:buClr>
                <a:srgbClr val="FFA300"/>
              </a:buClr>
              <a:buSzPct val="150000"/>
              <a:buFont typeface="Segoe UI" charset="0"/>
              <a:buChar char="»"/>
            </a:pPr>
            <a:r>
              <a:rPr lang="en-GB" sz="2000" b="1">
                <a:solidFill>
                  <a:srgbClr val="4C4C4C"/>
                </a:solidFill>
                <a:ea typeface="ＭＳ Ｐゴシック" charset="0"/>
                <a:cs typeface="ＭＳ Ｐゴシック" charset="0"/>
              </a:rPr>
              <a:t>One eXo instance only uses one repository</a:t>
            </a:r>
          </a:p>
          <a:p>
            <a:pPr eaLnBrk="1" hangingPunct="1">
              <a:lnSpc>
                <a:spcPct val="101000"/>
              </a:lnSpc>
              <a:spcAft>
                <a:spcPts val="1425"/>
              </a:spcAft>
              <a:buClr>
                <a:srgbClr val="FFA300"/>
              </a:buClr>
              <a:buSzPct val="150000"/>
              <a:buFont typeface="Segoe UI" charset="0"/>
              <a:buChar char="»"/>
            </a:pPr>
            <a:r>
              <a:rPr lang="en-GB" sz="2000" b="1">
                <a:solidFill>
                  <a:srgbClr val="4C4C4C"/>
                </a:solidFill>
                <a:ea typeface="ＭＳ Ｐゴシック" charset="0"/>
                <a:cs typeface="ＭＳ Ｐゴシック" charset="0"/>
              </a:rPr>
              <a:t>Multiple repositories are only used for</a:t>
            </a:r>
            <a:br>
              <a:rPr lang="en-GB" sz="2000" b="1">
                <a:solidFill>
                  <a:srgbClr val="4C4C4C"/>
                </a:solidFill>
                <a:ea typeface="ＭＳ Ｐゴシック" charset="0"/>
                <a:cs typeface="ＭＳ Ｐゴシック" charset="0"/>
              </a:rPr>
            </a:br>
            <a:r>
              <a:rPr lang="en-GB" sz="2000" b="1">
                <a:solidFill>
                  <a:srgbClr val="4C4C4C"/>
                </a:solidFill>
                <a:ea typeface="ＭＳ Ｐゴシック" charset="0"/>
                <a:cs typeface="ＭＳ Ｐゴシック" charset="0"/>
              </a:rPr>
              <a:t> multi-tenants (eXo Cloud).</a:t>
            </a:r>
          </a:p>
          <a:p>
            <a:pPr eaLnBrk="1" hangingPunct="1">
              <a:lnSpc>
                <a:spcPct val="101000"/>
              </a:lnSpc>
              <a:spcAft>
                <a:spcPts val="1425"/>
              </a:spcAft>
              <a:buClr>
                <a:srgbClr val="FFA300"/>
              </a:buClr>
              <a:buSzPct val="150000"/>
              <a:buFont typeface="Segoe UI" charset="0"/>
              <a:buChar char="»"/>
            </a:pPr>
            <a:r>
              <a:rPr lang="en-GB" sz="2000" b="1">
                <a:solidFill>
                  <a:srgbClr val="4C4C4C"/>
                </a:solidFill>
                <a:ea typeface="ＭＳ Ｐゴシック" charset="0"/>
                <a:cs typeface="ＭＳ Ｐゴシック" charset="0"/>
              </a:rPr>
              <a:t>Each repository has several </a:t>
            </a:r>
            <a:br>
              <a:rPr lang="en-GB" sz="2000" b="1">
                <a:solidFill>
                  <a:srgbClr val="4C4C4C"/>
                </a:solidFill>
                <a:ea typeface="ＭＳ Ｐゴシック" charset="0"/>
                <a:cs typeface="ＭＳ Ｐゴシック" charset="0"/>
              </a:rPr>
            </a:br>
            <a:r>
              <a:rPr lang="en-GB" sz="2000" b="1">
                <a:solidFill>
                  <a:srgbClr val="4C4C4C"/>
                </a:solidFill>
                <a:ea typeface="ＭＳ Ｐゴシック" charset="0"/>
                <a:cs typeface="ＭＳ Ｐゴシック" charset="0"/>
              </a:rPr>
              <a:t>workspaces</a:t>
            </a:r>
          </a:p>
          <a:p>
            <a:pPr eaLnBrk="1" hangingPunct="1">
              <a:lnSpc>
                <a:spcPct val="101000"/>
              </a:lnSpc>
              <a:spcAft>
                <a:spcPts val="1425"/>
              </a:spcAft>
              <a:buClr>
                <a:srgbClr val="FFA300"/>
              </a:buClr>
              <a:buSzPct val="150000"/>
              <a:buFont typeface="Segoe UI" charset="0"/>
              <a:buChar char="»"/>
            </a:pPr>
            <a:r>
              <a:rPr lang="en-GB" sz="2000" b="1">
                <a:solidFill>
                  <a:srgbClr val="4C4C4C"/>
                </a:solidFill>
                <a:ea typeface="ＭＳ Ｐゴシック" charset="0"/>
                <a:cs typeface="ＭＳ Ｐゴシック" charset="0"/>
              </a:rPr>
              <a:t>There are about 10 workspaces in </a:t>
            </a:r>
            <a:br>
              <a:rPr lang="en-GB" sz="2000" b="1">
                <a:solidFill>
                  <a:srgbClr val="4C4C4C"/>
                </a:solidFill>
                <a:ea typeface="ＭＳ Ｐゴシック" charset="0"/>
                <a:cs typeface="ＭＳ Ｐゴシック" charset="0"/>
              </a:rPr>
            </a:br>
            <a:r>
              <a:rPr lang="en-GB" sz="2000" b="1">
                <a:solidFill>
                  <a:srgbClr val="4C4C4C"/>
                </a:solidFill>
                <a:ea typeface="ＭＳ Ｐゴシック" charset="0"/>
                <a:cs typeface="ＭＳ Ｐゴシック" charset="0"/>
              </a:rPr>
              <a:t>eXo Platform 3.5</a:t>
            </a:r>
          </a:p>
          <a:p>
            <a:pPr eaLnBrk="1" hangingPunct="1">
              <a:lnSpc>
                <a:spcPct val="101000"/>
              </a:lnSpc>
              <a:spcAft>
                <a:spcPts val="1425"/>
              </a:spcAft>
              <a:buClr>
                <a:srgbClr val="FFA300"/>
              </a:buClr>
              <a:buSzPct val="150000"/>
              <a:buFont typeface="Segoe UI" charset="0"/>
              <a:buChar char="»"/>
            </a:pPr>
            <a:r>
              <a:rPr lang="en-GB" sz="2000" b="1">
                <a:solidFill>
                  <a:srgbClr val="4C4C4C"/>
                </a:solidFill>
                <a:ea typeface="ＭＳ Ｐゴシック" charset="0"/>
                <a:cs typeface="ＭＳ Ｐゴシック" charset="0"/>
              </a:rPr>
              <a:t>eXo Content data is stored in</a:t>
            </a:r>
            <a:br>
              <a:rPr lang="en-GB" sz="2000" b="1">
                <a:solidFill>
                  <a:srgbClr val="4C4C4C"/>
                </a:solidFill>
                <a:ea typeface="ＭＳ Ｐゴシック" charset="0"/>
                <a:cs typeface="ＭＳ Ｐゴシック" charset="0"/>
              </a:rPr>
            </a:br>
            <a:r>
              <a:rPr lang="en-GB" sz="2000" b="1">
                <a:solidFill>
                  <a:srgbClr val="4C4C4C"/>
                </a:solidFill>
                <a:ea typeface="ＭＳ Ｐゴシック" charset="0"/>
                <a:cs typeface="ＭＳ Ｐゴシック" charset="0"/>
              </a:rPr>
              <a:t>the workspace “collaboration”.</a:t>
            </a:r>
          </a:p>
          <a:p>
            <a:pPr eaLnBrk="1" hangingPunct="1">
              <a:lnSpc>
                <a:spcPct val="101000"/>
              </a:lnSpc>
              <a:spcAft>
                <a:spcPts val="1425"/>
              </a:spcAft>
              <a:buClr>
                <a:srgbClr val="FFA300"/>
              </a:buClr>
              <a:buSzPct val="150000"/>
              <a:buFont typeface="Segoe UI" charset="0"/>
              <a:buChar char="»"/>
            </a:pPr>
            <a:endParaRPr lang="en-GB" sz="2000" b="1">
              <a:solidFill>
                <a:srgbClr val="4C4C4C"/>
              </a:solidFill>
              <a:ea typeface="ＭＳ Ｐゴシック" charset="0"/>
              <a:cs typeface="ＭＳ Ｐゴシック" charset="0"/>
            </a:endParaRPr>
          </a:p>
          <a:p>
            <a:pPr eaLnBrk="1" hangingPunct="1">
              <a:lnSpc>
                <a:spcPct val="101000"/>
              </a:lnSpc>
              <a:spcAft>
                <a:spcPts val="1425"/>
              </a:spcAft>
              <a:buClr>
                <a:srgbClr val="FFA300"/>
              </a:buClr>
              <a:buSzPct val="150000"/>
              <a:buFont typeface="Segoe UI" charset="0"/>
              <a:buChar char="»"/>
            </a:pPr>
            <a:endParaRPr lang="en-GB" sz="2000" b="1">
              <a:solidFill>
                <a:srgbClr val="4C4C4C"/>
              </a:solidFill>
              <a:ea typeface="ＭＳ Ｐゴシック" charset="0"/>
              <a:cs typeface="ＭＳ Ｐゴシック" charset="0"/>
            </a:endParaRPr>
          </a:p>
        </p:txBody>
      </p:sp>
      <p:pic>
        <p:nvPicPr>
          <p:cNvPr id="124931" name="Imag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580064" y="2411413"/>
            <a:ext cx="5553075" cy="413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5" name="Text Box 1"/>
          <p:cNvSpPr txBox="1">
            <a:spLocks noChangeArrowheads="1"/>
          </p:cNvSpPr>
          <p:nvPr/>
        </p:nvSpPr>
        <p:spPr bwMode="auto">
          <a:xfrm>
            <a:off x="557213" y="301626"/>
            <a:ext cx="10044112" cy="614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ct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9pPr>
          </a:lstStyle>
          <a:p>
            <a:pPr eaLnBrk="1" hangingPunct="1">
              <a:lnSpc>
                <a:spcPct val="92000"/>
              </a:lnSpc>
            </a:pPr>
            <a:r>
              <a:rPr lang="en-GB" sz="3600">
                <a:solidFill>
                  <a:srgbClr val="FFA300"/>
                </a:solidFill>
              </a:rPr>
              <a:t>Manage Publications</a:t>
            </a:r>
          </a:p>
        </p:txBody>
      </p:sp>
      <p:sp>
        <p:nvSpPr>
          <p:cNvPr id="251906" name="Rectangle 6"/>
          <p:cNvSpPr>
            <a:spLocks noChangeArrowheads="1"/>
          </p:cNvSpPr>
          <p:nvPr/>
        </p:nvSpPr>
        <p:spPr bwMode="auto">
          <a:xfrm>
            <a:off x="436564" y="1136650"/>
            <a:ext cx="10333037" cy="542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marL="531813" indent="-315913" defTabSz="911225" eaLnBrk="0">
              <a:lnSpc>
                <a:spcPct val="98000"/>
              </a:lnSpc>
              <a:spcAft>
                <a:spcPts val="1425"/>
              </a:spcAft>
              <a:buClr>
                <a:srgbClr val="FFA300"/>
              </a:buClr>
              <a:buSzPct val="120000"/>
              <a:buFont typeface="Segoe UI" charset="0"/>
              <a:buChar char="»"/>
            </a:pPr>
            <a:endParaRPr lang="en-US" sz="2200" b="1" i="1">
              <a:solidFill>
                <a:srgbClr val="4C4C4C"/>
              </a:solidFill>
            </a:endParaRPr>
          </a:p>
        </p:txBody>
      </p:sp>
      <p:pic>
        <p:nvPicPr>
          <p:cNvPr id="251907" name="Imag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27139" y="2451101"/>
            <a:ext cx="9393237" cy="3273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1908" name="Text Box 2"/>
          <p:cNvSpPr>
            <a:spLocks noChangeArrowheads="1"/>
          </p:cNvSpPr>
          <p:nvPr/>
        </p:nvSpPr>
        <p:spPr bwMode="auto">
          <a:xfrm>
            <a:off x="3924301" y="5867400"/>
            <a:ext cx="2447925" cy="649288"/>
          </a:xfrm>
          <a:prstGeom prst="wedgeRoundRectCallout">
            <a:avLst>
              <a:gd name="adj1" fmla="val -20491"/>
              <a:gd name="adj2" fmla="val -92454"/>
              <a:gd name="adj3" fmla="val 16667"/>
            </a:avLst>
          </a:prstGeom>
          <a:solidFill>
            <a:srgbClr val="FFFF99"/>
          </a:solidFill>
          <a:ln w="9525">
            <a:solidFill>
              <a:schemeClr val="tx1"/>
            </a:solidFill>
            <a:round/>
            <a:headEnd/>
            <a:tailEnd/>
          </a:ln>
        </p:spPr>
        <p:txBody>
          <a:bodyPr lIns="71801" tIns="46673" rIns="71801" bIns="46673"/>
          <a:lstStyle/>
          <a:p>
            <a:pPr marL="255588" indent="-252413" hangingPunct="1">
              <a:lnSpc>
                <a:spcPct val="92000"/>
              </a:lnSpc>
              <a:spcAft>
                <a:spcPts val="1425"/>
              </a:spcAft>
              <a:buSzPct val="70000"/>
              <a:tabLst>
                <a:tab pos="255588" algn="l"/>
                <a:tab pos="712788" algn="l"/>
                <a:tab pos="1168400" algn="l"/>
                <a:tab pos="1624013" algn="l"/>
                <a:tab pos="2079625" algn="l"/>
                <a:tab pos="2536825" algn="l"/>
                <a:tab pos="2992438" algn="l"/>
                <a:tab pos="3448050" algn="l"/>
                <a:tab pos="3905250" algn="l"/>
                <a:tab pos="4359275" algn="l"/>
                <a:tab pos="4816475" algn="l"/>
                <a:tab pos="5272088" algn="l"/>
                <a:tab pos="5727700" algn="l"/>
                <a:tab pos="6184900" algn="l"/>
                <a:tab pos="6640513" algn="l"/>
                <a:tab pos="7096125" algn="l"/>
                <a:tab pos="7551738" algn="l"/>
                <a:tab pos="8008938" algn="l"/>
                <a:tab pos="8462963" algn="l"/>
                <a:tab pos="8920163" algn="l"/>
                <a:tab pos="9374188" algn="l"/>
              </a:tabLst>
            </a:pPr>
            <a:r>
              <a:rPr lang="en-GB" sz="2000" b="1">
                <a:solidFill>
                  <a:srgbClr val="4C4C4C"/>
                </a:solidFill>
              </a:rPr>
              <a:t>Publication start and end dates</a:t>
            </a:r>
          </a:p>
        </p:txBody>
      </p:sp>
      <p:sp>
        <p:nvSpPr>
          <p:cNvPr id="251909" name="Text Box 2"/>
          <p:cNvSpPr>
            <a:spLocks noChangeArrowheads="1"/>
          </p:cNvSpPr>
          <p:nvPr/>
        </p:nvSpPr>
        <p:spPr bwMode="auto">
          <a:xfrm>
            <a:off x="4427539" y="1027113"/>
            <a:ext cx="4824412" cy="952500"/>
          </a:xfrm>
          <a:prstGeom prst="wedgeRoundRectCallout">
            <a:avLst>
              <a:gd name="adj1" fmla="val 21125"/>
              <a:gd name="adj2" fmla="val 152713"/>
              <a:gd name="adj3" fmla="val 16667"/>
            </a:avLst>
          </a:prstGeom>
          <a:solidFill>
            <a:srgbClr val="FFFF99"/>
          </a:solidFill>
          <a:ln w="9525">
            <a:solidFill>
              <a:schemeClr val="tx1"/>
            </a:solidFill>
            <a:round/>
            <a:headEnd/>
            <a:tailEnd/>
          </a:ln>
        </p:spPr>
        <p:txBody>
          <a:bodyPr lIns="71801" tIns="46673" rIns="71801" bIns="46673"/>
          <a:lstStyle/>
          <a:p>
            <a:pPr marL="255588" indent="-252413" hangingPunct="1">
              <a:lnSpc>
                <a:spcPct val="92000"/>
              </a:lnSpc>
              <a:spcAft>
                <a:spcPts val="1425"/>
              </a:spcAft>
              <a:buSzPct val="70000"/>
              <a:tabLst>
                <a:tab pos="255588" algn="l"/>
                <a:tab pos="712788" algn="l"/>
                <a:tab pos="1168400" algn="l"/>
                <a:tab pos="1624013" algn="l"/>
                <a:tab pos="2079625" algn="l"/>
                <a:tab pos="2536825" algn="l"/>
                <a:tab pos="2992438" algn="l"/>
                <a:tab pos="3448050" algn="l"/>
                <a:tab pos="3905250" algn="l"/>
                <a:tab pos="4359275" algn="l"/>
                <a:tab pos="4816475" algn="l"/>
                <a:tab pos="5272088" algn="l"/>
                <a:tab pos="5727700" algn="l"/>
                <a:tab pos="6184900" algn="l"/>
                <a:tab pos="6640513" algn="l"/>
                <a:tab pos="7096125" algn="l"/>
                <a:tab pos="7551738" algn="l"/>
                <a:tab pos="8008938" algn="l"/>
                <a:tab pos="8462963" algn="l"/>
                <a:tab pos="8920163" algn="l"/>
                <a:tab pos="9374188" algn="l"/>
              </a:tabLst>
            </a:pPr>
            <a:r>
              <a:rPr lang="en-GB" sz="2000" b="1">
                <a:solidFill>
                  <a:srgbClr val="4C4C4C"/>
                </a:solidFill>
              </a:rPr>
              <a:t>“Staged” means “ready for publication”, a scheduler will publish the content automatically.</a:t>
            </a:r>
          </a:p>
        </p:txBody>
      </p:sp>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3" name="Text Box 1"/>
          <p:cNvSpPr txBox="1">
            <a:spLocks noChangeArrowheads="1"/>
          </p:cNvSpPr>
          <p:nvPr/>
        </p:nvSpPr>
        <p:spPr bwMode="auto">
          <a:xfrm>
            <a:off x="557213" y="301626"/>
            <a:ext cx="10044112" cy="614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ct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9pPr>
          </a:lstStyle>
          <a:p>
            <a:pPr eaLnBrk="1" hangingPunct="1">
              <a:lnSpc>
                <a:spcPct val="92000"/>
              </a:lnSpc>
            </a:pPr>
            <a:r>
              <a:rPr lang="en-GB" sz="3600">
                <a:solidFill>
                  <a:srgbClr val="FFA300"/>
                </a:solidFill>
              </a:rPr>
              <a:t>Manage Publications</a:t>
            </a:r>
          </a:p>
        </p:txBody>
      </p:sp>
      <p:sp>
        <p:nvSpPr>
          <p:cNvPr id="253954" name="Rectangle 6"/>
          <p:cNvSpPr>
            <a:spLocks noChangeArrowheads="1"/>
          </p:cNvSpPr>
          <p:nvPr/>
        </p:nvSpPr>
        <p:spPr bwMode="auto">
          <a:xfrm>
            <a:off x="436564" y="1136650"/>
            <a:ext cx="10333037" cy="542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marL="531813" indent="-315913" defTabSz="911225" eaLnBrk="0">
              <a:lnSpc>
                <a:spcPct val="98000"/>
              </a:lnSpc>
              <a:spcAft>
                <a:spcPts val="1425"/>
              </a:spcAft>
              <a:buClr>
                <a:srgbClr val="FFA300"/>
              </a:buClr>
              <a:buSzPct val="120000"/>
              <a:buFont typeface="Segoe UI" charset="0"/>
              <a:buChar char="»"/>
            </a:pPr>
            <a:endParaRPr lang="en-US" sz="2200" b="1" i="1">
              <a:solidFill>
                <a:srgbClr val="4C4C4C"/>
              </a:solidFill>
            </a:endParaRPr>
          </a:p>
        </p:txBody>
      </p:sp>
      <p:pic>
        <p:nvPicPr>
          <p:cNvPr id="253955" name="Imag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52500" y="1435101"/>
            <a:ext cx="9232900" cy="467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1" name="Text Box 1"/>
          <p:cNvSpPr txBox="1">
            <a:spLocks noChangeArrowheads="1"/>
          </p:cNvSpPr>
          <p:nvPr/>
        </p:nvSpPr>
        <p:spPr bwMode="auto">
          <a:xfrm>
            <a:off x="8001000" y="6886575"/>
            <a:ext cx="2598738"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9pPr>
          </a:lstStyle>
          <a:p>
            <a:pPr algn="r" eaLnBrk="1">
              <a:lnSpc>
                <a:spcPct val="98000"/>
              </a:lnSpc>
            </a:pPr>
            <a:fld id="{091E2DF4-DC64-D842-B937-16A57C58F4BE}" type="slidenum">
              <a:rPr lang="en-GB" sz="1500">
                <a:solidFill>
                  <a:srgbClr val="000000"/>
                </a:solidFill>
                <a:latin typeface="Times New Roman" charset="0"/>
              </a:rPr>
              <a:pPr algn="r" eaLnBrk="1">
                <a:lnSpc>
                  <a:spcPct val="98000"/>
                </a:lnSpc>
              </a:pPr>
              <a:t>72</a:t>
            </a:fld>
            <a:endParaRPr lang="en-GB" sz="1500">
              <a:solidFill>
                <a:srgbClr val="000000"/>
              </a:solidFill>
              <a:latin typeface="Times New Roman" charset="0"/>
            </a:endParaRPr>
          </a:p>
        </p:txBody>
      </p:sp>
      <p:sp>
        <p:nvSpPr>
          <p:cNvPr id="256002" name="Text Box 2"/>
          <p:cNvSpPr txBox="1">
            <a:spLocks noChangeArrowheads="1"/>
          </p:cNvSpPr>
          <p:nvPr/>
        </p:nvSpPr>
        <p:spPr bwMode="auto">
          <a:xfrm>
            <a:off x="550863" y="4692651"/>
            <a:ext cx="10044112" cy="149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ct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9pPr>
          </a:lstStyle>
          <a:p>
            <a:pPr algn="ctr" eaLnBrk="1">
              <a:lnSpc>
                <a:spcPct val="96000"/>
              </a:lnSpc>
            </a:pPr>
            <a:r>
              <a:rPr lang="en-GB" sz="4800">
                <a:solidFill>
                  <a:srgbClr val="FFFFFF"/>
                </a:solidFill>
              </a:rPr>
              <a:t>Assign a Category</a:t>
            </a:r>
          </a:p>
        </p:txBody>
      </p:sp>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49" name="Text Box 1"/>
          <p:cNvSpPr txBox="1">
            <a:spLocks noChangeArrowheads="1"/>
          </p:cNvSpPr>
          <p:nvPr/>
        </p:nvSpPr>
        <p:spPr bwMode="auto">
          <a:xfrm>
            <a:off x="557213" y="301626"/>
            <a:ext cx="10044112" cy="614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ct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9pPr>
          </a:lstStyle>
          <a:p>
            <a:pPr eaLnBrk="1" hangingPunct="1">
              <a:lnSpc>
                <a:spcPct val="92000"/>
              </a:lnSpc>
            </a:pPr>
            <a:r>
              <a:rPr lang="en-GB" sz="3600">
                <a:solidFill>
                  <a:srgbClr val="FFA300"/>
                </a:solidFill>
              </a:rPr>
              <a:t>Assign a Category</a:t>
            </a:r>
          </a:p>
        </p:txBody>
      </p:sp>
      <p:sp>
        <p:nvSpPr>
          <p:cNvPr id="258050" name="Rectangle 6"/>
          <p:cNvSpPr>
            <a:spLocks noChangeArrowheads="1"/>
          </p:cNvSpPr>
          <p:nvPr/>
        </p:nvSpPr>
        <p:spPr bwMode="auto">
          <a:xfrm>
            <a:off x="436564" y="1136650"/>
            <a:ext cx="10333037" cy="542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marL="531813" indent="-315913" defTabSz="911225" eaLnBrk="0">
              <a:lnSpc>
                <a:spcPct val="98000"/>
              </a:lnSpc>
              <a:spcAft>
                <a:spcPts val="1425"/>
              </a:spcAft>
              <a:buClr>
                <a:srgbClr val="FFA300"/>
              </a:buClr>
              <a:buSzPct val="120000"/>
              <a:buFont typeface="Segoe UI" charset="0"/>
              <a:buChar char="»"/>
            </a:pPr>
            <a:endParaRPr lang="en-US" sz="2200" b="1" i="1">
              <a:solidFill>
                <a:srgbClr val="4C4C4C"/>
              </a:solidFill>
            </a:endParaRPr>
          </a:p>
        </p:txBody>
      </p:sp>
      <p:pic>
        <p:nvPicPr>
          <p:cNvPr id="258051" name="Imag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58888" y="1100138"/>
            <a:ext cx="9117012" cy="565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58052" name="Connecteur en arc 16"/>
          <p:cNvCxnSpPr>
            <a:cxnSpLocks noChangeShapeType="1"/>
            <a:stCxn id="258054" idx="1"/>
          </p:cNvCxnSpPr>
          <p:nvPr/>
        </p:nvCxnSpPr>
        <p:spPr bwMode="auto">
          <a:xfrm rot="10800000" flipV="1">
            <a:off x="5364163" y="1331914"/>
            <a:ext cx="720725" cy="719137"/>
          </a:xfrm>
          <a:prstGeom prst="curvedConnector2">
            <a:avLst/>
          </a:prstGeom>
          <a:noFill/>
          <a:ln w="28575">
            <a:solidFill>
              <a:srgbClr val="FF0000"/>
            </a:solidFill>
            <a:round/>
            <a:headEnd/>
            <a:tailEnd type="triangle" w="lg" len="lg"/>
          </a:ln>
          <a:extLst>
            <a:ext uri="{909E8E84-426E-40dd-AFC4-6F175D3DCCD1}">
              <a14:hiddenFill xmlns:a14="http://schemas.microsoft.com/office/drawing/2010/main">
                <a:noFill/>
              </a14:hiddenFill>
            </a:ext>
          </a:extLst>
        </p:spPr>
      </p:cxnSp>
      <p:sp>
        <p:nvSpPr>
          <p:cNvPr id="258053" name="Text Box 2"/>
          <p:cNvSpPr>
            <a:spLocks noChangeArrowheads="1"/>
          </p:cNvSpPr>
          <p:nvPr/>
        </p:nvSpPr>
        <p:spPr bwMode="auto">
          <a:xfrm>
            <a:off x="6156325" y="2124075"/>
            <a:ext cx="2232025" cy="431800"/>
          </a:xfrm>
          <a:prstGeom prst="wedgeRoundRectCallout">
            <a:avLst>
              <a:gd name="adj1" fmla="val -32991"/>
              <a:gd name="adj2" fmla="val 157528"/>
              <a:gd name="adj3" fmla="val 16667"/>
            </a:avLst>
          </a:prstGeom>
          <a:solidFill>
            <a:srgbClr val="FFFF99"/>
          </a:solidFill>
          <a:ln w="9525">
            <a:solidFill>
              <a:schemeClr val="tx1"/>
            </a:solidFill>
            <a:round/>
            <a:headEnd/>
            <a:tailEnd/>
          </a:ln>
        </p:spPr>
        <p:txBody>
          <a:bodyPr lIns="71801" tIns="46673" rIns="71801" bIns="46673"/>
          <a:lstStyle/>
          <a:p>
            <a:pPr marL="255588" indent="-252413" hangingPunct="1">
              <a:lnSpc>
                <a:spcPct val="92000"/>
              </a:lnSpc>
              <a:spcAft>
                <a:spcPts val="1425"/>
              </a:spcAft>
              <a:buSzPct val="70000"/>
              <a:tabLst>
                <a:tab pos="255588" algn="l"/>
                <a:tab pos="712788" algn="l"/>
                <a:tab pos="1168400" algn="l"/>
                <a:tab pos="1624013" algn="l"/>
                <a:tab pos="2079625" algn="l"/>
                <a:tab pos="2536825" algn="l"/>
                <a:tab pos="2992438" algn="l"/>
                <a:tab pos="3448050" algn="l"/>
                <a:tab pos="3905250" algn="l"/>
                <a:tab pos="4359275" algn="l"/>
                <a:tab pos="4816475" algn="l"/>
                <a:tab pos="5272088" algn="l"/>
                <a:tab pos="5727700" algn="l"/>
                <a:tab pos="6184900" algn="l"/>
                <a:tab pos="6640513" algn="l"/>
                <a:tab pos="7096125" algn="l"/>
                <a:tab pos="7551738" algn="l"/>
                <a:tab pos="8008938" algn="l"/>
                <a:tab pos="8462963" algn="l"/>
                <a:tab pos="8920163" algn="l"/>
                <a:tab pos="9374188" algn="l"/>
              </a:tabLst>
            </a:pPr>
            <a:r>
              <a:rPr lang="en-GB" sz="2000" b="1">
                <a:solidFill>
                  <a:srgbClr val="4C4C4C"/>
                </a:solidFill>
              </a:rPr>
              <a:t>Category trees</a:t>
            </a:r>
          </a:p>
        </p:txBody>
      </p:sp>
      <p:sp>
        <p:nvSpPr>
          <p:cNvPr id="258054" name="Rectangle à coins arrondis 8"/>
          <p:cNvSpPr>
            <a:spLocks noChangeArrowheads="1"/>
          </p:cNvSpPr>
          <p:nvPr/>
        </p:nvSpPr>
        <p:spPr bwMode="auto">
          <a:xfrm>
            <a:off x="6084888" y="1116014"/>
            <a:ext cx="2159000" cy="431800"/>
          </a:xfrm>
          <a:prstGeom prst="roundRect">
            <a:avLst>
              <a:gd name="adj" fmla="val 9949"/>
            </a:avLst>
          </a:prstGeom>
          <a:noFill/>
          <a:ln w="31750">
            <a:solidFill>
              <a:srgbClr val="FF0000"/>
            </a:solidFill>
            <a:round/>
            <a:headEnd/>
            <a:tailEnd/>
          </a:ln>
          <a:extLst>
            <a:ext uri="{909E8E84-426E-40dd-AFC4-6F175D3DCCD1}">
              <a14:hiddenFill xmlns:a14="http://schemas.microsoft.com/office/drawing/2010/main">
                <a:solidFill>
                  <a:srgbClr val="FFFFFF"/>
                </a:solidFill>
              </a14:hiddenFill>
            </a:ext>
          </a:extLst>
        </p:spPr>
        <p:txBody>
          <a:bodyPr lIns="91190" tIns="45599" rIns="91190" bIns="45599"/>
          <a:lstStyle/>
          <a:p>
            <a:endParaRPr lang="en-US">
              <a:solidFill>
                <a:srgbClr val="FFFFFF"/>
              </a:solidFill>
            </a:endParaRPr>
          </a:p>
        </p:txBody>
      </p:sp>
      <p:sp>
        <p:nvSpPr>
          <p:cNvPr id="258055" name="Text Box 2"/>
          <p:cNvSpPr>
            <a:spLocks noChangeArrowheads="1"/>
          </p:cNvSpPr>
          <p:nvPr/>
        </p:nvSpPr>
        <p:spPr bwMode="auto">
          <a:xfrm>
            <a:off x="7964489" y="6011864"/>
            <a:ext cx="2944812" cy="639762"/>
          </a:xfrm>
          <a:prstGeom prst="wedgeRoundRectCallout">
            <a:avLst>
              <a:gd name="adj1" fmla="val -79120"/>
              <a:gd name="adj2" fmla="val -159542"/>
              <a:gd name="adj3" fmla="val 16667"/>
            </a:avLst>
          </a:prstGeom>
          <a:solidFill>
            <a:srgbClr val="FFFF99"/>
          </a:solidFill>
          <a:ln w="9525">
            <a:solidFill>
              <a:schemeClr val="tx1"/>
            </a:solidFill>
            <a:round/>
            <a:headEnd/>
            <a:tailEnd/>
          </a:ln>
        </p:spPr>
        <p:txBody>
          <a:bodyPr lIns="71801" tIns="46673" rIns="71801" bIns="46673"/>
          <a:lstStyle/>
          <a:p>
            <a:pPr marL="255588" indent="-252413" hangingPunct="1">
              <a:lnSpc>
                <a:spcPct val="92000"/>
              </a:lnSpc>
              <a:spcAft>
                <a:spcPts val="1425"/>
              </a:spcAft>
              <a:buSzPct val="70000"/>
              <a:tabLst>
                <a:tab pos="255588" algn="l"/>
                <a:tab pos="712788" algn="l"/>
                <a:tab pos="1168400" algn="l"/>
                <a:tab pos="1624013" algn="l"/>
                <a:tab pos="2079625" algn="l"/>
                <a:tab pos="2536825" algn="l"/>
                <a:tab pos="2992438" algn="l"/>
                <a:tab pos="3448050" algn="l"/>
                <a:tab pos="3905250" algn="l"/>
                <a:tab pos="4359275" algn="l"/>
                <a:tab pos="4816475" algn="l"/>
                <a:tab pos="5272088" algn="l"/>
                <a:tab pos="5727700" algn="l"/>
                <a:tab pos="6184900" algn="l"/>
                <a:tab pos="6640513" algn="l"/>
                <a:tab pos="7096125" algn="l"/>
                <a:tab pos="7551738" algn="l"/>
                <a:tab pos="8008938" algn="l"/>
                <a:tab pos="8462963" algn="l"/>
                <a:tab pos="8920163" algn="l"/>
                <a:tab pos="9374188" algn="l"/>
              </a:tabLst>
            </a:pPr>
            <a:r>
              <a:rPr lang="en-GB" sz="2000" b="1">
                <a:solidFill>
                  <a:srgbClr val="4C4C4C"/>
                </a:solidFill>
              </a:rPr>
              <a:t>Categories inside of the tree “acme”</a:t>
            </a:r>
          </a:p>
        </p:txBody>
      </p:sp>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097" name="Text Box 1"/>
          <p:cNvSpPr txBox="1">
            <a:spLocks noChangeArrowheads="1"/>
          </p:cNvSpPr>
          <p:nvPr/>
        </p:nvSpPr>
        <p:spPr bwMode="auto">
          <a:xfrm>
            <a:off x="557213" y="301626"/>
            <a:ext cx="10044112" cy="614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ct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9pPr>
          </a:lstStyle>
          <a:p>
            <a:pPr eaLnBrk="1" hangingPunct="1">
              <a:lnSpc>
                <a:spcPct val="92000"/>
              </a:lnSpc>
            </a:pPr>
            <a:r>
              <a:rPr lang="en-GB" sz="3600">
                <a:solidFill>
                  <a:srgbClr val="FFA300"/>
                </a:solidFill>
              </a:rPr>
              <a:t>Assign a Category</a:t>
            </a:r>
          </a:p>
        </p:txBody>
      </p:sp>
      <p:sp>
        <p:nvSpPr>
          <p:cNvPr id="260098" name="Rectangle 6"/>
          <p:cNvSpPr>
            <a:spLocks noChangeArrowheads="1"/>
          </p:cNvSpPr>
          <p:nvPr/>
        </p:nvSpPr>
        <p:spPr bwMode="auto">
          <a:xfrm>
            <a:off x="436564" y="1136650"/>
            <a:ext cx="10333037" cy="542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marL="531813" indent="-315913" defTabSz="911225" eaLnBrk="0">
              <a:lnSpc>
                <a:spcPct val="98000"/>
              </a:lnSpc>
              <a:spcAft>
                <a:spcPts val="1425"/>
              </a:spcAft>
              <a:buClr>
                <a:srgbClr val="FFA300"/>
              </a:buClr>
              <a:buSzPct val="120000"/>
              <a:buFont typeface="Segoe UI" charset="0"/>
              <a:buChar char="»"/>
            </a:pPr>
            <a:endParaRPr lang="en-US" sz="2200" b="1" i="1">
              <a:solidFill>
                <a:srgbClr val="4C4C4C"/>
              </a:solidFill>
            </a:endParaRPr>
          </a:p>
        </p:txBody>
      </p:sp>
      <p:pic>
        <p:nvPicPr>
          <p:cNvPr id="260099" name="Imag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39751" y="1835151"/>
            <a:ext cx="10285413" cy="3438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145" name="Text Box 1"/>
          <p:cNvSpPr txBox="1">
            <a:spLocks noChangeArrowheads="1"/>
          </p:cNvSpPr>
          <p:nvPr/>
        </p:nvSpPr>
        <p:spPr bwMode="auto">
          <a:xfrm>
            <a:off x="557213" y="301626"/>
            <a:ext cx="10044112" cy="614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ct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9pPr>
          </a:lstStyle>
          <a:p>
            <a:pPr eaLnBrk="1" hangingPunct="1">
              <a:lnSpc>
                <a:spcPct val="92000"/>
              </a:lnSpc>
            </a:pPr>
            <a:r>
              <a:rPr lang="en-GB" sz="3600">
                <a:solidFill>
                  <a:srgbClr val="FFA300"/>
                </a:solidFill>
              </a:rPr>
              <a:t>Result: Published Article in Defense Category</a:t>
            </a:r>
          </a:p>
        </p:txBody>
      </p:sp>
      <p:sp>
        <p:nvSpPr>
          <p:cNvPr id="262146" name="Rectangle 6"/>
          <p:cNvSpPr>
            <a:spLocks noChangeArrowheads="1"/>
          </p:cNvSpPr>
          <p:nvPr/>
        </p:nvSpPr>
        <p:spPr bwMode="auto">
          <a:xfrm>
            <a:off x="436564" y="1136650"/>
            <a:ext cx="10333037" cy="542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marL="531813" indent="-315913" defTabSz="911225" eaLnBrk="0">
              <a:lnSpc>
                <a:spcPct val="98000"/>
              </a:lnSpc>
              <a:spcAft>
                <a:spcPts val="1425"/>
              </a:spcAft>
              <a:buClr>
                <a:srgbClr val="FFA300"/>
              </a:buClr>
              <a:buSzPct val="120000"/>
              <a:buFont typeface="Segoe UI" charset="0"/>
              <a:buChar char="»"/>
            </a:pPr>
            <a:endParaRPr lang="en-US" sz="2200" b="1" i="1">
              <a:solidFill>
                <a:srgbClr val="4C4C4C"/>
              </a:solidFill>
            </a:endParaRPr>
          </a:p>
        </p:txBody>
      </p:sp>
      <p:pic>
        <p:nvPicPr>
          <p:cNvPr id="262147" name="Image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003301"/>
            <a:ext cx="11160125" cy="5535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193" name="Text Box 1"/>
          <p:cNvSpPr txBox="1">
            <a:spLocks noChangeArrowheads="1"/>
          </p:cNvSpPr>
          <p:nvPr/>
        </p:nvSpPr>
        <p:spPr bwMode="auto">
          <a:xfrm>
            <a:off x="557213" y="301626"/>
            <a:ext cx="10044112" cy="614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ct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9pPr>
          </a:lstStyle>
          <a:p>
            <a:pPr eaLnBrk="1" hangingPunct="1">
              <a:lnSpc>
                <a:spcPct val="92000"/>
              </a:lnSpc>
            </a:pPr>
            <a:r>
              <a:rPr lang="en-GB" sz="3600">
                <a:solidFill>
                  <a:srgbClr val="FFA300"/>
                </a:solidFill>
              </a:rPr>
              <a:t>Exercise: New Content, Publication, Categories</a:t>
            </a:r>
          </a:p>
        </p:txBody>
      </p:sp>
      <p:sp>
        <p:nvSpPr>
          <p:cNvPr id="264194" name="Rectangle 6"/>
          <p:cNvSpPr>
            <a:spLocks noChangeArrowheads="1"/>
          </p:cNvSpPr>
          <p:nvPr/>
        </p:nvSpPr>
        <p:spPr bwMode="auto">
          <a:xfrm>
            <a:off x="436564" y="1136650"/>
            <a:ext cx="10333037" cy="542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marL="530225" indent="-315913" defTabSz="911225" eaLnBrk="0">
              <a:lnSpc>
                <a:spcPct val="98000"/>
              </a:lnSpc>
              <a:spcAft>
                <a:spcPts val="1425"/>
              </a:spcAft>
              <a:buClr>
                <a:srgbClr val="FFA300"/>
              </a:buClr>
              <a:buSzPct val="120000"/>
            </a:pPr>
            <a:r>
              <a:rPr lang="en-US" sz="2800" b="1" i="1">
                <a:solidFill>
                  <a:srgbClr val="333333"/>
                </a:solidFill>
              </a:rPr>
              <a:t>Do everything from the previous slides!</a:t>
            </a:r>
          </a:p>
          <a:p>
            <a:pPr marL="530225" indent="-315913" defTabSz="911225" eaLnBrk="0">
              <a:lnSpc>
                <a:spcPct val="98000"/>
              </a:lnSpc>
              <a:spcAft>
                <a:spcPts val="1425"/>
              </a:spcAft>
              <a:buClr>
                <a:srgbClr val="FFA300"/>
              </a:buClr>
              <a:buSzPct val="120000"/>
              <a:buFont typeface="Segoe UI" charset="0"/>
              <a:buChar char="»"/>
            </a:pPr>
            <a:r>
              <a:rPr lang="en-US" sz="2000" b="1" i="1">
                <a:solidFill>
                  <a:srgbClr val="333333"/>
                </a:solidFill>
              </a:rPr>
              <a:t>Create a new site called “bike” - if you haven’t yet.</a:t>
            </a:r>
          </a:p>
          <a:p>
            <a:pPr marL="530225" indent="-315913" defTabSz="911225" eaLnBrk="0">
              <a:lnSpc>
                <a:spcPct val="98000"/>
              </a:lnSpc>
              <a:spcAft>
                <a:spcPts val="1425"/>
              </a:spcAft>
              <a:buClr>
                <a:srgbClr val="FFA300"/>
              </a:buClr>
              <a:buSzPct val="120000"/>
              <a:buFont typeface="Segoe UI" charset="0"/>
              <a:buChar char="»"/>
            </a:pPr>
            <a:r>
              <a:rPr lang="en-US" sz="2000" b="1" i="1">
                <a:solidFill>
                  <a:srgbClr val="333333"/>
                </a:solidFill>
              </a:rPr>
              <a:t>Open the Sites Explorer (Tools -&gt; Content -&gt; Sites Explorer).</a:t>
            </a:r>
          </a:p>
          <a:p>
            <a:pPr marL="530225" indent="-315913" defTabSz="911225" eaLnBrk="0">
              <a:lnSpc>
                <a:spcPct val="98000"/>
              </a:lnSpc>
              <a:spcAft>
                <a:spcPts val="1425"/>
              </a:spcAft>
              <a:buClr>
                <a:srgbClr val="FFA300"/>
              </a:buClr>
              <a:buSzPct val="120000"/>
              <a:buFont typeface="Segoe UI" charset="0"/>
              <a:buChar char="»"/>
            </a:pPr>
            <a:r>
              <a:rPr lang="en-US" sz="2000" b="1" i="1">
                <a:solidFill>
                  <a:srgbClr val="333333"/>
                </a:solidFill>
              </a:rPr>
              <a:t>Open “/bike/web contents/Powers” and create a new article of the node type “article” called Bicycle, copy and paste the wikipedia article about bicycles.</a:t>
            </a:r>
          </a:p>
          <a:p>
            <a:pPr marL="530225" indent="-315913" defTabSz="911225" eaLnBrk="0">
              <a:lnSpc>
                <a:spcPct val="98000"/>
              </a:lnSpc>
              <a:spcAft>
                <a:spcPts val="1425"/>
              </a:spcAft>
              <a:buClr>
                <a:srgbClr val="FFA300"/>
              </a:buClr>
              <a:buSzPct val="120000"/>
              <a:buFont typeface="Segoe UI" charset="0"/>
              <a:buChar char="»"/>
            </a:pPr>
            <a:r>
              <a:rPr lang="en-US" sz="2000" b="1" i="1">
                <a:solidFill>
                  <a:srgbClr val="333333"/>
                </a:solidFill>
              </a:rPr>
              <a:t>Open “Manage Publications” for the article “Bicycle” and publish it.</a:t>
            </a:r>
          </a:p>
          <a:p>
            <a:pPr marL="530225" indent="-315913" defTabSz="911225" eaLnBrk="0">
              <a:lnSpc>
                <a:spcPct val="98000"/>
              </a:lnSpc>
              <a:spcAft>
                <a:spcPts val="1425"/>
              </a:spcAft>
              <a:buClr>
                <a:srgbClr val="FFA300"/>
              </a:buClr>
              <a:buSzPct val="120000"/>
              <a:buFont typeface="Segoe UI" charset="0"/>
              <a:buChar char="»"/>
            </a:pPr>
            <a:r>
              <a:rPr lang="en-US" sz="2000" b="1" i="1">
                <a:solidFill>
                  <a:srgbClr val="333333"/>
                </a:solidFill>
              </a:rPr>
              <a:t>Open “Manage Categories” and add “Bicycle” to “acme/Defense” and “acme/Movement”.</a:t>
            </a:r>
          </a:p>
          <a:p>
            <a:pPr marL="530225" indent="-315913" defTabSz="911225" eaLnBrk="0">
              <a:lnSpc>
                <a:spcPct val="98000"/>
              </a:lnSpc>
              <a:spcAft>
                <a:spcPts val="1425"/>
              </a:spcAft>
              <a:buClr>
                <a:srgbClr val="FFA300"/>
              </a:buClr>
              <a:buSzPct val="120000"/>
              <a:buFont typeface="Segoe UI" charset="0"/>
              <a:buChar char="»"/>
            </a:pPr>
            <a:r>
              <a:rPr lang="en-US" sz="2000" b="1" i="1">
                <a:solidFill>
                  <a:srgbClr val="333333"/>
                </a:solidFill>
              </a:rPr>
              <a:t>Go to the home page, hover over the products navigation entry and click on “Bicycle”.</a:t>
            </a:r>
          </a:p>
          <a:p>
            <a:pPr marL="955675" lvl="1" indent="-315913" defTabSz="911225" eaLnBrk="0">
              <a:lnSpc>
                <a:spcPct val="98000"/>
              </a:lnSpc>
              <a:spcAft>
                <a:spcPts val="1425"/>
              </a:spcAft>
              <a:buClr>
                <a:srgbClr val="FFA300"/>
              </a:buClr>
              <a:buSzPct val="120000"/>
              <a:buFont typeface="Segoe UI" charset="0"/>
              <a:buChar char="»"/>
            </a:pPr>
            <a:endParaRPr lang="en-US" sz="2000" b="1" i="1">
              <a:solidFill>
                <a:srgbClr val="333333"/>
              </a:solidFill>
            </a:endParaRPr>
          </a:p>
        </p:txBody>
      </p:sp>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41" name="Text Box 1"/>
          <p:cNvSpPr txBox="1">
            <a:spLocks noChangeArrowheads="1"/>
          </p:cNvSpPr>
          <p:nvPr/>
        </p:nvSpPr>
        <p:spPr bwMode="auto">
          <a:xfrm>
            <a:off x="557213" y="301626"/>
            <a:ext cx="10044112" cy="614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ct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9pPr>
          </a:lstStyle>
          <a:p>
            <a:pPr eaLnBrk="1" hangingPunct="1">
              <a:lnSpc>
                <a:spcPct val="92000"/>
              </a:lnSpc>
            </a:pPr>
            <a:r>
              <a:rPr lang="en-GB" sz="3600">
                <a:solidFill>
                  <a:srgbClr val="FFA300"/>
                </a:solidFill>
              </a:rPr>
              <a:t>Exercise: Draft and Publish</a:t>
            </a:r>
          </a:p>
        </p:txBody>
      </p:sp>
      <p:sp>
        <p:nvSpPr>
          <p:cNvPr id="266242" name="Rectangle 6"/>
          <p:cNvSpPr>
            <a:spLocks noChangeArrowheads="1"/>
          </p:cNvSpPr>
          <p:nvPr/>
        </p:nvSpPr>
        <p:spPr bwMode="auto">
          <a:xfrm>
            <a:off x="436564" y="1136650"/>
            <a:ext cx="10333037" cy="542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marL="530225" indent="-315913" defTabSz="911225" eaLnBrk="0">
              <a:lnSpc>
                <a:spcPct val="98000"/>
              </a:lnSpc>
              <a:spcAft>
                <a:spcPts val="1425"/>
              </a:spcAft>
              <a:buClr>
                <a:srgbClr val="FFA300"/>
              </a:buClr>
              <a:buSzPct val="120000"/>
            </a:pPr>
            <a:r>
              <a:rPr lang="en-US" sz="2800" b="1" i="1">
                <a:solidFill>
                  <a:srgbClr val="333333"/>
                </a:solidFill>
              </a:rPr>
              <a:t>Draft and Publish</a:t>
            </a:r>
          </a:p>
          <a:p>
            <a:pPr marL="530225" indent="-315913" defTabSz="911225" eaLnBrk="0">
              <a:lnSpc>
                <a:spcPct val="98000"/>
              </a:lnSpc>
              <a:spcAft>
                <a:spcPts val="1425"/>
              </a:spcAft>
              <a:buClr>
                <a:srgbClr val="FFA300"/>
              </a:buClr>
              <a:buSzPct val="120000"/>
              <a:buFont typeface="Segoe UI" charset="0"/>
              <a:buChar char="»"/>
            </a:pPr>
            <a:r>
              <a:rPr lang="en-US" sz="2000" b="1" i="1">
                <a:solidFill>
                  <a:srgbClr val="333333"/>
                </a:solidFill>
              </a:rPr>
              <a:t>Login as John. Open the Bike site. </a:t>
            </a:r>
          </a:p>
          <a:p>
            <a:pPr marL="530225" indent="-315913" defTabSz="911225" eaLnBrk="0">
              <a:lnSpc>
                <a:spcPct val="98000"/>
              </a:lnSpc>
              <a:spcAft>
                <a:spcPts val="1425"/>
              </a:spcAft>
              <a:buClr>
                <a:srgbClr val="FFA300"/>
              </a:buClr>
              <a:buSzPct val="120000"/>
              <a:buFont typeface="Segoe UI" charset="0"/>
              <a:buChar char="»"/>
            </a:pPr>
            <a:r>
              <a:rPr lang="en-US" sz="2000" b="1" i="1">
                <a:solidFill>
                  <a:srgbClr val="333333"/>
                </a:solidFill>
              </a:rPr>
              <a:t>Switch to Content mode.</a:t>
            </a:r>
          </a:p>
          <a:p>
            <a:pPr marL="530225" indent="-315913" defTabSz="911225" eaLnBrk="0">
              <a:lnSpc>
                <a:spcPct val="98000"/>
              </a:lnSpc>
              <a:spcAft>
                <a:spcPts val="1425"/>
              </a:spcAft>
              <a:buClr>
                <a:srgbClr val="FFA300"/>
              </a:buClr>
              <a:buSzPct val="120000"/>
              <a:buFont typeface="Segoe UI" charset="0"/>
              <a:buChar char="»"/>
            </a:pPr>
            <a:r>
              <a:rPr lang="en-US" sz="2000" b="1" i="1">
                <a:solidFill>
                  <a:srgbClr val="333333"/>
                </a:solidFill>
              </a:rPr>
              <a:t>Modify a Content Detail Portlet and click on “Save”.  Go back to the homepage (green arrow). Click on the button “Publish”. </a:t>
            </a:r>
          </a:p>
          <a:p>
            <a:pPr marL="530225" indent="-315913" defTabSz="911225" eaLnBrk="0">
              <a:lnSpc>
                <a:spcPct val="98000"/>
              </a:lnSpc>
              <a:spcAft>
                <a:spcPts val="1425"/>
              </a:spcAft>
              <a:buClr>
                <a:srgbClr val="FFA300"/>
              </a:buClr>
              <a:buSzPct val="120000"/>
              <a:buFont typeface="Segoe UI" charset="0"/>
              <a:buChar char="»"/>
            </a:pPr>
            <a:r>
              <a:rPr lang="en-US" sz="2000" b="1" i="1">
                <a:solidFill>
                  <a:srgbClr val="333333"/>
                </a:solidFill>
              </a:rPr>
              <a:t>Switch to “Content” mode. As the content is published, the modifications are always visible. </a:t>
            </a:r>
          </a:p>
          <a:p>
            <a:pPr marL="530225" indent="-315913" defTabSz="911225" eaLnBrk="0">
              <a:lnSpc>
                <a:spcPct val="98000"/>
              </a:lnSpc>
              <a:spcAft>
                <a:spcPts val="1425"/>
              </a:spcAft>
              <a:buClr>
                <a:srgbClr val="FFA300"/>
              </a:buClr>
              <a:buSzPct val="120000"/>
              <a:buFont typeface="Segoe UI" charset="0"/>
              <a:buChar char="»"/>
            </a:pPr>
            <a:r>
              <a:rPr lang="en-US" sz="2000" b="1" i="1">
                <a:solidFill>
                  <a:srgbClr val="333333"/>
                </a:solidFill>
              </a:rPr>
              <a:t>Modify the content again and click on “Save”. Do not publish it. Go back to the homepage.</a:t>
            </a:r>
          </a:p>
          <a:p>
            <a:pPr marL="530225" indent="-315913" defTabSz="911225" eaLnBrk="0">
              <a:lnSpc>
                <a:spcPct val="98000"/>
              </a:lnSpc>
              <a:spcAft>
                <a:spcPts val="1425"/>
              </a:spcAft>
              <a:buClr>
                <a:srgbClr val="FFA300"/>
              </a:buClr>
              <a:buSzPct val="120000"/>
              <a:buFont typeface="Segoe UI" charset="0"/>
              <a:buChar char="»"/>
            </a:pPr>
            <a:r>
              <a:rPr lang="en-US" sz="2000" b="1" i="1">
                <a:solidFill>
                  <a:srgbClr val="333333"/>
                </a:solidFill>
              </a:rPr>
              <a:t>Switch between “Content” and “Published” mode and see how the published and draft content differs.</a:t>
            </a:r>
          </a:p>
          <a:p>
            <a:pPr marL="955675" lvl="1" indent="-315913" defTabSz="911225" eaLnBrk="0">
              <a:lnSpc>
                <a:spcPct val="98000"/>
              </a:lnSpc>
              <a:spcAft>
                <a:spcPts val="1425"/>
              </a:spcAft>
              <a:buClr>
                <a:srgbClr val="FFA300"/>
              </a:buClr>
              <a:buSzPct val="120000"/>
              <a:buFont typeface="Segoe UI" charset="0"/>
              <a:buChar char="»"/>
            </a:pPr>
            <a:endParaRPr lang="en-US" sz="2000" b="1" i="1">
              <a:solidFill>
                <a:srgbClr val="333333"/>
              </a:solidFill>
            </a:endParaRPr>
          </a:p>
        </p:txBody>
      </p:sp>
      <p:pic>
        <p:nvPicPr>
          <p:cNvPr id="266243" name="Imag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084889" y="1116014"/>
            <a:ext cx="1562100" cy="158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244" name="Rectangle à coins arrondis 12"/>
          <p:cNvSpPr>
            <a:spLocks noChangeArrowheads="1"/>
          </p:cNvSpPr>
          <p:nvPr/>
        </p:nvSpPr>
        <p:spPr bwMode="auto">
          <a:xfrm>
            <a:off x="6227763" y="1619250"/>
            <a:ext cx="1081087" cy="358775"/>
          </a:xfrm>
          <a:prstGeom prst="roundRect">
            <a:avLst>
              <a:gd name="adj" fmla="val 9949"/>
            </a:avLst>
          </a:prstGeom>
          <a:noFill/>
          <a:ln w="31750">
            <a:solidFill>
              <a:srgbClr val="FF0000"/>
            </a:solidFill>
            <a:round/>
            <a:headEnd/>
            <a:tailEnd/>
          </a:ln>
          <a:extLst>
            <a:ext uri="{909E8E84-426E-40dd-AFC4-6F175D3DCCD1}">
              <a14:hiddenFill xmlns:a14="http://schemas.microsoft.com/office/drawing/2010/main">
                <a:solidFill>
                  <a:srgbClr val="FFFFFF"/>
                </a:solidFill>
              </a14:hiddenFill>
            </a:ext>
          </a:extLst>
        </p:spPr>
        <p:txBody>
          <a:bodyPr lIns="91190" tIns="45599" rIns="91190" bIns="45599"/>
          <a:lstStyle/>
          <a:p>
            <a:endParaRPr lang="en-US">
              <a:solidFill>
                <a:srgbClr val="FFFFFF"/>
              </a:solidFill>
            </a:endParaRPr>
          </a:p>
        </p:txBody>
      </p:sp>
      <p:pic>
        <p:nvPicPr>
          <p:cNvPr id="266245" name="Image 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883525" y="1144588"/>
            <a:ext cx="2374899" cy="140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246" name="Rectangle à coins arrondis 12"/>
          <p:cNvSpPr>
            <a:spLocks noChangeArrowheads="1"/>
          </p:cNvSpPr>
          <p:nvPr/>
        </p:nvSpPr>
        <p:spPr bwMode="auto">
          <a:xfrm>
            <a:off x="9502775" y="1042989"/>
            <a:ext cx="395288" cy="503237"/>
          </a:xfrm>
          <a:prstGeom prst="roundRect">
            <a:avLst>
              <a:gd name="adj" fmla="val 9949"/>
            </a:avLst>
          </a:prstGeom>
          <a:noFill/>
          <a:ln w="31750">
            <a:solidFill>
              <a:srgbClr val="FF0000"/>
            </a:solidFill>
            <a:round/>
            <a:headEnd/>
            <a:tailEnd/>
          </a:ln>
          <a:extLst>
            <a:ext uri="{909E8E84-426E-40dd-AFC4-6F175D3DCCD1}">
              <a14:hiddenFill xmlns:a14="http://schemas.microsoft.com/office/drawing/2010/main">
                <a:solidFill>
                  <a:srgbClr val="FFFFFF"/>
                </a:solidFill>
              </a14:hiddenFill>
            </a:ext>
          </a:extLst>
        </p:spPr>
        <p:txBody>
          <a:bodyPr lIns="91190" tIns="45599" rIns="91190" bIns="45599"/>
          <a:lstStyle/>
          <a:p>
            <a:endParaRPr lang="en-US">
              <a:solidFill>
                <a:srgbClr val="FFFFFF"/>
              </a:solidFill>
            </a:endParaRPr>
          </a:p>
        </p:txBody>
      </p:sp>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289" name="Text Box 1"/>
          <p:cNvSpPr txBox="1">
            <a:spLocks noChangeArrowheads="1"/>
          </p:cNvSpPr>
          <p:nvPr/>
        </p:nvSpPr>
        <p:spPr bwMode="auto">
          <a:xfrm>
            <a:off x="8001000" y="6886575"/>
            <a:ext cx="2598738"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9pPr>
          </a:lstStyle>
          <a:p>
            <a:pPr algn="r" eaLnBrk="1">
              <a:lnSpc>
                <a:spcPct val="98000"/>
              </a:lnSpc>
              <a:buFont typeface="Wingdings" charset="0"/>
              <a:buNone/>
            </a:pPr>
            <a:fld id="{56C00B1C-82C1-D043-923F-2CB3F9ADCC4A}" type="slidenum">
              <a:rPr lang="en-GB" sz="1500">
                <a:solidFill>
                  <a:srgbClr val="000000"/>
                </a:solidFill>
                <a:latin typeface="Times New Roman" charset="0"/>
              </a:rPr>
              <a:pPr algn="r" eaLnBrk="1">
                <a:lnSpc>
                  <a:spcPct val="98000"/>
                </a:lnSpc>
                <a:buFont typeface="Wingdings" charset="0"/>
                <a:buNone/>
              </a:pPr>
              <a:t>78</a:t>
            </a:fld>
            <a:endParaRPr lang="en-GB" sz="1500">
              <a:solidFill>
                <a:srgbClr val="000000"/>
              </a:solidFill>
              <a:latin typeface="Times New Roman" charset="0"/>
            </a:endParaRPr>
          </a:p>
        </p:txBody>
      </p:sp>
      <p:sp>
        <p:nvSpPr>
          <p:cNvPr id="268290" name="Text Box 2"/>
          <p:cNvSpPr txBox="1">
            <a:spLocks noChangeArrowheads="1"/>
          </p:cNvSpPr>
          <p:nvPr/>
        </p:nvSpPr>
        <p:spPr bwMode="auto">
          <a:xfrm>
            <a:off x="550863" y="4692651"/>
            <a:ext cx="10044112" cy="149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ct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9pPr>
          </a:lstStyle>
          <a:p>
            <a:pPr algn="ctr" eaLnBrk="1">
              <a:lnSpc>
                <a:spcPct val="96000"/>
              </a:lnSpc>
            </a:pPr>
            <a:r>
              <a:rPr lang="en-GB" sz="4800">
                <a:solidFill>
                  <a:srgbClr val="FFFFFF"/>
                </a:solidFill>
              </a:rPr>
              <a:t>Upload an Image</a:t>
            </a:r>
          </a:p>
        </p:txBody>
      </p:sp>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337" name="Text Box 1"/>
          <p:cNvSpPr txBox="1">
            <a:spLocks noChangeArrowheads="1"/>
          </p:cNvSpPr>
          <p:nvPr/>
        </p:nvSpPr>
        <p:spPr bwMode="auto">
          <a:xfrm>
            <a:off x="557213" y="301626"/>
            <a:ext cx="10044112" cy="614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ct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9pPr>
          </a:lstStyle>
          <a:p>
            <a:pPr eaLnBrk="1" hangingPunct="1">
              <a:lnSpc>
                <a:spcPct val="92000"/>
              </a:lnSpc>
            </a:pPr>
            <a:r>
              <a:rPr lang="en-GB" sz="3600">
                <a:solidFill>
                  <a:srgbClr val="FFA300"/>
                </a:solidFill>
              </a:rPr>
              <a:t>CK Editor Upload Image</a:t>
            </a:r>
          </a:p>
        </p:txBody>
      </p:sp>
      <p:sp>
        <p:nvSpPr>
          <p:cNvPr id="270338" name="Rectangle 6"/>
          <p:cNvSpPr>
            <a:spLocks noChangeArrowheads="1"/>
          </p:cNvSpPr>
          <p:nvPr/>
        </p:nvSpPr>
        <p:spPr bwMode="auto">
          <a:xfrm>
            <a:off x="436564" y="1136650"/>
            <a:ext cx="10333037" cy="542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marL="498475" indent="-315913" defTabSz="911225" eaLnBrk="0">
              <a:lnSpc>
                <a:spcPct val="98000"/>
              </a:lnSpc>
              <a:spcAft>
                <a:spcPts val="1425"/>
              </a:spcAft>
              <a:buSzPct val="70000"/>
            </a:pPr>
            <a:endParaRPr lang="en-US" sz="2600" b="1" i="1">
              <a:solidFill>
                <a:srgbClr val="333333"/>
              </a:solidFill>
            </a:endParaRPr>
          </a:p>
        </p:txBody>
      </p:sp>
      <p:pic>
        <p:nvPicPr>
          <p:cNvPr id="270339" name="Imag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66725" y="1331913"/>
            <a:ext cx="7777163" cy="3113087"/>
          </a:xfrm>
          <a:prstGeom prst="rect">
            <a:avLst/>
          </a:prstGeom>
          <a:noFill/>
          <a:ln w="9525">
            <a:solidFill>
              <a:srgbClr val="B3B3B3"/>
            </a:solidFill>
            <a:miter lim="800000"/>
            <a:headEnd/>
            <a:tailEnd/>
          </a:ln>
          <a:extLst>
            <a:ext uri="{909E8E84-426E-40dd-AFC4-6F175D3DCCD1}">
              <a14:hiddenFill xmlns:a14="http://schemas.microsoft.com/office/drawing/2010/main">
                <a:solidFill>
                  <a:srgbClr val="FFFFFF"/>
                </a:solidFill>
              </a14:hiddenFill>
            </a:ext>
          </a:extLst>
        </p:spPr>
      </p:pic>
      <p:pic>
        <p:nvPicPr>
          <p:cNvPr id="270340" name="Imag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760789" y="4710113"/>
            <a:ext cx="6734175" cy="1816100"/>
          </a:xfrm>
          <a:prstGeom prst="rect">
            <a:avLst/>
          </a:prstGeom>
          <a:noFill/>
          <a:ln w="9525">
            <a:solidFill>
              <a:srgbClr val="B3B3B3"/>
            </a:solidFill>
            <a:miter lim="800000"/>
            <a:headEnd/>
            <a:tailEnd/>
          </a:ln>
          <a:extLst>
            <a:ext uri="{909E8E84-426E-40dd-AFC4-6F175D3DCCD1}">
              <a14:hiddenFill xmlns:a14="http://schemas.microsoft.com/office/drawing/2010/main">
                <a:solidFill>
                  <a:srgbClr val="FFFFFF"/>
                </a:solidFill>
              </a14:hiddenFill>
            </a:ext>
          </a:extLst>
        </p:spPr>
      </p:pic>
      <p:sp>
        <p:nvSpPr>
          <p:cNvPr id="270341" name="Text Box 2"/>
          <p:cNvSpPr>
            <a:spLocks noChangeArrowheads="1"/>
          </p:cNvSpPr>
          <p:nvPr/>
        </p:nvSpPr>
        <p:spPr bwMode="auto">
          <a:xfrm>
            <a:off x="9180513" y="1116014"/>
            <a:ext cx="1800225" cy="431800"/>
          </a:xfrm>
          <a:prstGeom prst="wedgeRoundRectCallout">
            <a:avLst>
              <a:gd name="adj1" fmla="val -99431"/>
              <a:gd name="adj2" fmla="val 69963"/>
              <a:gd name="adj3" fmla="val 16667"/>
            </a:avLst>
          </a:prstGeom>
          <a:solidFill>
            <a:srgbClr val="FFFF99"/>
          </a:solidFill>
          <a:ln w="9525">
            <a:solidFill>
              <a:schemeClr val="tx1"/>
            </a:solidFill>
            <a:round/>
            <a:headEnd/>
            <a:tailEnd/>
          </a:ln>
        </p:spPr>
        <p:txBody>
          <a:bodyPr lIns="71801" tIns="46673" rIns="71801" bIns="46673"/>
          <a:lstStyle/>
          <a:p>
            <a:pPr marL="255588" indent="-252413" hangingPunct="1">
              <a:lnSpc>
                <a:spcPct val="92000"/>
              </a:lnSpc>
              <a:spcAft>
                <a:spcPts val="1425"/>
              </a:spcAft>
              <a:buSzPct val="70000"/>
              <a:tabLst>
                <a:tab pos="255588" algn="l"/>
                <a:tab pos="712788" algn="l"/>
                <a:tab pos="1168400" algn="l"/>
                <a:tab pos="1624013" algn="l"/>
                <a:tab pos="2079625" algn="l"/>
                <a:tab pos="2536825" algn="l"/>
                <a:tab pos="2992438" algn="l"/>
                <a:tab pos="3448050" algn="l"/>
                <a:tab pos="3905250" algn="l"/>
                <a:tab pos="4359275" algn="l"/>
                <a:tab pos="4816475" algn="l"/>
                <a:tab pos="5272088" algn="l"/>
                <a:tab pos="5727700" algn="l"/>
                <a:tab pos="6184900" algn="l"/>
                <a:tab pos="6640513" algn="l"/>
                <a:tab pos="7096125" algn="l"/>
                <a:tab pos="7551738" algn="l"/>
                <a:tab pos="8008938" algn="l"/>
                <a:tab pos="8462963" algn="l"/>
                <a:tab pos="8920163" algn="l"/>
                <a:tab pos="9374188" algn="l"/>
              </a:tabLst>
            </a:pPr>
            <a:r>
              <a:rPr lang="en-GB" sz="2000" b="1">
                <a:solidFill>
                  <a:srgbClr val="4C4C4C"/>
                </a:solidFill>
              </a:rPr>
              <a:t>Insert image</a:t>
            </a:r>
          </a:p>
        </p:txBody>
      </p:sp>
      <p:sp>
        <p:nvSpPr>
          <p:cNvPr id="270342" name="Rectangle à coins arrondis 13"/>
          <p:cNvSpPr>
            <a:spLocks noChangeArrowheads="1"/>
          </p:cNvSpPr>
          <p:nvPr/>
        </p:nvSpPr>
        <p:spPr bwMode="auto">
          <a:xfrm>
            <a:off x="7596188" y="1474789"/>
            <a:ext cx="647700" cy="433387"/>
          </a:xfrm>
          <a:prstGeom prst="roundRect">
            <a:avLst>
              <a:gd name="adj" fmla="val 9949"/>
            </a:avLst>
          </a:prstGeom>
          <a:noFill/>
          <a:ln w="31750">
            <a:solidFill>
              <a:srgbClr val="FF0000"/>
            </a:solidFill>
            <a:round/>
            <a:headEnd/>
            <a:tailEnd/>
          </a:ln>
          <a:extLst>
            <a:ext uri="{909E8E84-426E-40dd-AFC4-6F175D3DCCD1}">
              <a14:hiddenFill xmlns:a14="http://schemas.microsoft.com/office/drawing/2010/main">
                <a:solidFill>
                  <a:srgbClr val="FFFFFF"/>
                </a:solidFill>
              </a14:hiddenFill>
            </a:ext>
          </a:extLst>
        </p:spPr>
        <p:txBody>
          <a:bodyPr lIns="91190" tIns="45599" rIns="91190" bIns="45599"/>
          <a:lstStyle/>
          <a:p>
            <a:endParaRPr lang="en-US">
              <a:solidFill>
                <a:srgbClr val="FFFFFF"/>
              </a:solidFill>
            </a:endParaRPr>
          </a:p>
        </p:txBody>
      </p:sp>
      <p:sp>
        <p:nvSpPr>
          <p:cNvPr id="270343" name="Rectangle à coins arrondis 13"/>
          <p:cNvSpPr>
            <a:spLocks noChangeArrowheads="1"/>
          </p:cNvSpPr>
          <p:nvPr/>
        </p:nvSpPr>
        <p:spPr bwMode="auto">
          <a:xfrm>
            <a:off x="8478839" y="5921375"/>
            <a:ext cx="1743074" cy="522288"/>
          </a:xfrm>
          <a:prstGeom prst="roundRect">
            <a:avLst>
              <a:gd name="adj" fmla="val 9949"/>
            </a:avLst>
          </a:prstGeom>
          <a:noFill/>
          <a:ln w="31750">
            <a:solidFill>
              <a:srgbClr val="FF0000"/>
            </a:solidFill>
            <a:round/>
            <a:headEnd/>
            <a:tailEnd/>
          </a:ln>
          <a:extLst>
            <a:ext uri="{909E8E84-426E-40dd-AFC4-6F175D3DCCD1}">
              <a14:hiddenFill xmlns:a14="http://schemas.microsoft.com/office/drawing/2010/main">
                <a:solidFill>
                  <a:srgbClr val="FFFFFF"/>
                </a:solidFill>
              </a14:hiddenFill>
            </a:ext>
          </a:extLst>
        </p:spPr>
        <p:txBody>
          <a:bodyPr lIns="91190" tIns="45599" rIns="91190" bIns="45599"/>
          <a:lstStyle/>
          <a:p>
            <a:endParaRPr lang="en-US">
              <a:solidFill>
                <a:srgbClr val="FFFFFF"/>
              </a:solidFill>
            </a:endParaRPr>
          </a:p>
        </p:txBody>
      </p:sp>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7" name="Text Box 1"/>
          <p:cNvSpPr txBox="1">
            <a:spLocks noChangeArrowheads="1"/>
          </p:cNvSpPr>
          <p:nvPr/>
        </p:nvSpPr>
        <p:spPr bwMode="auto">
          <a:xfrm>
            <a:off x="557213" y="301626"/>
            <a:ext cx="10044112" cy="614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ct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9pPr>
          </a:lstStyle>
          <a:p>
            <a:pPr eaLnBrk="1" hangingPunct="1">
              <a:lnSpc>
                <a:spcPct val="92000"/>
              </a:lnSpc>
            </a:pPr>
            <a:r>
              <a:rPr lang="en-GB" sz="3600">
                <a:solidFill>
                  <a:srgbClr val="FFA300"/>
                </a:solidFill>
                <a:ea typeface="ＭＳ Ｐゴシック" charset="0"/>
                <a:cs typeface="ＭＳ Ｐゴシック" charset="0"/>
              </a:rPr>
              <a:t>Nodes and Properties</a:t>
            </a:r>
          </a:p>
        </p:txBody>
      </p:sp>
      <p:sp>
        <p:nvSpPr>
          <p:cNvPr id="126978" name="Text Box 2"/>
          <p:cNvSpPr txBox="1">
            <a:spLocks noChangeArrowheads="1"/>
          </p:cNvSpPr>
          <p:nvPr/>
        </p:nvSpPr>
        <p:spPr bwMode="auto">
          <a:xfrm>
            <a:off x="557213" y="1417638"/>
            <a:ext cx="10044112"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lstStyle>
            <a:lvl1pPr marL="258763" indent="-255588" eaLnBrk="0">
              <a:tabLst>
                <a:tab pos="258763" algn="l"/>
                <a:tab pos="715963" algn="l"/>
                <a:tab pos="1173163" algn="l"/>
                <a:tab pos="1630363" algn="l"/>
                <a:tab pos="2087563" algn="l"/>
                <a:tab pos="2544763" algn="l"/>
                <a:tab pos="3001963" algn="l"/>
                <a:tab pos="3459163" algn="l"/>
                <a:tab pos="3916363" algn="l"/>
                <a:tab pos="4373563" algn="l"/>
                <a:tab pos="4830763" algn="l"/>
                <a:tab pos="5287963" algn="l"/>
                <a:tab pos="5745163" algn="l"/>
                <a:tab pos="6202363" algn="l"/>
                <a:tab pos="6659563" algn="l"/>
                <a:tab pos="7116763" algn="l"/>
                <a:tab pos="7573963" algn="l"/>
                <a:tab pos="8031163" algn="l"/>
                <a:tab pos="8488363" algn="l"/>
                <a:tab pos="8945563" algn="l"/>
                <a:tab pos="9402763" algn="l"/>
              </a:tabLst>
              <a:defRPr sz="2300">
                <a:solidFill>
                  <a:schemeClr val="bg1"/>
                </a:solidFill>
                <a:latin typeface="Arial" charset="0"/>
                <a:ea typeface="MS Gothic" charset="0"/>
                <a:cs typeface="MS Gothic" charset="0"/>
              </a:defRPr>
            </a:lvl1pPr>
            <a:lvl2pPr marL="742950" indent="-285750" eaLnBrk="0">
              <a:tabLst>
                <a:tab pos="258763" algn="l"/>
                <a:tab pos="715963" algn="l"/>
                <a:tab pos="1173163" algn="l"/>
                <a:tab pos="1630363" algn="l"/>
                <a:tab pos="2087563" algn="l"/>
                <a:tab pos="2544763" algn="l"/>
                <a:tab pos="3001963" algn="l"/>
                <a:tab pos="3459163" algn="l"/>
                <a:tab pos="3916363" algn="l"/>
                <a:tab pos="4373563" algn="l"/>
                <a:tab pos="4830763" algn="l"/>
                <a:tab pos="5287963" algn="l"/>
                <a:tab pos="5745163" algn="l"/>
                <a:tab pos="6202363" algn="l"/>
                <a:tab pos="6659563" algn="l"/>
                <a:tab pos="7116763" algn="l"/>
                <a:tab pos="7573963" algn="l"/>
                <a:tab pos="8031163" algn="l"/>
                <a:tab pos="8488363" algn="l"/>
                <a:tab pos="8945563" algn="l"/>
                <a:tab pos="9402763" algn="l"/>
              </a:tabLst>
              <a:defRPr sz="2300">
                <a:solidFill>
                  <a:schemeClr val="bg1"/>
                </a:solidFill>
                <a:latin typeface="Arial" charset="0"/>
                <a:ea typeface="MS Gothic" charset="0"/>
                <a:cs typeface="MS Gothic" charset="0"/>
              </a:defRPr>
            </a:lvl2pPr>
            <a:lvl3pPr marL="1143000" indent="-228600" eaLnBrk="0">
              <a:tabLst>
                <a:tab pos="258763" algn="l"/>
                <a:tab pos="715963" algn="l"/>
                <a:tab pos="1173163" algn="l"/>
                <a:tab pos="1630363" algn="l"/>
                <a:tab pos="2087563" algn="l"/>
                <a:tab pos="2544763" algn="l"/>
                <a:tab pos="3001963" algn="l"/>
                <a:tab pos="3459163" algn="l"/>
                <a:tab pos="3916363" algn="l"/>
                <a:tab pos="4373563" algn="l"/>
                <a:tab pos="4830763" algn="l"/>
                <a:tab pos="5287963" algn="l"/>
                <a:tab pos="5745163" algn="l"/>
                <a:tab pos="6202363" algn="l"/>
                <a:tab pos="6659563" algn="l"/>
                <a:tab pos="7116763" algn="l"/>
                <a:tab pos="7573963" algn="l"/>
                <a:tab pos="8031163" algn="l"/>
                <a:tab pos="8488363" algn="l"/>
                <a:tab pos="8945563" algn="l"/>
                <a:tab pos="9402763" algn="l"/>
              </a:tabLst>
              <a:defRPr sz="2300">
                <a:solidFill>
                  <a:schemeClr val="bg1"/>
                </a:solidFill>
                <a:latin typeface="Arial" charset="0"/>
                <a:ea typeface="MS Gothic" charset="0"/>
                <a:cs typeface="MS Gothic" charset="0"/>
              </a:defRPr>
            </a:lvl3pPr>
            <a:lvl4pPr marL="1600200" indent="-228600" eaLnBrk="0">
              <a:tabLst>
                <a:tab pos="258763" algn="l"/>
                <a:tab pos="715963" algn="l"/>
                <a:tab pos="1173163" algn="l"/>
                <a:tab pos="1630363" algn="l"/>
                <a:tab pos="2087563" algn="l"/>
                <a:tab pos="2544763" algn="l"/>
                <a:tab pos="3001963" algn="l"/>
                <a:tab pos="3459163" algn="l"/>
                <a:tab pos="3916363" algn="l"/>
                <a:tab pos="4373563" algn="l"/>
                <a:tab pos="4830763" algn="l"/>
                <a:tab pos="5287963" algn="l"/>
                <a:tab pos="5745163" algn="l"/>
                <a:tab pos="6202363" algn="l"/>
                <a:tab pos="6659563" algn="l"/>
                <a:tab pos="7116763" algn="l"/>
                <a:tab pos="7573963" algn="l"/>
                <a:tab pos="8031163" algn="l"/>
                <a:tab pos="8488363" algn="l"/>
                <a:tab pos="8945563" algn="l"/>
                <a:tab pos="9402763" algn="l"/>
              </a:tabLst>
              <a:defRPr sz="2300">
                <a:solidFill>
                  <a:schemeClr val="bg1"/>
                </a:solidFill>
                <a:latin typeface="Arial" charset="0"/>
                <a:ea typeface="MS Gothic" charset="0"/>
                <a:cs typeface="MS Gothic" charset="0"/>
              </a:defRPr>
            </a:lvl4pPr>
            <a:lvl5pPr marL="2057400" indent="-228600" eaLnBrk="0">
              <a:tabLst>
                <a:tab pos="258763" algn="l"/>
                <a:tab pos="715963" algn="l"/>
                <a:tab pos="1173163" algn="l"/>
                <a:tab pos="1630363" algn="l"/>
                <a:tab pos="2087563" algn="l"/>
                <a:tab pos="2544763" algn="l"/>
                <a:tab pos="3001963" algn="l"/>
                <a:tab pos="3459163" algn="l"/>
                <a:tab pos="3916363" algn="l"/>
                <a:tab pos="4373563" algn="l"/>
                <a:tab pos="4830763" algn="l"/>
                <a:tab pos="5287963" algn="l"/>
                <a:tab pos="5745163" algn="l"/>
                <a:tab pos="6202363" algn="l"/>
                <a:tab pos="6659563" algn="l"/>
                <a:tab pos="7116763" algn="l"/>
                <a:tab pos="7573963" algn="l"/>
                <a:tab pos="8031163" algn="l"/>
                <a:tab pos="8488363" algn="l"/>
                <a:tab pos="8945563" algn="l"/>
                <a:tab pos="9402763"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258763" algn="l"/>
                <a:tab pos="715963" algn="l"/>
                <a:tab pos="1173163" algn="l"/>
                <a:tab pos="1630363" algn="l"/>
                <a:tab pos="2087563" algn="l"/>
                <a:tab pos="2544763" algn="l"/>
                <a:tab pos="3001963" algn="l"/>
                <a:tab pos="3459163" algn="l"/>
                <a:tab pos="3916363" algn="l"/>
                <a:tab pos="4373563" algn="l"/>
                <a:tab pos="4830763" algn="l"/>
                <a:tab pos="5287963" algn="l"/>
                <a:tab pos="5745163" algn="l"/>
                <a:tab pos="6202363" algn="l"/>
                <a:tab pos="6659563" algn="l"/>
                <a:tab pos="7116763" algn="l"/>
                <a:tab pos="7573963" algn="l"/>
                <a:tab pos="8031163" algn="l"/>
                <a:tab pos="8488363" algn="l"/>
                <a:tab pos="8945563" algn="l"/>
                <a:tab pos="9402763"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258763" algn="l"/>
                <a:tab pos="715963" algn="l"/>
                <a:tab pos="1173163" algn="l"/>
                <a:tab pos="1630363" algn="l"/>
                <a:tab pos="2087563" algn="l"/>
                <a:tab pos="2544763" algn="l"/>
                <a:tab pos="3001963" algn="l"/>
                <a:tab pos="3459163" algn="l"/>
                <a:tab pos="3916363" algn="l"/>
                <a:tab pos="4373563" algn="l"/>
                <a:tab pos="4830763" algn="l"/>
                <a:tab pos="5287963" algn="l"/>
                <a:tab pos="5745163" algn="l"/>
                <a:tab pos="6202363" algn="l"/>
                <a:tab pos="6659563" algn="l"/>
                <a:tab pos="7116763" algn="l"/>
                <a:tab pos="7573963" algn="l"/>
                <a:tab pos="8031163" algn="l"/>
                <a:tab pos="8488363" algn="l"/>
                <a:tab pos="8945563" algn="l"/>
                <a:tab pos="9402763"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258763" algn="l"/>
                <a:tab pos="715963" algn="l"/>
                <a:tab pos="1173163" algn="l"/>
                <a:tab pos="1630363" algn="l"/>
                <a:tab pos="2087563" algn="l"/>
                <a:tab pos="2544763" algn="l"/>
                <a:tab pos="3001963" algn="l"/>
                <a:tab pos="3459163" algn="l"/>
                <a:tab pos="3916363" algn="l"/>
                <a:tab pos="4373563" algn="l"/>
                <a:tab pos="4830763" algn="l"/>
                <a:tab pos="5287963" algn="l"/>
                <a:tab pos="5745163" algn="l"/>
                <a:tab pos="6202363" algn="l"/>
                <a:tab pos="6659563" algn="l"/>
                <a:tab pos="7116763" algn="l"/>
                <a:tab pos="7573963" algn="l"/>
                <a:tab pos="8031163" algn="l"/>
                <a:tab pos="8488363" algn="l"/>
                <a:tab pos="8945563" algn="l"/>
                <a:tab pos="9402763"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258763" algn="l"/>
                <a:tab pos="715963" algn="l"/>
                <a:tab pos="1173163" algn="l"/>
                <a:tab pos="1630363" algn="l"/>
                <a:tab pos="2087563" algn="l"/>
                <a:tab pos="2544763" algn="l"/>
                <a:tab pos="3001963" algn="l"/>
                <a:tab pos="3459163" algn="l"/>
                <a:tab pos="3916363" algn="l"/>
                <a:tab pos="4373563" algn="l"/>
                <a:tab pos="4830763" algn="l"/>
                <a:tab pos="5287963" algn="l"/>
                <a:tab pos="5745163" algn="l"/>
                <a:tab pos="6202363" algn="l"/>
                <a:tab pos="6659563" algn="l"/>
                <a:tab pos="7116763" algn="l"/>
                <a:tab pos="7573963" algn="l"/>
                <a:tab pos="8031163" algn="l"/>
                <a:tab pos="8488363" algn="l"/>
                <a:tab pos="8945563" algn="l"/>
                <a:tab pos="9402763" algn="l"/>
              </a:tabLst>
              <a:defRPr sz="2300">
                <a:solidFill>
                  <a:schemeClr val="bg1"/>
                </a:solidFill>
                <a:latin typeface="Arial" charset="0"/>
                <a:ea typeface="MS Gothic" charset="0"/>
                <a:cs typeface="MS Gothic" charset="0"/>
              </a:defRPr>
            </a:lvl9pPr>
          </a:lstStyle>
          <a:p>
            <a:pPr eaLnBrk="1" hangingPunct="1">
              <a:lnSpc>
                <a:spcPct val="101000"/>
              </a:lnSpc>
              <a:spcAft>
                <a:spcPts val="1425"/>
              </a:spcAft>
              <a:buClr>
                <a:srgbClr val="FFA300"/>
              </a:buClr>
              <a:buSzPct val="150000"/>
              <a:buFont typeface="Segoe UI" charset="0"/>
              <a:buChar char="»"/>
            </a:pPr>
            <a:endParaRPr lang="en-US" sz="2000" b="1">
              <a:solidFill>
                <a:srgbClr val="4C4C4C"/>
              </a:solidFill>
              <a:ea typeface="ＭＳ Ｐゴシック" charset="0"/>
              <a:cs typeface="ＭＳ Ｐゴシック" charset="0"/>
            </a:endParaRPr>
          </a:p>
        </p:txBody>
      </p:sp>
      <p:pic>
        <p:nvPicPr>
          <p:cNvPr id="126979" name="Imag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331914" y="1042988"/>
            <a:ext cx="8424862" cy="574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385" name="Text Box 1"/>
          <p:cNvSpPr txBox="1">
            <a:spLocks noChangeArrowheads="1"/>
          </p:cNvSpPr>
          <p:nvPr/>
        </p:nvSpPr>
        <p:spPr bwMode="auto">
          <a:xfrm>
            <a:off x="557213" y="301626"/>
            <a:ext cx="10044112" cy="614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ct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9pPr>
          </a:lstStyle>
          <a:p>
            <a:pPr eaLnBrk="1" hangingPunct="1">
              <a:lnSpc>
                <a:spcPct val="92000"/>
              </a:lnSpc>
            </a:pPr>
            <a:r>
              <a:rPr lang="en-GB" sz="3600">
                <a:solidFill>
                  <a:srgbClr val="FFA300"/>
                </a:solidFill>
              </a:rPr>
              <a:t>CK Editor Upload Image</a:t>
            </a:r>
          </a:p>
        </p:txBody>
      </p:sp>
      <p:sp>
        <p:nvSpPr>
          <p:cNvPr id="272386" name="Rectangle 6"/>
          <p:cNvSpPr>
            <a:spLocks noChangeArrowheads="1"/>
          </p:cNvSpPr>
          <p:nvPr/>
        </p:nvSpPr>
        <p:spPr bwMode="auto">
          <a:xfrm>
            <a:off x="436564" y="1136650"/>
            <a:ext cx="10333037" cy="542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marL="498475" indent="-315913" defTabSz="911225" eaLnBrk="0">
              <a:lnSpc>
                <a:spcPct val="98000"/>
              </a:lnSpc>
              <a:spcAft>
                <a:spcPts val="1425"/>
              </a:spcAft>
              <a:buSzPct val="70000"/>
            </a:pPr>
            <a:endParaRPr lang="en-US" sz="2600" b="1" i="1">
              <a:solidFill>
                <a:srgbClr val="333333"/>
              </a:solidFill>
            </a:endParaRPr>
          </a:p>
        </p:txBody>
      </p:sp>
      <p:pic>
        <p:nvPicPr>
          <p:cNvPr id="272387" name="Image 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0164" y="1042989"/>
            <a:ext cx="11055350" cy="4752975"/>
          </a:xfrm>
          <a:prstGeom prst="rect">
            <a:avLst/>
          </a:prstGeom>
          <a:noFill/>
          <a:ln w="9525">
            <a:solidFill>
              <a:srgbClr val="B3B3B3"/>
            </a:solidFill>
            <a:miter lim="800000"/>
            <a:headEnd/>
            <a:tailEnd/>
          </a:ln>
          <a:extLst>
            <a:ext uri="{909E8E84-426E-40dd-AFC4-6F175D3DCCD1}">
              <a14:hiddenFill xmlns:a14="http://schemas.microsoft.com/office/drawing/2010/main">
                <a:solidFill>
                  <a:srgbClr val="FFFFFF"/>
                </a:solidFill>
              </a14:hiddenFill>
            </a:ext>
          </a:extLst>
        </p:spPr>
      </p:pic>
      <p:sp>
        <p:nvSpPr>
          <p:cNvPr id="272388" name="Text Box 2"/>
          <p:cNvSpPr>
            <a:spLocks noChangeArrowheads="1"/>
          </p:cNvSpPr>
          <p:nvPr/>
        </p:nvSpPr>
        <p:spPr bwMode="auto">
          <a:xfrm>
            <a:off x="2627314" y="1116014"/>
            <a:ext cx="2305050" cy="431800"/>
          </a:xfrm>
          <a:prstGeom prst="wedgeRoundRectCallout">
            <a:avLst>
              <a:gd name="adj1" fmla="val -85019"/>
              <a:gd name="adj2" fmla="val 6644"/>
              <a:gd name="adj3" fmla="val 16667"/>
            </a:avLst>
          </a:prstGeom>
          <a:solidFill>
            <a:srgbClr val="FFFF99"/>
          </a:solidFill>
          <a:ln w="9525">
            <a:solidFill>
              <a:schemeClr val="tx1"/>
            </a:solidFill>
            <a:round/>
            <a:headEnd/>
            <a:tailEnd/>
          </a:ln>
        </p:spPr>
        <p:txBody>
          <a:bodyPr lIns="71801" tIns="46673" rIns="71801" bIns="46673"/>
          <a:lstStyle/>
          <a:p>
            <a:pPr marL="255588" indent="-252413" hangingPunct="1">
              <a:lnSpc>
                <a:spcPct val="92000"/>
              </a:lnSpc>
              <a:spcAft>
                <a:spcPts val="1425"/>
              </a:spcAft>
              <a:buSzPct val="70000"/>
              <a:tabLst>
                <a:tab pos="255588" algn="l"/>
                <a:tab pos="712788" algn="l"/>
                <a:tab pos="1168400" algn="l"/>
                <a:tab pos="1624013" algn="l"/>
                <a:tab pos="2079625" algn="l"/>
                <a:tab pos="2536825" algn="l"/>
                <a:tab pos="2992438" algn="l"/>
                <a:tab pos="3448050" algn="l"/>
                <a:tab pos="3905250" algn="l"/>
                <a:tab pos="4359275" algn="l"/>
                <a:tab pos="4816475" algn="l"/>
                <a:tab pos="5272088" algn="l"/>
                <a:tab pos="5727700" algn="l"/>
                <a:tab pos="6184900" algn="l"/>
                <a:tab pos="6640513" algn="l"/>
                <a:tab pos="7096125" algn="l"/>
                <a:tab pos="7551738" algn="l"/>
                <a:tab pos="8008938" algn="l"/>
                <a:tab pos="8462963" algn="l"/>
                <a:tab pos="8920163" algn="l"/>
                <a:tab pos="9374188" algn="l"/>
              </a:tabLst>
            </a:pPr>
            <a:r>
              <a:rPr lang="en-GB" sz="2000" b="1">
                <a:solidFill>
                  <a:srgbClr val="4C4C4C"/>
                </a:solidFill>
              </a:rPr>
              <a:t>Upload an image</a:t>
            </a:r>
          </a:p>
        </p:txBody>
      </p:sp>
      <p:sp>
        <p:nvSpPr>
          <p:cNvPr id="272389" name="Rectangle à coins arrondis 13"/>
          <p:cNvSpPr>
            <a:spLocks noChangeArrowheads="1"/>
          </p:cNvSpPr>
          <p:nvPr/>
        </p:nvSpPr>
        <p:spPr bwMode="auto">
          <a:xfrm>
            <a:off x="250825" y="1116013"/>
            <a:ext cx="1512888" cy="503237"/>
          </a:xfrm>
          <a:prstGeom prst="roundRect">
            <a:avLst>
              <a:gd name="adj" fmla="val 9949"/>
            </a:avLst>
          </a:prstGeom>
          <a:noFill/>
          <a:ln w="31750">
            <a:solidFill>
              <a:srgbClr val="FF0000"/>
            </a:solidFill>
            <a:round/>
            <a:headEnd/>
            <a:tailEnd/>
          </a:ln>
          <a:extLst>
            <a:ext uri="{909E8E84-426E-40dd-AFC4-6F175D3DCCD1}">
              <a14:hiddenFill xmlns:a14="http://schemas.microsoft.com/office/drawing/2010/main">
                <a:solidFill>
                  <a:srgbClr val="FFFFFF"/>
                </a:solidFill>
              </a14:hiddenFill>
            </a:ext>
          </a:extLst>
        </p:spPr>
        <p:txBody>
          <a:bodyPr lIns="91190" tIns="45599" rIns="91190" bIns="45599"/>
          <a:lstStyle/>
          <a:p>
            <a:endParaRPr lang="en-US">
              <a:solidFill>
                <a:srgbClr val="FFFFFF"/>
              </a:solidFill>
            </a:endParaRPr>
          </a:p>
        </p:txBody>
      </p:sp>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433" name="Text Box 1"/>
          <p:cNvSpPr txBox="1">
            <a:spLocks noChangeArrowheads="1"/>
          </p:cNvSpPr>
          <p:nvPr/>
        </p:nvSpPr>
        <p:spPr bwMode="auto">
          <a:xfrm>
            <a:off x="557213" y="301626"/>
            <a:ext cx="10044112" cy="614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ct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9pPr>
          </a:lstStyle>
          <a:p>
            <a:pPr eaLnBrk="1" hangingPunct="1">
              <a:lnSpc>
                <a:spcPct val="92000"/>
              </a:lnSpc>
            </a:pPr>
            <a:r>
              <a:rPr lang="en-GB" sz="3600">
                <a:solidFill>
                  <a:srgbClr val="FFA300"/>
                </a:solidFill>
              </a:rPr>
              <a:t>CK Editor Upload Image</a:t>
            </a:r>
          </a:p>
        </p:txBody>
      </p:sp>
      <p:sp>
        <p:nvSpPr>
          <p:cNvPr id="274434" name="Rectangle 6"/>
          <p:cNvSpPr>
            <a:spLocks noChangeArrowheads="1"/>
          </p:cNvSpPr>
          <p:nvPr/>
        </p:nvSpPr>
        <p:spPr bwMode="auto">
          <a:xfrm>
            <a:off x="436564" y="1136650"/>
            <a:ext cx="10333037" cy="542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marL="498475" indent="-315913" defTabSz="911225" eaLnBrk="0">
              <a:lnSpc>
                <a:spcPct val="98000"/>
              </a:lnSpc>
              <a:spcAft>
                <a:spcPts val="1425"/>
              </a:spcAft>
              <a:buSzPct val="70000"/>
            </a:pPr>
            <a:endParaRPr lang="en-US" sz="2600" b="1" i="1">
              <a:solidFill>
                <a:srgbClr val="333333"/>
              </a:solidFill>
            </a:endParaRPr>
          </a:p>
        </p:txBody>
      </p:sp>
      <p:pic>
        <p:nvPicPr>
          <p:cNvPr id="274435" name="Image 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95288" y="1042989"/>
            <a:ext cx="5969000" cy="3606800"/>
          </a:xfrm>
          <a:prstGeom prst="rect">
            <a:avLst/>
          </a:prstGeom>
          <a:noFill/>
          <a:ln w="9525">
            <a:solidFill>
              <a:srgbClr val="B3B3B3"/>
            </a:solidFill>
            <a:miter lim="800000"/>
            <a:headEnd/>
            <a:tailEnd/>
          </a:ln>
          <a:extLst>
            <a:ext uri="{909E8E84-426E-40dd-AFC4-6F175D3DCCD1}">
              <a14:hiddenFill xmlns:a14="http://schemas.microsoft.com/office/drawing/2010/main">
                <a:solidFill>
                  <a:srgbClr val="FFFFFF"/>
                </a:solidFill>
              </a14:hiddenFill>
            </a:ext>
          </a:extLst>
        </p:spPr>
      </p:pic>
      <p:pic>
        <p:nvPicPr>
          <p:cNvPr id="274436" name="Imag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732589" y="4140200"/>
            <a:ext cx="3683000" cy="1803400"/>
          </a:xfrm>
          <a:prstGeom prst="rect">
            <a:avLst/>
          </a:prstGeom>
          <a:noFill/>
          <a:ln w="9525">
            <a:solidFill>
              <a:srgbClr val="B3B3B3"/>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81" name="Text Box 1"/>
          <p:cNvSpPr txBox="1">
            <a:spLocks noChangeArrowheads="1"/>
          </p:cNvSpPr>
          <p:nvPr/>
        </p:nvSpPr>
        <p:spPr bwMode="auto">
          <a:xfrm>
            <a:off x="557213" y="301626"/>
            <a:ext cx="10044112" cy="614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ct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9pPr>
          </a:lstStyle>
          <a:p>
            <a:pPr eaLnBrk="1" hangingPunct="1">
              <a:lnSpc>
                <a:spcPct val="92000"/>
              </a:lnSpc>
            </a:pPr>
            <a:r>
              <a:rPr lang="en-GB" sz="3600">
                <a:solidFill>
                  <a:srgbClr val="FFA300"/>
                </a:solidFill>
              </a:rPr>
              <a:t>Assign a new Image </a:t>
            </a:r>
          </a:p>
        </p:txBody>
      </p:sp>
      <p:sp>
        <p:nvSpPr>
          <p:cNvPr id="276482" name="Rectangle 6"/>
          <p:cNvSpPr>
            <a:spLocks noChangeArrowheads="1"/>
          </p:cNvSpPr>
          <p:nvPr/>
        </p:nvSpPr>
        <p:spPr bwMode="auto">
          <a:xfrm>
            <a:off x="436564" y="1136650"/>
            <a:ext cx="10333037" cy="542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marL="530225" indent="-315913" defTabSz="911225" eaLnBrk="0">
              <a:lnSpc>
                <a:spcPct val="98000"/>
              </a:lnSpc>
              <a:spcAft>
                <a:spcPts val="1425"/>
              </a:spcAft>
              <a:buClr>
                <a:srgbClr val="FFA300"/>
              </a:buClr>
              <a:buSzPct val="120000"/>
            </a:pPr>
            <a:r>
              <a:rPr lang="en-US" sz="2800" b="1" i="1">
                <a:solidFill>
                  <a:srgbClr val="333333"/>
                </a:solidFill>
              </a:rPr>
              <a:t>A new image for the Logo</a:t>
            </a:r>
          </a:p>
          <a:p>
            <a:pPr marL="530225" indent="-315913" defTabSz="911225" eaLnBrk="0">
              <a:lnSpc>
                <a:spcPct val="98000"/>
              </a:lnSpc>
              <a:spcAft>
                <a:spcPts val="1425"/>
              </a:spcAft>
              <a:buClr>
                <a:srgbClr val="FFA300"/>
              </a:buClr>
              <a:buSzPct val="120000"/>
              <a:buFont typeface="Segoe UI" charset="0"/>
              <a:buChar char="»"/>
            </a:pPr>
            <a:r>
              <a:rPr lang="en-US" sz="2000" b="1" i="1">
                <a:solidFill>
                  <a:srgbClr val="333333"/>
                </a:solidFill>
              </a:rPr>
              <a:t>Switch to Content Edit Mode</a:t>
            </a:r>
          </a:p>
          <a:p>
            <a:pPr marL="530225" indent="-315913" defTabSz="911225" eaLnBrk="0">
              <a:lnSpc>
                <a:spcPct val="98000"/>
              </a:lnSpc>
              <a:spcAft>
                <a:spcPts val="1425"/>
              </a:spcAft>
              <a:buClr>
                <a:srgbClr val="FFA300"/>
              </a:buClr>
              <a:buSzPct val="120000"/>
              <a:buFont typeface="Segoe UI" charset="0"/>
              <a:buChar char="»"/>
            </a:pPr>
            <a:r>
              <a:rPr lang="en-US" sz="2000" b="1" i="1">
                <a:solidFill>
                  <a:srgbClr val="333333"/>
                </a:solidFill>
              </a:rPr>
              <a:t>Hover over the Company Logo and open</a:t>
            </a:r>
            <a:br>
              <a:rPr lang="en-US" sz="2000" b="1" i="1">
                <a:solidFill>
                  <a:srgbClr val="333333"/>
                </a:solidFill>
              </a:rPr>
            </a:br>
            <a:r>
              <a:rPr lang="en-US" sz="2000" b="1" i="1">
                <a:solidFill>
                  <a:srgbClr val="333333"/>
                </a:solidFill>
              </a:rPr>
              <a:t>it in the sites explorer.</a:t>
            </a:r>
          </a:p>
          <a:p>
            <a:pPr marL="530225" indent="-315913" defTabSz="911225" eaLnBrk="0">
              <a:lnSpc>
                <a:spcPct val="98000"/>
              </a:lnSpc>
              <a:spcAft>
                <a:spcPts val="1425"/>
              </a:spcAft>
              <a:buClr>
                <a:srgbClr val="FFA300"/>
              </a:buClr>
              <a:buSzPct val="120000"/>
              <a:buFont typeface="Segoe UI" charset="0"/>
              <a:buChar char="»"/>
            </a:pPr>
            <a:r>
              <a:rPr lang="en-US" sz="2000" b="1" i="1">
                <a:solidFill>
                  <a:srgbClr val="333333"/>
                </a:solidFill>
              </a:rPr>
              <a:t>Edit the content, click on the image icon. </a:t>
            </a:r>
          </a:p>
          <a:p>
            <a:pPr marL="530225" indent="-315913" defTabSz="911225" eaLnBrk="0">
              <a:lnSpc>
                <a:spcPct val="98000"/>
              </a:lnSpc>
              <a:spcAft>
                <a:spcPts val="1425"/>
              </a:spcAft>
              <a:buClr>
                <a:srgbClr val="FFA300"/>
              </a:buClr>
              <a:buSzPct val="120000"/>
              <a:buFont typeface="Segoe UI" charset="0"/>
              <a:buChar char="»"/>
            </a:pPr>
            <a:r>
              <a:rPr lang="en-US" sz="2000" b="1" i="1">
                <a:solidFill>
                  <a:srgbClr val="333333"/>
                </a:solidFill>
              </a:rPr>
              <a:t>Click on “Browse Server”.</a:t>
            </a:r>
          </a:p>
          <a:p>
            <a:pPr marL="530225" indent="-315913" defTabSz="911225" eaLnBrk="0">
              <a:lnSpc>
                <a:spcPct val="98000"/>
              </a:lnSpc>
              <a:spcAft>
                <a:spcPts val="1425"/>
              </a:spcAft>
              <a:buClr>
                <a:srgbClr val="FFA300"/>
              </a:buClr>
              <a:buSzPct val="120000"/>
              <a:buFont typeface="Segoe UI" charset="0"/>
              <a:buChar char="»"/>
            </a:pPr>
            <a:r>
              <a:rPr lang="en-US" sz="2000" b="1" i="1">
                <a:solidFill>
                  <a:srgbClr val="333333"/>
                </a:solidFill>
              </a:rPr>
              <a:t>Open the folder /bike/medias/images</a:t>
            </a:r>
          </a:p>
          <a:p>
            <a:pPr marL="530225" indent="-315913" defTabSz="911225" eaLnBrk="0">
              <a:lnSpc>
                <a:spcPct val="98000"/>
              </a:lnSpc>
              <a:spcAft>
                <a:spcPts val="1425"/>
              </a:spcAft>
              <a:buClr>
                <a:srgbClr val="FFA300"/>
              </a:buClr>
              <a:buSzPct val="120000"/>
              <a:buFont typeface="Segoe UI" charset="0"/>
              <a:buChar char="»"/>
            </a:pPr>
            <a:r>
              <a:rPr lang="en-US" sz="2000" b="1" i="1">
                <a:solidFill>
                  <a:srgbClr val="333333"/>
                </a:solidFill>
              </a:rPr>
              <a:t>Upload Michauxjun-wikipedia.jpg to this folder.</a:t>
            </a:r>
          </a:p>
          <a:p>
            <a:pPr marL="530225" indent="-315913" defTabSz="911225" eaLnBrk="0">
              <a:lnSpc>
                <a:spcPct val="98000"/>
              </a:lnSpc>
              <a:spcAft>
                <a:spcPts val="1425"/>
              </a:spcAft>
              <a:buClr>
                <a:srgbClr val="FFA300"/>
              </a:buClr>
              <a:buSzPct val="120000"/>
              <a:buFont typeface="Segoe UI" charset="0"/>
              <a:buChar char="»"/>
            </a:pPr>
            <a:r>
              <a:rPr lang="en-US" sz="2000" b="1" i="1">
                <a:solidFill>
                  <a:srgbClr val="333333"/>
                </a:solidFill>
              </a:rPr>
              <a:t>Save &amp; Close and publish the modifications.</a:t>
            </a:r>
          </a:p>
          <a:p>
            <a:pPr marL="530225" indent="-315913" defTabSz="911225" eaLnBrk="0">
              <a:lnSpc>
                <a:spcPct val="98000"/>
              </a:lnSpc>
              <a:spcAft>
                <a:spcPts val="1425"/>
              </a:spcAft>
              <a:buClr>
                <a:srgbClr val="FFA300"/>
              </a:buClr>
              <a:buSzPct val="120000"/>
              <a:buFont typeface="Segoe UI" charset="0"/>
              <a:buChar char="»"/>
            </a:pPr>
            <a:r>
              <a:rPr lang="en-US" sz="2000" b="1" i="1">
                <a:solidFill>
                  <a:srgbClr val="333333"/>
                </a:solidFill>
              </a:rPr>
              <a:t>Test</a:t>
            </a:r>
          </a:p>
          <a:p>
            <a:pPr marL="530225" indent="-315913" defTabSz="911225" eaLnBrk="0">
              <a:lnSpc>
                <a:spcPct val="98000"/>
              </a:lnSpc>
              <a:spcAft>
                <a:spcPts val="1425"/>
              </a:spcAft>
              <a:buClr>
                <a:srgbClr val="FFA300"/>
              </a:buClr>
              <a:buSzPct val="120000"/>
              <a:buFont typeface="Segoe UI" charset="0"/>
              <a:buChar char="»"/>
            </a:pPr>
            <a:endParaRPr lang="en-US" sz="2000" b="1" i="1">
              <a:solidFill>
                <a:srgbClr val="333333"/>
              </a:solidFill>
            </a:endParaRPr>
          </a:p>
        </p:txBody>
      </p:sp>
      <p:pic>
        <p:nvPicPr>
          <p:cNvPr id="276483" name="Imag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084889" y="1116014"/>
            <a:ext cx="1562100" cy="158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484" name="Rectangle à coins arrondis 12"/>
          <p:cNvSpPr>
            <a:spLocks noChangeArrowheads="1"/>
          </p:cNvSpPr>
          <p:nvPr/>
        </p:nvSpPr>
        <p:spPr bwMode="auto">
          <a:xfrm>
            <a:off x="6227763" y="1619250"/>
            <a:ext cx="1081087" cy="358775"/>
          </a:xfrm>
          <a:prstGeom prst="roundRect">
            <a:avLst>
              <a:gd name="adj" fmla="val 9949"/>
            </a:avLst>
          </a:prstGeom>
          <a:noFill/>
          <a:ln w="31750">
            <a:solidFill>
              <a:srgbClr val="FF0000"/>
            </a:solidFill>
            <a:round/>
            <a:headEnd/>
            <a:tailEnd/>
          </a:ln>
          <a:extLst>
            <a:ext uri="{909E8E84-426E-40dd-AFC4-6F175D3DCCD1}">
              <a14:hiddenFill xmlns:a14="http://schemas.microsoft.com/office/drawing/2010/main">
                <a:solidFill>
                  <a:srgbClr val="FFFFFF"/>
                </a:solidFill>
              </a14:hiddenFill>
            </a:ext>
          </a:extLst>
        </p:spPr>
        <p:txBody>
          <a:bodyPr lIns="91190" tIns="45599" rIns="91190" bIns="45599"/>
          <a:lstStyle/>
          <a:p>
            <a:endParaRPr lang="en-US">
              <a:solidFill>
                <a:srgbClr val="FFFFFF"/>
              </a:solidFill>
            </a:endParaRPr>
          </a:p>
        </p:txBody>
      </p:sp>
      <p:pic>
        <p:nvPicPr>
          <p:cNvPr id="276485" name="Image 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646864" y="3419476"/>
            <a:ext cx="3686175"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486" name="Image 2"/>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8101014" y="1116013"/>
            <a:ext cx="2374899" cy="515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487" name="Rectangle à coins arrondis 12"/>
          <p:cNvSpPr>
            <a:spLocks noChangeArrowheads="1"/>
          </p:cNvSpPr>
          <p:nvPr/>
        </p:nvSpPr>
        <p:spPr bwMode="auto">
          <a:xfrm>
            <a:off x="9502775" y="1116013"/>
            <a:ext cx="395288" cy="503237"/>
          </a:xfrm>
          <a:prstGeom prst="roundRect">
            <a:avLst>
              <a:gd name="adj" fmla="val 9949"/>
            </a:avLst>
          </a:prstGeom>
          <a:noFill/>
          <a:ln w="31750">
            <a:solidFill>
              <a:srgbClr val="FF0000"/>
            </a:solidFill>
            <a:round/>
            <a:headEnd/>
            <a:tailEnd/>
          </a:ln>
          <a:extLst>
            <a:ext uri="{909E8E84-426E-40dd-AFC4-6F175D3DCCD1}">
              <a14:hiddenFill xmlns:a14="http://schemas.microsoft.com/office/drawing/2010/main">
                <a:solidFill>
                  <a:srgbClr val="FFFFFF"/>
                </a:solidFill>
              </a14:hiddenFill>
            </a:ext>
          </a:extLst>
        </p:spPr>
        <p:txBody>
          <a:bodyPr lIns="91190" tIns="45599" rIns="91190" bIns="45599"/>
          <a:lstStyle/>
          <a:p>
            <a:endParaRPr lang="en-US">
              <a:solidFill>
                <a:srgbClr val="FFFFFF"/>
              </a:solidFill>
            </a:endParaRPr>
          </a:p>
        </p:txBody>
      </p:sp>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529" name="Text Box 1"/>
          <p:cNvSpPr txBox="1">
            <a:spLocks noChangeArrowheads="1"/>
          </p:cNvSpPr>
          <p:nvPr/>
        </p:nvSpPr>
        <p:spPr bwMode="auto">
          <a:xfrm>
            <a:off x="557213" y="301626"/>
            <a:ext cx="10044112" cy="614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ct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9pPr>
          </a:lstStyle>
          <a:p>
            <a:pPr eaLnBrk="1" hangingPunct="1">
              <a:lnSpc>
                <a:spcPct val="92000"/>
              </a:lnSpc>
            </a:pPr>
            <a:r>
              <a:rPr lang="en-GB" sz="3600">
                <a:solidFill>
                  <a:srgbClr val="FFA300"/>
                </a:solidFill>
              </a:rPr>
              <a:t>Extra: Assign a new Image in CSS </a:t>
            </a:r>
          </a:p>
        </p:txBody>
      </p:sp>
      <p:sp>
        <p:nvSpPr>
          <p:cNvPr id="278530" name="Rectangle 6"/>
          <p:cNvSpPr>
            <a:spLocks noChangeArrowheads="1"/>
          </p:cNvSpPr>
          <p:nvPr/>
        </p:nvSpPr>
        <p:spPr bwMode="auto">
          <a:xfrm>
            <a:off x="436564" y="1136650"/>
            <a:ext cx="10333037" cy="542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marL="530225" indent="-315913" defTabSz="911225" eaLnBrk="0">
              <a:lnSpc>
                <a:spcPct val="98000"/>
              </a:lnSpc>
              <a:spcAft>
                <a:spcPts val="1425"/>
              </a:spcAft>
              <a:buClr>
                <a:srgbClr val="FFA300"/>
              </a:buClr>
              <a:buSzPct val="120000"/>
            </a:pPr>
            <a:r>
              <a:rPr lang="en-US" sz="2800" b="1" i="1">
                <a:solidFill>
                  <a:srgbClr val="333333"/>
                </a:solidFill>
              </a:rPr>
              <a:t>A new image for BikeIntroduce</a:t>
            </a:r>
          </a:p>
          <a:p>
            <a:pPr marL="530225" indent="-315913" defTabSz="911225" eaLnBrk="0">
              <a:lnSpc>
                <a:spcPct val="98000"/>
              </a:lnSpc>
              <a:spcAft>
                <a:spcPts val="1425"/>
              </a:spcAft>
              <a:buClr>
                <a:srgbClr val="FFA300"/>
              </a:buClr>
              <a:buSzPct val="120000"/>
              <a:buFont typeface="Segoe UI" charset="0"/>
              <a:buChar char="»"/>
            </a:pPr>
            <a:r>
              <a:rPr lang="en-US" sz="2000" b="1" i="1">
                <a:solidFill>
                  <a:srgbClr val="333333"/>
                </a:solidFill>
              </a:rPr>
              <a:t>Different steps, nearly same result.</a:t>
            </a:r>
          </a:p>
          <a:p>
            <a:pPr marL="530225" indent="-315913" defTabSz="911225" eaLnBrk="0">
              <a:lnSpc>
                <a:spcPct val="98000"/>
              </a:lnSpc>
              <a:spcAft>
                <a:spcPts val="1425"/>
              </a:spcAft>
              <a:buClr>
                <a:srgbClr val="FFA300"/>
              </a:buClr>
              <a:buSzPct val="120000"/>
              <a:buFont typeface="Segoe UI" charset="0"/>
              <a:buChar char="»"/>
            </a:pPr>
            <a:r>
              <a:rPr lang="en-US" sz="2000" b="1" i="1">
                <a:solidFill>
                  <a:srgbClr val="333333"/>
                </a:solidFill>
              </a:rPr>
              <a:t>Open BikeIntroduce in the sites explorer.</a:t>
            </a:r>
          </a:p>
          <a:p>
            <a:pPr marL="530225" indent="-315913" defTabSz="911225" eaLnBrk="0">
              <a:lnSpc>
                <a:spcPct val="98000"/>
              </a:lnSpc>
              <a:spcAft>
                <a:spcPts val="1425"/>
              </a:spcAft>
              <a:buClr>
                <a:srgbClr val="FFA300"/>
              </a:buClr>
              <a:buSzPct val="120000"/>
              <a:buFont typeface="Segoe UI" charset="0"/>
              <a:buChar char="»"/>
            </a:pPr>
            <a:r>
              <a:rPr lang="en-US" sz="2000" b="1" i="1">
                <a:solidFill>
                  <a:srgbClr val="333333"/>
                </a:solidFill>
              </a:rPr>
              <a:t>Open the …/medias/images subfolder.</a:t>
            </a:r>
            <a:br>
              <a:rPr lang="en-US" sz="2000" b="1" i="1">
                <a:solidFill>
                  <a:srgbClr val="333333"/>
                </a:solidFill>
              </a:rPr>
            </a:br>
            <a:r>
              <a:rPr lang="en-US" sz="2000" b="1" i="1">
                <a:solidFill>
                  <a:srgbClr val="333333"/>
                </a:solidFill>
              </a:rPr>
              <a:t>/bike/web contents/site artifacts/BikeIntroduce/medias/images</a:t>
            </a:r>
          </a:p>
          <a:p>
            <a:pPr marL="530225" indent="-315913" defTabSz="911225" eaLnBrk="0">
              <a:lnSpc>
                <a:spcPct val="98000"/>
              </a:lnSpc>
              <a:spcAft>
                <a:spcPts val="1425"/>
              </a:spcAft>
              <a:buClr>
                <a:srgbClr val="FFA300"/>
              </a:buClr>
              <a:buSzPct val="120000"/>
              <a:buFont typeface="Segoe UI" charset="0"/>
              <a:buChar char="»"/>
            </a:pPr>
            <a:r>
              <a:rPr lang="en-US" sz="2000" b="1" i="1">
                <a:solidFill>
                  <a:srgbClr val="333333"/>
                </a:solidFill>
              </a:rPr>
              <a:t>Upload bike-shop.png to this folder.</a:t>
            </a:r>
          </a:p>
          <a:p>
            <a:pPr marL="530225" indent="-315913" defTabSz="911225" eaLnBrk="0">
              <a:lnSpc>
                <a:spcPct val="98000"/>
              </a:lnSpc>
              <a:spcAft>
                <a:spcPts val="1425"/>
              </a:spcAft>
              <a:buClr>
                <a:srgbClr val="FFA300"/>
              </a:buClr>
              <a:buSzPct val="120000"/>
              <a:buFont typeface="Segoe UI" charset="0"/>
              <a:buChar char="»"/>
            </a:pPr>
            <a:r>
              <a:rPr lang="en-US" sz="2000" b="1" i="1">
                <a:solidFill>
                  <a:srgbClr val="333333"/>
                </a:solidFill>
              </a:rPr>
              <a:t>Open the BikeIntroduce again. In the css tab modify the path to</a:t>
            </a:r>
            <a:br>
              <a:rPr lang="en-US" sz="2000" b="1" i="1">
                <a:solidFill>
                  <a:srgbClr val="333333"/>
                </a:solidFill>
              </a:rPr>
            </a:br>
            <a:r>
              <a:rPr lang="en-US" sz="2000" b="1" i="1">
                <a:solidFill>
                  <a:srgbClr val="333333"/>
                </a:solidFill>
              </a:rPr>
              <a:t>“/portal/rest/jcr/repository/collaboration/sites content/live/bike/web contents/site artifacts/BikeIntroduce/medias/images/bike-shop.png”</a:t>
            </a:r>
          </a:p>
          <a:p>
            <a:pPr marL="530225" indent="-315913" defTabSz="911225" eaLnBrk="0">
              <a:lnSpc>
                <a:spcPct val="98000"/>
              </a:lnSpc>
              <a:spcAft>
                <a:spcPts val="1425"/>
              </a:spcAft>
              <a:buClr>
                <a:srgbClr val="FFA300"/>
              </a:buClr>
              <a:buSzPct val="120000"/>
              <a:buFont typeface="Segoe UI" charset="0"/>
              <a:buChar char="»"/>
            </a:pPr>
            <a:r>
              <a:rPr lang="en-US" sz="2000" b="1" i="1">
                <a:solidFill>
                  <a:srgbClr val="333333"/>
                </a:solidFill>
              </a:rPr>
              <a:t>Save&amp;Close the css and Publish the modifications.</a:t>
            </a:r>
          </a:p>
          <a:p>
            <a:pPr marL="530225" indent="-315913" defTabSz="911225" eaLnBrk="0">
              <a:lnSpc>
                <a:spcPct val="98000"/>
              </a:lnSpc>
              <a:spcAft>
                <a:spcPts val="1425"/>
              </a:spcAft>
              <a:buClr>
                <a:srgbClr val="FFA300"/>
              </a:buClr>
              <a:buSzPct val="120000"/>
              <a:buFont typeface="Segoe UI" charset="0"/>
              <a:buChar char="»"/>
            </a:pPr>
            <a:r>
              <a:rPr lang="en-US" sz="2000" b="1" i="1">
                <a:solidFill>
                  <a:srgbClr val="333333"/>
                </a:solidFill>
              </a:rPr>
              <a:t>Test</a:t>
            </a:r>
          </a:p>
          <a:p>
            <a:pPr marL="530225" indent="-315913" defTabSz="911225" eaLnBrk="0">
              <a:lnSpc>
                <a:spcPct val="98000"/>
              </a:lnSpc>
              <a:spcAft>
                <a:spcPts val="1425"/>
              </a:spcAft>
              <a:buClr>
                <a:srgbClr val="FFA300"/>
              </a:buClr>
              <a:buSzPct val="120000"/>
              <a:buFont typeface="Segoe UI" charset="0"/>
              <a:buChar char="»"/>
            </a:pPr>
            <a:endParaRPr lang="en-US" sz="2000" b="1" i="1">
              <a:solidFill>
                <a:srgbClr val="333333"/>
              </a:solidFill>
            </a:endParaRPr>
          </a:p>
        </p:txBody>
      </p:sp>
      <p:pic>
        <p:nvPicPr>
          <p:cNvPr id="278531" name="Imag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084889" y="1116014"/>
            <a:ext cx="1562100" cy="158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8532" name="Rectangle à coins arrondis 12"/>
          <p:cNvSpPr>
            <a:spLocks noChangeArrowheads="1"/>
          </p:cNvSpPr>
          <p:nvPr/>
        </p:nvSpPr>
        <p:spPr bwMode="auto">
          <a:xfrm>
            <a:off x="6227763" y="1619250"/>
            <a:ext cx="1081087" cy="358775"/>
          </a:xfrm>
          <a:prstGeom prst="roundRect">
            <a:avLst>
              <a:gd name="adj" fmla="val 9949"/>
            </a:avLst>
          </a:prstGeom>
          <a:noFill/>
          <a:ln w="31750">
            <a:solidFill>
              <a:srgbClr val="FF0000"/>
            </a:solidFill>
            <a:round/>
            <a:headEnd/>
            <a:tailEnd/>
          </a:ln>
          <a:extLst>
            <a:ext uri="{909E8E84-426E-40dd-AFC4-6F175D3DCCD1}">
              <a14:hiddenFill xmlns:a14="http://schemas.microsoft.com/office/drawing/2010/main">
                <a:solidFill>
                  <a:srgbClr val="FFFFFF"/>
                </a:solidFill>
              </a14:hiddenFill>
            </a:ext>
          </a:extLst>
        </p:spPr>
        <p:txBody>
          <a:bodyPr lIns="91190" tIns="45599" rIns="91190" bIns="45599"/>
          <a:lstStyle/>
          <a:p>
            <a:endParaRPr lang="en-US">
              <a:solidFill>
                <a:srgbClr val="FFFFFF"/>
              </a:solidFill>
            </a:endParaRPr>
          </a:p>
        </p:txBody>
      </p:sp>
      <p:pic>
        <p:nvPicPr>
          <p:cNvPr id="278533" name="Image 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883525" y="1144588"/>
            <a:ext cx="2374899" cy="140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8534" name="Rectangle à coins arrondis 12"/>
          <p:cNvSpPr>
            <a:spLocks noChangeArrowheads="1"/>
          </p:cNvSpPr>
          <p:nvPr/>
        </p:nvSpPr>
        <p:spPr bwMode="auto">
          <a:xfrm>
            <a:off x="9502775" y="1042989"/>
            <a:ext cx="395288" cy="503237"/>
          </a:xfrm>
          <a:prstGeom prst="roundRect">
            <a:avLst>
              <a:gd name="adj" fmla="val 9949"/>
            </a:avLst>
          </a:prstGeom>
          <a:noFill/>
          <a:ln w="31750">
            <a:solidFill>
              <a:srgbClr val="FF0000"/>
            </a:solidFill>
            <a:round/>
            <a:headEnd/>
            <a:tailEnd/>
          </a:ln>
          <a:extLst>
            <a:ext uri="{909E8E84-426E-40dd-AFC4-6F175D3DCCD1}">
              <a14:hiddenFill xmlns:a14="http://schemas.microsoft.com/office/drawing/2010/main">
                <a:solidFill>
                  <a:srgbClr val="FFFFFF"/>
                </a:solidFill>
              </a14:hiddenFill>
            </a:ext>
          </a:extLst>
        </p:spPr>
        <p:txBody>
          <a:bodyPr lIns="91190" tIns="45599" rIns="91190" bIns="45599"/>
          <a:lstStyle/>
          <a:p>
            <a:endParaRPr lang="en-US">
              <a:solidFill>
                <a:srgbClr val="FFFFFF"/>
              </a:solidFill>
            </a:endParaRPr>
          </a:p>
        </p:txBody>
      </p:sp>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577" name="Text Box 1"/>
          <p:cNvSpPr txBox="1">
            <a:spLocks noChangeArrowheads="1"/>
          </p:cNvSpPr>
          <p:nvPr/>
        </p:nvSpPr>
        <p:spPr bwMode="auto">
          <a:xfrm>
            <a:off x="8001000" y="6886575"/>
            <a:ext cx="2598738"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9pPr>
          </a:lstStyle>
          <a:p>
            <a:pPr algn="r" eaLnBrk="1">
              <a:lnSpc>
                <a:spcPct val="98000"/>
              </a:lnSpc>
              <a:buFont typeface="Wingdings" charset="0"/>
              <a:buNone/>
            </a:pPr>
            <a:fld id="{957BB488-DCB0-3148-BD72-03B0F5D95C74}" type="slidenum">
              <a:rPr lang="en-GB" sz="1500">
                <a:solidFill>
                  <a:srgbClr val="000000"/>
                </a:solidFill>
                <a:latin typeface="Times New Roman" charset="0"/>
              </a:rPr>
              <a:pPr algn="r" eaLnBrk="1">
                <a:lnSpc>
                  <a:spcPct val="98000"/>
                </a:lnSpc>
                <a:buFont typeface="Wingdings" charset="0"/>
                <a:buNone/>
              </a:pPr>
              <a:t>84</a:t>
            </a:fld>
            <a:endParaRPr lang="en-GB" sz="1500">
              <a:solidFill>
                <a:srgbClr val="000000"/>
              </a:solidFill>
              <a:latin typeface="Times New Roman" charset="0"/>
            </a:endParaRPr>
          </a:p>
        </p:txBody>
      </p:sp>
      <p:sp>
        <p:nvSpPr>
          <p:cNvPr id="280578" name="Text Box 2"/>
          <p:cNvSpPr txBox="1">
            <a:spLocks noChangeArrowheads="1"/>
          </p:cNvSpPr>
          <p:nvPr/>
        </p:nvSpPr>
        <p:spPr bwMode="auto">
          <a:xfrm>
            <a:off x="550863" y="4692651"/>
            <a:ext cx="10044112" cy="149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ct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9pPr>
          </a:lstStyle>
          <a:p>
            <a:pPr algn="ctr" eaLnBrk="1">
              <a:lnSpc>
                <a:spcPct val="96000"/>
              </a:lnSpc>
            </a:pPr>
            <a:r>
              <a:rPr lang="en-GB" sz="4800">
                <a:solidFill>
                  <a:srgbClr val="FFFFFF"/>
                </a:solidFill>
              </a:rPr>
              <a:t>Content List Portlet</a:t>
            </a:r>
          </a:p>
        </p:txBody>
      </p:sp>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625" name="Text Box 1"/>
          <p:cNvSpPr txBox="1">
            <a:spLocks noChangeArrowheads="1"/>
          </p:cNvSpPr>
          <p:nvPr/>
        </p:nvSpPr>
        <p:spPr bwMode="auto">
          <a:xfrm>
            <a:off x="557213" y="301626"/>
            <a:ext cx="10044112" cy="614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ct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9pPr>
          </a:lstStyle>
          <a:p>
            <a:pPr eaLnBrk="1" hangingPunct="1">
              <a:lnSpc>
                <a:spcPct val="92000"/>
              </a:lnSpc>
            </a:pPr>
            <a:r>
              <a:rPr lang="en-GB" sz="3600">
                <a:solidFill>
                  <a:srgbClr val="FFA300"/>
                </a:solidFill>
              </a:rPr>
              <a:t>Content List Portlets</a:t>
            </a:r>
          </a:p>
        </p:txBody>
      </p:sp>
      <p:sp>
        <p:nvSpPr>
          <p:cNvPr id="282626" name="Rectangle 6"/>
          <p:cNvSpPr>
            <a:spLocks noChangeArrowheads="1"/>
          </p:cNvSpPr>
          <p:nvPr/>
        </p:nvSpPr>
        <p:spPr bwMode="auto">
          <a:xfrm>
            <a:off x="250826" y="1116014"/>
            <a:ext cx="10118726" cy="5818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marL="498475" indent="-315913" defTabSz="911225" eaLnBrk="0">
              <a:lnSpc>
                <a:spcPct val="98000"/>
              </a:lnSpc>
              <a:spcAft>
                <a:spcPts val="1425"/>
              </a:spcAft>
              <a:buSzPct val="70000"/>
            </a:pPr>
            <a:r>
              <a:rPr lang="en-US" sz="2600" b="1" i="1">
                <a:solidFill>
                  <a:srgbClr val="333333"/>
                </a:solidFill>
              </a:rPr>
              <a:t>Content List </a:t>
            </a:r>
            <a:r>
              <a:rPr lang="en-US" sz="2800" b="1" i="1">
                <a:solidFill>
                  <a:srgbClr val="4C4C4C"/>
                </a:solidFill>
              </a:rPr>
              <a:t>Portlets</a:t>
            </a:r>
            <a:endParaRPr lang="en-US" sz="2600" b="1" i="1">
              <a:solidFill>
                <a:srgbClr val="333333"/>
              </a:solidFill>
            </a:endParaRPr>
          </a:p>
          <a:p>
            <a:pPr marL="955675" lvl="1" indent="-315913" defTabSz="911225" eaLnBrk="0">
              <a:lnSpc>
                <a:spcPct val="98000"/>
              </a:lnSpc>
              <a:spcAft>
                <a:spcPts val="1425"/>
              </a:spcAft>
              <a:buClr>
                <a:srgbClr val="FFA300"/>
              </a:buClr>
              <a:buSzPct val="120000"/>
              <a:buFont typeface="Segoe UI" charset="0"/>
              <a:buChar char="»"/>
            </a:pPr>
            <a:endParaRPr lang="en-US" sz="2200" b="1" i="1">
              <a:solidFill>
                <a:srgbClr val="4C4C4C"/>
              </a:solidFill>
            </a:endParaRPr>
          </a:p>
        </p:txBody>
      </p:sp>
      <p:pic>
        <p:nvPicPr>
          <p:cNvPr id="282627" name="Imag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400550" y="1042989"/>
            <a:ext cx="6508750" cy="562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2628" name="Rectangle à coins arrondis 9"/>
          <p:cNvSpPr>
            <a:spLocks noChangeArrowheads="1"/>
          </p:cNvSpPr>
          <p:nvPr/>
        </p:nvSpPr>
        <p:spPr bwMode="auto">
          <a:xfrm>
            <a:off x="4427538" y="2266951"/>
            <a:ext cx="4681537" cy="1873250"/>
          </a:xfrm>
          <a:prstGeom prst="roundRect">
            <a:avLst>
              <a:gd name="adj" fmla="val 9949"/>
            </a:avLst>
          </a:prstGeom>
          <a:noFill/>
          <a:ln w="31750">
            <a:solidFill>
              <a:srgbClr val="FF0000"/>
            </a:solidFill>
            <a:round/>
            <a:headEnd/>
            <a:tailEnd/>
          </a:ln>
          <a:extLst>
            <a:ext uri="{909E8E84-426E-40dd-AFC4-6F175D3DCCD1}">
              <a14:hiddenFill xmlns:a14="http://schemas.microsoft.com/office/drawing/2010/main">
                <a:solidFill>
                  <a:srgbClr val="FFFFFF"/>
                </a:solidFill>
              </a14:hiddenFill>
            </a:ext>
          </a:extLst>
        </p:spPr>
        <p:txBody>
          <a:bodyPr lIns="91190" tIns="45599" rIns="91190" bIns="45599"/>
          <a:lstStyle/>
          <a:p>
            <a:endParaRPr lang="en-US">
              <a:solidFill>
                <a:srgbClr val="FFFFFF"/>
              </a:solidFill>
            </a:endParaRPr>
          </a:p>
        </p:txBody>
      </p:sp>
      <p:sp>
        <p:nvSpPr>
          <p:cNvPr id="282629" name="Rectangle à coins arrondis 12"/>
          <p:cNvSpPr>
            <a:spLocks noChangeArrowheads="1"/>
          </p:cNvSpPr>
          <p:nvPr/>
        </p:nvSpPr>
        <p:spPr bwMode="auto">
          <a:xfrm>
            <a:off x="9251951" y="1042988"/>
            <a:ext cx="1657350" cy="2665412"/>
          </a:xfrm>
          <a:prstGeom prst="roundRect">
            <a:avLst>
              <a:gd name="adj" fmla="val 9949"/>
            </a:avLst>
          </a:prstGeom>
          <a:noFill/>
          <a:ln w="31750">
            <a:solidFill>
              <a:srgbClr val="FF0000"/>
            </a:solidFill>
            <a:round/>
            <a:headEnd/>
            <a:tailEnd/>
          </a:ln>
          <a:extLst>
            <a:ext uri="{909E8E84-426E-40dd-AFC4-6F175D3DCCD1}">
              <a14:hiddenFill xmlns:a14="http://schemas.microsoft.com/office/drawing/2010/main">
                <a:solidFill>
                  <a:srgbClr val="FFFFFF"/>
                </a:solidFill>
              </a14:hiddenFill>
            </a:ext>
          </a:extLst>
        </p:spPr>
        <p:txBody>
          <a:bodyPr lIns="91190" tIns="45599" rIns="91190" bIns="45599"/>
          <a:lstStyle/>
          <a:p>
            <a:endParaRPr lang="en-US">
              <a:solidFill>
                <a:srgbClr val="FFFFFF"/>
              </a:solidFill>
            </a:endParaRPr>
          </a:p>
        </p:txBody>
      </p:sp>
      <p:sp>
        <p:nvSpPr>
          <p:cNvPr id="282630" name="Rectangle à coins arrondis 13"/>
          <p:cNvSpPr>
            <a:spLocks noChangeArrowheads="1"/>
          </p:cNvSpPr>
          <p:nvPr/>
        </p:nvSpPr>
        <p:spPr bwMode="auto">
          <a:xfrm>
            <a:off x="4356101" y="4211639"/>
            <a:ext cx="4895850" cy="2447925"/>
          </a:xfrm>
          <a:prstGeom prst="roundRect">
            <a:avLst>
              <a:gd name="adj" fmla="val 9949"/>
            </a:avLst>
          </a:prstGeom>
          <a:noFill/>
          <a:ln w="31750">
            <a:solidFill>
              <a:srgbClr val="FF0000"/>
            </a:solidFill>
            <a:round/>
            <a:headEnd/>
            <a:tailEnd/>
          </a:ln>
          <a:extLst>
            <a:ext uri="{909E8E84-426E-40dd-AFC4-6F175D3DCCD1}">
              <a14:hiddenFill xmlns:a14="http://schemas.microsoft.com/office/drawing/2010/main">
                <a:solidFill>
                  <a:srgbClr val="FFFFFF"/>
                </a:solidFill>
              </a14:hiddenFill>
            </a:ext>
          </a:extLst>
        </p:spPr>
        <p:txBody>
          <a:bodyPr lIns="91190" tIns="45599" rIns="91190" bIns="45599"/>
          <a:lstStyle/>
          <a:p>
            <a:endParaRPr lang="en-US">
              <a:solidFill>
                <a:srgbClr val="FFFFFF"/>
              </a:solidFill>
            </a:endParaRPr>
          </a:p>
        </p:txBody>
      </p:sp>
      <p:sp>
        <p:nvSpPr>
          <p:cNvPr id="282631" name="Rectangle à coins arrondis 14"/>
          <p:cNvSpPr>
            <a:spLocks noChangeArrowheads="1"/>
          </p:cNvSpPr>
          <p:nvPr/>
        </p:nvSpPr>
        <p:spPr bwMode="auto">
          <a:xfrm>
            <a:off x="9324976" y="3779838"/>
            <a:ext cx="1511300" cy="1439862"/>
          </a:xfrm>
          <a:prstGeom prst="roundRect">
            <a:avLst>
              <a:gd name="adj" fmla="val 9949"/>
            </a:avLst>
          </a:prstGeom>
          <a:noFill/>
          <a:ln w="31750">
            <a:solidFill>
              <a:srgbClr val="FF0000"/>
            </a:solidFill>
            <a:round/>
            <a:headEnd/>
            <a:tailEnd/>
          </a:ln>
          <a:extLst>
            <a:ext uri="{909E8E84-426E-40dd-AFC4-6F175D3DCCD1}">
              <a14:hiddenFill xmlns:a14="http://schemas.microsoft.com/office/drawing/2010/main">
                <a:solidFill>
                  <a:srgbClr val="FFFFFF"/>
                </a:solidFill>
              </a14:hiddenFill>
            </a:ext>
          </a:extLst>
        </p:spPr>
        <p:txBody>
          <a:bodyPr lIns="91190" tIns="45599" rIns="91190" bIns="45599"/>
          <a:lstStyle/>
          <a:p>
            <a:endParaRPr lang="en-US">
              <a:solidFill>
                <a:srgbClr val="FFFFFF"/>
              </a:solidFill>
            </a:endParaRPr>
          </a:p>
        </p:txBody>
      </p:sp>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673" name="Text Box 1"/>
          <p:cNvSpPr txBox="1">
            <a:spLocks noChangeArrowheads="1"/>
          </p:cNvSpPr>
          <p:nvPr/>
        </p:nvSpPr>
        <p:spPr bwMode="auto">
          <a:xfrm>
            <a:off x="557213" y="301626"/>
            <a:ext cx="10044112" cy="614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ct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9pPr>
          </a:lstStyle>
          <a:p>
            <a:pPr eaLnBrk="1" hangingPunct="1">
              <a:lnSpc>
                <a:spcPct val="92000"/>
              </a:lnSpc>
            </a:pPr>
            <a:r>
              <a:rPr lang="en-GB" sz="3600">
                <a:solidFill>
                  <a:srgbClr val="FFA300"/>
                </a:solidFill>
              </a:rPr>
              <a:t>Content List Portlet</a:t>
            </a:r>
          </a:p>
        </p:txBody>
      </p:sp>
      <p:sp>
        <p:nvSpPr>
          <p:cNvPr id="284674" name="Rectangle 6"/>
          <p:cNvSpPr>
            <a:spLocks noChangeArrowheads="1"/>
          </p:cNvSpPr>
          <p:nvPr/>
        </p:nvSpPr>
        <p:spPr bwMode="auto">
          <a:xfrm>
            <a:off x="436564" y="1136650"/>
            <a:ext cx="10333037" cy="542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marL="955675" lvl="1" indent="-315913" defTabSz="911225" eaLnBrk="0">
              <a:lnSpc>
                <a:spcPct val="98000"/>
              </a:lnSpc>
              <a:spcAft>
                <a:spcPts val="1425"/>
              </a:spcAft>
              <a:buClr>
                <a:srgbClr val="FFA300"/>
              </a:buClr>
              <a:buSzPct val="120000"/>
              <a:buFont typeface="Segoe UI" charset="0"/>
              <a:buChar char="»"/>
            </a:pPr>
            <a:endParaRPr lang="en-US" sz="2200" b="1" i="1">
              <a:solidFill>
                <a:srgbClr val="4C4C4C"/>
              </a:solidFill>
            </a:endParaRPr>
          </a:p>
          <a:p>
            <a:pPr marL="955675" lvl="1" indent="-315913" defTabSz="911225" eaLnBrk="0">
              <a:lnSpc>
                <a:spcPct val="98000"/>
              </a:lnSpc>
              <a:spcAft>
                <a:spcPts val="1425"/>
              </a:spcAft>
              <a:buClr>
                <a:srgbClr val="FFA300"/>
              </a:buClr>
              <a:buSzPct val="120000"/>
              <a:buFont typeface="Segoe UI" charset="0"/>
              <a:buChar char="»"/>
            </a:pPr>
            <a:endParaRPr lang="en-US" sz="2200" b="1" i="1">
              <a:solidFill>
                <a:srgbClr val="4C4C4C"/>
              </a:solidFill>
            </a:endParaRPr>
          </a:p>
        </p:txBody>
      </p:sp>
      <p:pic>
        <p:nvPicPr>
          <p:cNvPr id="284675" name="Imag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331913" y="1042988"/>
            <a:ext cx="3149600" cy="575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4676" name="Text Box 2"/>
          <p:cNvSpPr>
            <a:spLocks noChangeArrowheads="1"/>
          </p:cNvSpPr>
          <p:nvPr/>
        </p:nvSpPr>
        <p:spPr bwMode="auto">
          <a:xfrm>
            <a:off x="466725" y="3275014"/>
            <a:ext cx="2233614" cy="504825"/>
          </a:xfrm>
          <a:prstGeom prst="wedgeRoundRectCallout">
            <a:avLst>
              <a:gd name="adj1" fmla="val 96778"/>
              <a:gd name="adj2" fmla="val -246204"/>
              <a:gd name="adj3" fmla="val 16667"/>
            </a:avLst>
          </a:prstGeom>
          <a:solidFill>
            <a:srgbClr val="FFFF99"/>
          </a:solidFill>
          <a:ln w="9525">
            <a:solidFill>
              <a:schemeClr val="tx1"/>
            </a:solidFill>
            <a:round/>
            <a:headEnd/>
            <a:tailEnd/>
          </a:ln>
        </p:spPr>
        <p:txBody>
          <a:bodyPr lIns="71801" tIns="46673" rIns="71801" bIns="46673"/>
          <a:lstStyle/>
          <a:p>
            <a:pPr marL="255588" indent="-252413" hangingPunct="1">
              <a:lnSpc>
                <a:spcPct val="92000"/>
              </a:lnSpc>
              <a:spcAft>
                <a:spcPts val="1425"/>
              </a:spcAft>
              <a:buSzPct val="70000"/>
              <a:tabLst>
                <a:tab pos="255588" algn="l"/>
                <a:tab pos="712788" algn="l"/>
                <a:tab pos="1168400" algn="l"/>
                <a:tab pos="1624013" algn="l"/>
                <a:tab pos="2079625" algn="l"/>
                <a:tab pos="2536825" algn="l"/>
                <a:tab pos="2992438" algn="l"/>
                <a:tab pos="3448050" algn="l"/>
                <a:tab pos="3905250" algn="l"/>
                <a:tab pos="4359275" algn="l"/>
                <a:tab pos="4816475" algn="l"/>
                <a:tab pos="5272088" algn="l"/>
                <a:tab pos="5727700" algn="l"/>
                <a:tab pos="6184900" algn="l"/>
                <a:tab pos="6640513" algn="l"/>
                <a:tab pos="7096125" algn="l"/>
                <a:tab pos="7551738" algn="l"/>
                <a:tab pos="8008938" algn="l"/>
                <a:tab pos="8462963" algn="l"/>
                <a:tab pos="8920163" algn="l"/>
                <a:tab pos="9374188" algn="l"/>
              </a:tabLst>
            </a:pPr>
            <a:r>
              <a:rPr lang="en-GB" sz="2000" b="1">
                <a:solidFill>
                  <a:srgbClr val="4C4C4C"/>
                </a:solidFill>
              </a:rPr>
              <a:t>Edit this content</a:t>
            </a:r>
          </a:p>
        </p:txBody>
      </p:sp>
      <p:sp>
        <p:nvSpPr>
          <p:cNvPr id="284677" name="Rectangle à coins arrondis 8"/>
          <p:cNvSpPr>
            <a:spLocks noChangeArrowheads="1"/>
          </p:cNvSpPr>
          <p:nvPr/>
        </p:nvSpPr>
        <p:spPr bwMode="auto">
          <a:xfrm>
            <a:off x="3814763" y="2051051"/>
            <a:ext cx="576262" cy="434975"/>
          </a:xfrm>
          <a:prstGeom prst="roundRect">
            <a:avLst>
              <a:gd name="adj" fmla="val 9949"/>
            </a:avLst>
          </a:prstGeom>
          <a:noFill/>
          <a:ln w="31750">
            <a:solidFill>
              <a:srgbClr val="FF0000"/>
            </a:solidFill>
            <a:round/>
            <a:headEnd/>
            <a:tailEnd/>
          </a:ln>
          <a:extLst>
            <a:ext uri="{909E8E84-426E-40dd-AFC4-6F175D3DCCD1}">
              <a14:hiddenFill xmlns:a14="http://schemas.microsoft.com/office/drawing/2010/main">
                <a:solidFill>
                  <a:srgbClr val="FFFFFF"/>
                </a:solidFill>
              </a14:hiddenFill>
            </a:ext>
          </a:extLst>
        </p:spPr>
        <p:txBody>
          <a:bodyPr lIns="91190" tIns="45599" rIns="91190" bIns="45599"/>
          <a:lstStyle/>
          <a:p>
            <a:endParaRPr lang="en-US">
              <a:solidFill>
                <a:srgbClr val="FFFFFF"/>
              </a:solidFill>
            </a:endParaRPr>
          </a:p>
        </p:txBody>
      </p:sp>
      <p:sp>
        <p:nvSpPr>
          <p:cNvPr id="284678" name="Rectangle à coins arrondis 9"/>
          <p:cNvSpPr>
            <a:spLocks noChangeArrowheads="1"/>
          </p:cNvSpPr>
          <p:nvPr/>
        </p:nvSpPr>
        <p:spPr bwMode="auto">
          <a:xfrm>
            <a:off x="1403351" y="5148263"/>
            <a:ext cx="3095625" cy="1511300"/>
          </a:xfrm>
          <a:prstGeom prst="roundRect">
            <a:avLst>
              <a:gd name="adj" fmla="val 9949"/>
            </a:avLst>
          </a:prstGeom>
          <a:noFill/>
          <a:ln w="31750">
            <a:solidFill>
              <a:srgbClr val="FF0000"/>
            </a:solidFill>
            <a:round/>
            <a:headEnd/>
            <a:tailEnd/>
          </a:ln>
          <a:extLst>
            <a:ext uri="{909E8E84-426E-40dd-AFC4-6F175D3DCCD1}">
              <a14:hiddenFill xmlns:a14="http://schemas.microsoft.com/office/drawing/2010/main">
                <a:solidFill>
                  <a:srgbClr val="FFFFFF"/>
                </a:solidFill>
              </a14:hiddenFill>
            </a:ext>
          </a:extLst>
        </p:spPr>
        <p:txBody>
          <a:bodyPr lIns="91190" tIns="45599" rIns="91190" bIns="45599"/>
          <a:lstStyle/>
          <a:p>
            <a:endParaRPr lang="en-US">
              <a:solidFill>
                <a:srgbClr val="FFFFFF"/>
              </a:solidFill>
            </a:endParaRPr>
          </a:p>
        </p:txBody>
      </p:sp>
      <p:sp>
        <p:nvSpPr>
          <p:cNvPr id="284679" name="Rectangle à coins arrondis 10"/>
          <p:cNvSpPr>
            <a:spLocks noChangeArrowheads="1"/>
          </p:cNvSpPr>
          <p:nvPr/>
        </p:nvSpPr>
        <p:spPr bwMode="auto">
          <a:xfrm flipH="1">
            <a:off x="3419476" y="1098551"/>
            <a:ext cx="1081088" cy="431800"/>
          </a:xfrm>
          <a:prstGeom prst="roundRect">
            <a:avLst>
              <a:gd name="adj" fmla="val 9949"/>
            </a:avLst>
          </a:prstGeom>
          <a:noFill/>
          <a:ln w="31750">
            <a:solidFill>
              <a:srgbClr val="FF0000"/>
            </a:solidFill>
            <a:round/>
            <a:headEnd/>
            <a:tailEnd/>
          </a:ln>
          <a:extLst>
            <a:ext uri="{909E8E84-426E-40dd-AFC4-6F175D3DCCD1}">
              <a14:hiddenFill xmlns:a14="http://schemas.microsoft.com/office/drawing/2010/main">
                <a:solidFill>
                  <a:srgbClr val="FFFFFF"/>
                </a:solidFill>
              </a14:hiddenFill>
            </a:ext>
          </a:extLst>
        </p:spPr>
        <p:txBody>
          <a:bodyPr lIns="91190" tIns="45599" rIns="91190" bIns="45599"/>
          <a:lstStyle/>
          <a:p>
            <a:endParaRPr lang="en-US">
              <a:solidFill>
                <a:srgbClr val="FFFFFF"/>
              </a:solidFill>
            </a:endParaRPr>
          </a:p>
        </p:txBody>
      </p:sp>
      <p:pic>
        <p:nvPicPr>
          <p:cNvPr id="284680" name="Image 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300789" y="1700213"/>
            <a:ext cx="268605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4681" name="Text Box 2"/>
          <p:cNvSpPr>
            <a:spLocks noChangeArrowheads="1"/>
          </p:cNvSpPr>
          <p:nvPr/>
        </p:nvSpPr>
        <p:spPr bwMode="auto">
          <a:xfrm>
            <a:off x="5075239" y="3068639"/>
            <a:ext cx="2873375" cy="711200"/>
          </a:xfrm>
          <a:prstGeom prst="wedgeRoundRectCallout">
            <a:avLst>
              <a:gd name="adj1" fmla="val 14579"/>
              <a:gd name="adj2" fmla="val -127838"/>
              <a:gd name="adj3" fmla="val 16667"/>
            </a:avLst>
          </a:prstGeom>
          <a:solidFill>
            <a:srgbClr val="FFFF99"/>
          </a:solidFill>
          <a:ln w="9525">
            <a:solidFill>
              <a:schemeClr val="tx1"/>
            </a:solidFill>
            <a:round/>
            <a:headEnd/>
            <a:tailEnd/>
          </a:ln>
        </p:spPr>
        <p:txBody>
          <a:bodyPr lIns="71801" tIns="46673" rIns="71801" bIns="46673"/>
          <a:lstStyle/>
          <a:p>
            <a:pPr marL="255588" indent="-252413" hangingPunct="1">
              <a:lnSpc>
                <a:spcPct val="92000"/>
              </a:lnSpc>
              <a:spcAft>
                <a:spcPts val="1425"/>
              </a:spcAft>
              <a:buSzPct val="70000"/>
              <a:tabLst>
                <a:tab pos="255588" algn="l"/>
                <a:tab pos="712788" algn="l"/>
                <a:tab pos="1168400" algn="l"/>
                <a:tab pos="1624013" algn="l"/>
                <a:tab pos="2079625" algn="l"/>
                <a:tab pos="2536825" algn="l"/>
                <a:tab pos="2992438" algn="l"/>
                <a:tab pos="3448050" algn="l"/>
                <a:tab pos="3905250" algn="l"/>
                <a:tab pos="4359275" algn="l"/>
                <a:tab pos="4816475" algn="l"/>
                <a:tab pos="5272088" algn="l"/>
                <a:tab pos="5727700" algn="l"/>
                <a:tab pos="6184900" algn="l"/>
                <a:tab pos="6640513" algn="l"/>
                <a:tab pos="7096125" algn="l"/>
                <a:tab pos="7551738" algn="l"/>
                <a:tab pos="8008938" algn="l"/>
                <a:tab pos="8462963" algn="l"/>
                <a:tab pos="8920163" algn="l"/>
                <a:tab pos="9374188" algn="l"/>
              </a:tabLst>
            </a:pPr>
            <a:r>
              <a:rPr lang="en-GB" sz="2000" b="1">
                <a:solidFill>
                  <a:srgbClr val="4C4C4C"/>
                </a:solidFill>
              </a:rPr>
              <a:t>Browse the folder in the sites explorer</a:t>
            </a:r>
          </a:p>
        </p:txBody>
      </p:sp>
      <p:sp>
        <p:nvSpPr>
          <p:cNvPr id="284682" name="Text Box 2"/>
          <p:cNvSpPr>
            <a:spLocks noChangeArrowheads="1"/>
          </p:cNvSpPr>
          <p:nvPr/>
        </p:nvSpPr>
        <p:spPr bwMode="auto">
          <a:xfrm>
            <a:off x="6227763" y="619126"/>
            <a:ext cx="2360612" cy="703263"/>
          </a:xfrm>
          <a:prstGeom prst="wedgeRoundRectCallout">
            <a:avLst>
              <a:gd name="adj1" fmla="val 8032"/>
              <a:gd name="adj2" fmla="val 120440"/>
              <a:gd name="adj3" fmla="val 16667"/>
            </a:avLst>
          </a:prstGeom>
          <a:solidFill>
            <a:srgbClr val="FFFF99"/>
          </a:solidFill>
          <a:ln w="9525">
            <a:solidFill>
              <a:schemeClr val="tx1"/>
            </a:solidFill>
            <a:round/>
            <a:headEnd/>
            <a:tailEnd/>
          </a:ln>
        </p:spPr>
        <p:txBody>
          <a:bodyPr lIns="71801" tIns="46673" rIns="71801" bIns="46673"/>
          <a:lstStyle/>
          <a:p>
            <a:pPr marL="255588" indent="-252413" hangingPunct="1">
              <a:lnSpc>
                <a:spcPct val="92000"/>
              </a:lnSpc>
              <a:spcAft>
                <a:spcPts val="1425"/>
              </a:spcAft>
              <a:buSzPct val="70000"/>
              <a:tabLst>
                <a:tab pos="255588" algn="l"/>
                <a:tab pos="712788" algn="l"/>
                <a:tab pos="1168400" algn="l"/>
                <a:tab pos="1624013" algn="l"/>
                <a:tab pos="2079625" algn="l"/>
                <a:tab pos="2536825" algn="l"/>
                <a:tab pos="2992438" algn="l"/>
                <a:tab pos="3448050" algn="l"/>
                <a:tab pos="3905250" algn="l"/>
                <a:tab pos="4359275" algn="l"/>
                <a:tab pos="4816475" algn="l"/>
                <a:tab pos="5272088" algn="l"/>
                <a:tab pos="5727700" algn="l"/>
                <a:tab pos="6184900" algn="l"/>
                <a:tab pos="6640513" algn="l"/>
                <a:tab pos="7096125" algn="l"/>
                <a:tab pos="7551738" algn="l"/>
                <a:tab pos="8008938" algn="l"/>
                <a:tab pos="8462963" algn="l"/>
                <a:tab pos="8920163" algn="l"/>
                <a:tab pos="9374188" algn="l"/>
              </a:tabLst>
            </a:pPr>
            <a:r>
              <a:rPr lang="en-GB" sz="2000" b="1">
                <a:solidFill>
                  <a:srgbClr val="4C4C4C"/>
                </a:solidFill>
              </a:rPr>
              <a:t>Add new content to this list</a:t>
            </a:r>
          </a:p>
        </p:txBody>
      </p:sp>
      <p:sp>
        <p:nvSpPr>
          <p:cNvPr id="284683" name="Text Box 2"/>
          <p:cNvSpPr>
            <a:spLocks noChangeArrowheads="1"/>
          </p:cNvSpPr>
          <p:nvPr/>
        </p:nvSpPr>
        <p:spPr bwMode="auto">
          <a:xfrm>
            <a:off x="8748714" y="2995613"/>
            <a:ext cx="2376487" cy="1144587"/>
          </a:xfrm>
          <a:prstGeom prst="wedgeRoundRectCallout">
            <a:avLst>
              <a:gd name="adj1" fmla="val -58273"/>
              <a:gd name="adj2" fmla="val -101542"/>
              <a:gd name="adj3" fmla="val 16667"/>
            </a:avLst>
          </a:prstGeom>
          <a:solidFill>
            <a:srgbClr val="FFFF99"/>
          </a:solidFill>
          <a:ln w="9525">
            <a:solidFill>
              <a:schemeClr val="tx1"/>
            </a:solidFill>
            <a:round/>
            <a:headEnd/>
            <a:tailEnd/>
          </a:ln>
        </p:spPr>
        <p:txBody>
          <a:bodyPr lIns="71801" tIns="46673" rIns="71801" bIns="46673"/>
          <a:lstStyle/>
          <a:p>
            <a:pPr marL="255588" indent="-252413" hangingPunct="1">
              <a:lnSpc>
                <a:spcPct val="92000"/>
              </a:lnSpc>
              <a:spcAft>
                <a:spcPts val="1425"/>
              </a:spcAft>
              <a:buSzPct val="70000"/>
              <a:tabLst>
                <a:tab pos="255588" algn="l"/>
                <a:tab pos="712788" algn="l"/>
                <a:tab pos="1168400" algn="l"/>
                <a:tab pos="1624013" algn="l"/>
                <a:tab pos="2079625" algn="l"/>
                <a:tab pos="2536825" algn="l"/>
                <a:tab pos="2992438" algn="l"/>
                <a:tab pos="3448050" algn="l"/>
                <a:tab pos="3905250" algn="l"/>
                <a:tab pos="4359275" algn="l"/>
                <a:tab pos="4816475" algn="l"/>
                <a:tab pos="5272088" algn="l"/>
                <a:tab pos="5727700" algn="l"/>
                <a:tab pos="6184900" algn="l"/>
                <a:tab pos="6640513" algn="l"/>
                <a:tab pos="7096125" algn="l"/>
                <a:tab pos="7551738" algn="l"/>
                <a:tab pos="8008938" algn="l"/>
                <a:tab pos="8462963" algn="l"/>
                <a:tab pos="8920163" algn="l"/>
                <a:tab pos="9374188" algn="l"/>
              </a:tabLst>
            </a:pPr>
            <a:r>
              <a:rPr lang="en-GB" sz="2000" b="1">
                <a:solidFill>
                  <a:srgbClr val="4C4C4C"/>
                </a:solidFill>
              </a:rPr>
              <a:t>Open Portlet Preferences (Edit Mode)</a:t>
            </a:r>
          </a:p>
        </p:txBody>
      </p:sp>
      <p:sp>
        <p:nvSpPr>
          <p:cNvPr id="284684" name="Text Box 2"/>
          <p:cNvSpPr>
            <a:spLocks noChangeArrowheads="1"/>
          </p:cNvSpPr>
          <p:nvPr/>
        </p:nvSpPr>
        <p:spPr bwMode="auto">
          <a:xfrm>
            <a:off x="5364164" y="5651501"/>
            <a:ext cx="2232025" cy="504825"/>
          </a:xfrm>
          <a:prstGeom prst="wedgeRoundRectCallout">
            <a:avLst>
              <a:gd name="adj1" fmla="val -85741"/>
              <a:gd name="adj2" fmla="val -11773"/>
              <a:gd name="adj3" fmla="val 16667"/>
            </a:avLst>
          </a:prstGeom>
          <a:solidFill>
            <a:srgbClr val="FFFF99"/>
          </a:solidFill>
          <a:ln w="9525">
            <a:solidFill>
              <a:schemeClr val="tx1"/>
            </a:solidFill>
            <a:round/>
            <a:headEnd/>
            <a:tailEnd/>
          </a:ln>
        </p:spPr>
        <p:txBody>
          <a:bodyPr lIns="71801" tIns="46673" rIns="71801" bIns="46673"/>
          <a:lstStyle/>
          <a:p>
            <a:pPr marL="255588" indent="-252413" hangingPunct="1">
              <a:lnSpc>
                <a:spcPct val="92000"/>
              </a:lnSpc>
              <a:spcAft>
                <a:spcPts val="1425"/>
              </a:spcAft>
              <a:buSzPct val="70000"/>
              <a:tabLst>
                <a:tab pos="255588" algn="l"/>
                <a:tab pos="712788" algn="l"/>
                <a:tab pos="1168400" algn="l"/>
                <a:tab pos="1624013" algn="l"/>
                <a:tab pos="2079625" algn="l"/>
                <a:tab pos="2536825" algn="l"/>
                <a:tab pos="2992438" algn="l"/>
                <a:tab pos="3448050" algn="l"/>
                <a:tab pos="3905250" algn="l"/>
                <a:tab pos="4359275" algn="l"/>
                <a:tab pos="4816475" algn="l"/>
                <a:tab pos="5272088" algn="l"/>
                <a:tab pos="5727700" algn="l"/>
                <a:tab pos="6184900" algn="l"/>
                <a:tab pos="6640513" algn="l"/>
                <a:tab pos="7096125" algn="l"/>
                <a:tab pos="7551738" algn="l"/>
                <a:tab pos="8008938" algn="l"/>
                <a:tab pos="8462963" algn="l"/>
                <a:tab pos="8920163" algn="l"/>
                <a:tab pos="9374188" algn="l"/>
              </a:tabLst>
            </a:pPr>
            <a:r>
              <a:rPr lang="en-GB" sz="2000" b="1">
                <a:solidFill>
                  <a:srgbClr val="4C4C4C"/>
                </a:solidFill>
              </a:rPr>
              <a:t>A single content</a:t>
            </a:r>
          </a:p>
        </p:txBody>
      </p:sp>
      <p:cxnSp>
        <p:nvCxnSpPr>
          <p:cNvPr id="284685" name="Connecteur en arc 16"/>
          <p:cNvCxnSpPr>
            <a:cxnSpLocks noChangeShapeType="1"/>
            <a:stCxn id="284679" idx="1"/>
          </p:cNvCxnSpPr>
          <p:nvPr/>
        </p:nvCxnSpPr>
        <p:spPr bwMode="auto">
          <a:xfrm>
            <a:off x="4500564" y="1314450"/>
            <a:ext cx="1943100" cy="792163"/>
          </a:xfrm>
          <a:prstGeom prst="curvedConnector3">
            <a:avLst>
              <a:gd name="adj1" fmla="val 50000"/>
            </a:avLst>
          </a:prstGeom>
          <a:noFill/>
          <a:ln w="28575">
            <a:solidFill>
              <a:srgbClr val="FF0000"/>
            </a:solidFill>
            <a:round/>
            <a:headEnd/>
            <a:tailEnd type="triangle" w="lg" len="lg"/>
          </a:ln>
          <a:extLst>
            <a:ext uri="{909E8E84-426E-40dd-AFC4-6F175D3DCCD1}">
              <a14:hiddenFill xmlns:a14="http://schemas.microsoft.com/office/drawing/2010/main">
                <a:noFill/>
              </a14:hiddenFill>
            </a:ext>
          </a:extLst>
        </p:spPr>
      </p:cxnSp>
      <p:sp>
        <p:nvSpPr>
          <p:cNvPr id="284686" name="Text Box 2"/>
          <p:cNvSpPr>
            <a:spLocks noChangeArrowheads="1"/>
          </p:cNvSpPr>
          <p:nvPr/>
        </p:nvSpPr>
        <p:spPr bwMode="auto">
          <a:xfrm>
            <a:off x="5292726" y="4500564"/>
            <a:ext cx="3095625" cy="719137"/>
          </a:xfrm>
          <a:prstGeom prst="wedgeRoundRectCallout">
            <a:avLst>
              <a:gd name="adj1" fmla="val -70773"/>
              <a:gd name="adj2" fmla="val -50352"/>
              <a:gd name="adj3" fmla="val 16667"/>
            </a:avLst>
          </a:prstGeom>
          <a:solidFill>
            <a:srgbClr val="FFFF99"/>
          </a:solidFill>
          <a:ln w="9525">
            <a:solidFill>
              <a:schemeClr val="tx1"/>
            </a:solidFill>
            <a:round/>
            <a:headEnd/>
            <a:tailEnd/>
          </a:ln>
        </p:spPr>
        <p:txBody>
          <a:bodyPr lIns="71801" tIns="46673" rIns="71801" bIns="46673"/>
          <a:lstStyle/>
          <a:p>
            <a:pPr marL="255588" indent="-252413" hangingPunct="1">
              <a:lnSpc>
                <a:spcPct val="92000"/>
              </a:lnSpc>
              <a:spcAft>
                <a:spcPts val="1425"/>
              </a:spcAft>
              <a:buSzPct val="70000"/>
              <a:tabLst>
                <a:tab pos="255588" algn="l"/>
                <a:tab pos="712788" algn="l"/>
                <a:tab pos="1168400" algn="l"/>
                <a:tab pos="1624013" algn="l"/>
                <a:tab pos="2079625" algn="l"/>
                <a:tab pos="2536825" algn="l"/>
                <a:tab pos="2992438" algn="l"/>
                <a:tab pos="3448050" algn="l"/>
                <a:tab pos="3905250" algn="l"/>
                <a:tab pos="4359275" algn="l"/>
                <a:tab pos="4816475" algn="l"/>
                <a:tab pos="5272088" algn="l"/>
                <a:tab pos="5727700" algn="l"/>
                <a:tab pos="6184900" algn="l"/>
                <a:tab pos="6640513" algn="l"/>
                <a:tab pos="7096125" algn="l"/>
                <a:tab pos="7551738" algn="l"/>
                <a:tab pos="8008938" algn="l"/>
                <a:tab pos="8462963" algn="l"/>
                <a:tab pos="8920163" algn="l"/>
                <a:tab pos="9374188" algn="l"/>
              </a:tabLst>
            </a:pPr>
            <a:r>
              <a:rPr lang="en-GB" sz="2000" b="1">
                <a:solidFill>
                  <a:srgbClr val="4C4C4C"/>
                </a:solidFill>
              </a:rPr>
              <a:t>3 contents per page from the News folder</a:t>
            </a:r>
          </a:p>
        </p:txBody>
      </p:sp>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21" name="Text Box 1"/>
          <p:cNvSpPr txBox="1">
            <a:spLocks noChangeArrowheads="1"/>
          </p:cNvSpPr>
          <p:nvPr/>
        </p:nvSpPr>
        <p:spPr bwMode="auto">
          <a:xfrm>
            <a:off x="557213" y="301626"/>
            <a:ext cx="10044112" cy="614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ct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9pPr>
          </a:lstStyle>
          <a:p>
            <a:pPr eaLnBrk="1" hangingPunct="1">
              <a:lnSpc>
                <a:spcPct val="92000"/>
              </a:lnSpc>
            </a:pPr>
            <a:r>
              <a:rPr lang="en-GB" sz="3600">
                <a:solidFill>
                  <a:srgbClr val="FFA300"/>
                </a:solidFill>
              </a:rPr>
              <a:t>Content List</a:t>
            </a:r>
          </a:p>
        </p:txBody>
      </p:sp>
      <p:sp>
        <p:nvSpPr>
          <p:cNvPr id="286722" name="Rectangle 6"/>
          <p:cNvSpPr>
            <a:spLocks noChangeArrowheads="1"/>
          </p:cNvSpPr>
          <p:nvPr/>
        </p:nvSpPr>
        <p:spPr bwMode="auto">
          <a:xfrm>
            <a:off x="436564" y="1136650"/>
            <a:ext cx="10333037" cy="542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marL="530225" indent="-315913" defTabSz="911225" eaLnBrk="0">
              <a:lnSpc>
                <a:spcPct val="98000"/>
              </a:lnSpc>
              <a:spcAft>
                <a:spcPts val="1425"/>
              </a:spcAft>
              <a:buClr>
                <a:srgbClr val="FFA300"/>
              </a:buClr>
              <a:buSzPct val="120000"/>
              <a:buFont typeface="Segoe UI" charset="0"/>
              <a:buChar char="»"/>
            </a:pPr>
            <a:r>
              <a:rPr lang="en-US" sz="2000" b="1" i="1">
                <a:solidFill>
                  <a:srgbClr val="333333"/>
                </a:solidFill>
              </a:rPr>
              <a:t>Show the content as list from a folder</a:t>
            </a:r>
          </a:p>
          <a:p>
            <a:pPr marL="530225" indent="-315913" defTabSz="911225" eaLnBrk="0">
              <a:lnSpc>
                <a:spcPct val="98000"/>
              </a:lnSpc>
              <a:spcAft>
                <a:spcPts val="1425"/>
              </a:spcAft>
              <a:buClr>
                <a:srgbClr val="FFA300"/>
              </a:buClr>
              <a:buSzPct val="120000"/>
              <a:buFont typeface="Segoe UI" charset="0"/>
              <a:buChar char="»"/>
            </a:pPr>
            <a:r>
              <a:rPr lang="en-US" sz="2000" b="1" i="1">
                <a:solidFill>
                  <a:srgbClr val="333333"/>
                </a:solidFill>
              </a:rPr>
              <a:t>Select folder from any folder (content, taxonomy, ...)</a:t>
            </a:r>
          </a:p>
          <a:p>
            <a:pPr marL="530225" indent="-315913" defTabSz="911225" eaLnBrk="0">
              <a:lnSpc>
                <a:spcPct val="98000"/>
              </a:lnSpc>
              <a:spcAft>
                <a:spcPts val="1425"/>
              </a:spcAft>
              <a:buClr>
                <a:srgbClr val="FFA300"/>
              </a:buClr>
              <a:buSzPct val="120000"/>
              <a:buFont typeface="Segoe UI" charset="0"/>
              <a:buChar char="»"/>
            </a:pPr>
            <a:r>
              <a:rPr lang="en-US" sz="2000" b="1" i="1">
                <a:solidFill>
                  <a:srgbClr val="333333"/>
                </a:solidFill>
              </a:rPr>
              <a:t>Choose a viewer and a paginator template</a:t>
            </a:r>
          </a:p>
          <a:p>
            <a:pPr marL="530225" indent="-315913" defTabSz="911225" eaLnBrk="0">
              <a:lnSpc>
                <a:spcPct val="98000"/>
              </a:lnSpc>
              <a:spcAft>
                <a:spcPts val="1425"/>
              </a:spcAft>
              <a:buClr>
                <a:srgbClr val="FFA300"/>
              </a:buClr>
              <a:buSzPct val="120000"/>
              <a:buFont typeface="Segoe UI" charset="0"/>
              <a:buChar char="»"/>
            </a:pPr>
            <a:r>
              <a:rPr lang="en-US" sz="2000" b="1" i="1">
                <a:solidFill>
                  <a:srgbClr val="333333"/>
                </a:solidFill>
              </a:rPr>
              <a:t>Select display options</a:t>
            </a:r>
          </a:p>
          <a:p>
            <a:pPr marL="955675" lvl="1" indent="-315913" defTabSz="911225" eaLnBrk="0">
              <a:lnSpc>
                <a:spcPct val="98000"/>
              </a:lnSpc>
              <a:spcAft>
                <a:spcPts val="1425"/>
              </a:spcAft>
              <a:buClr>
                <a:srgbClr val="FFA300"/>
              </a:buClr>
              <a:buSzPct val="120000"/>
              <a:buFont typeface="Segoe UI" charset="0"/>
              <a:buChar char="»"/>
            </a:pPr>
            <a:r>
              <a:rPr lang="en-US" sz="2000" b="1" i="1">
                <a:solidFill>
                  <a:srgbClr val="333333"/>
                </a:solidFill>
              </a:rPr>
              <a:t>Title</a:t>
            </a:r>
          </a:p>
          <a:p>
            <a:pPr marL="955675" lvl="1" indent="-315913" defTabSz="911225" eaLnBrk="0">
              <a:lnSpc>
                <a:spcPct val="98000"/>
              </a:lnSpc>
              <a:spcAft>
                <a:spcPts val="1425"/>
              </a:spcAft>
              <a:buClr>
                <a:srgbClr val="FFA300"/>
              </a:buClr>
              <a:buSzPct val="120000"/>
              <a:buFont typeface="Segoe UI" charset="0"/>
              <a:buChar char="»"/>
            </a:pPr>
            <a:r>
              <a:rPr lang="en-US" sz="2000" b="1" i="1">
                <a:solidFill>
                  <a:srgbClr val="333333"/>
                </a:solidFill>
              </a:rPr>
              <a:t>Header</a:t>
            </a:r>
          </a:p>
          <a:p>
            <a:pPr marL="955675" lvl="1" indent="-315913" defTabSz="911225" eaLnBrk="0">
              <a:lnSpc>
                <a:spcPct val="98000"/>
              </a:lnSpc>
              <a:spcAft>
                <a:spcPts val="1425"/>
              </a:spcAft>
              <a:buClr>
                <a:srgbClr val="FFA300"/>
              </a:buClr>
              <a:buSzPct val="120000"/>
              <a:buFont typeface="Segoe UI" charset="0"/>
              <a:buChar char="»"/>
            </a:pPr>
            <a:r>
              <a:rPr lang="en-US" sz="2000" b="1" i="1">
                <a:solidFill>
                  <a:srgbClr val="333333"/>
                </a:solidFill>
              </a:rPr>
              <a:t>Summary</a:t>
            </a:r>
          </a:p>
          <a:p>
            <a:pPr marL="955675" lvl="1" indent="-315913" defTabSz="911225" eaLnBrk="0">
              <a:lnSpc>
                <a:spcPct val="98000"/>
              </a:lnSpc>
              <a:spcAft>
                <a:spcPts val="1425"/>
              </a:spcAft>
              <a:buClr>
                <a:srgbClr val="FFA300"/>
              </a:buClr>
              <a:buSzPct val="120000"/>
              <a:buFont typeface="Segoe UI" charset="0"/>
              <a:buChar char="»"/>
            </a:pPr>
            <a:r>
              <a:rPr lang="en-US" sz="2000" b="1" i="1">
                <a:solidFill>
                  <a:srgbClr val="333333"/>
                </a:solidFill>
              </a:rPr>
              <a:t>Date</a:t>
            </a:r>
          </a:p>
          <a:p>
            <a:pPr marL="955675" lvl="1" indent="-315913" defTabSz="911225" eaLnBrk="0">
              <a:lnSpc>
                <a:spcPct val="98000"/>
              </a:lnSpc>
              <a:spcAft>
                <a:spcPts val="1425"/>
              </a:spcAft>
              <a:buClr>
                <a:srgbClr val="FFA300"/>
              </a:buClr>
              <a:buSzPct val="120000"/>
              <a:buFont typeface="Segoe UI" charset="0"/>
              <a:buChar char="»"/>
            </a:pPr>
            <a:r>
              <a:rPr lang="en-US" sz="2000" b="1" i="1">
                <a:solidFill>
                  <a:srgbClr val="333333"/>
                </a:solidFill>
              </a:rPr>
              <a:t>Image</a:t>
            </a:r>
          </a:p>
          <a:p>
            <a:pPr marL="955675" lvl="1" indent="-315913" defTabSz="911225" eaLnBrk="0">
              <a:lnSpc>
                <a:spcPct val="98000"/>
              </a:lnSpc>
              <a:spcAft>
                <a:spcPts val="1425"/>
              </a:spcAft>
              <a:buClr>
                <a:srgbClr val="FFA300"/>
              </a:buClr>
              <a:buSzPct val="120000"/>
              <a:buFont typeface="Segoe UI" charset="0"/>
              <a:buChar char="»"/>
            </a:pPr>
            <a:r>
              <a:rPr lang="en-US" sz="2000" b="1" i="1">
                <a:solidFill>
                  <a:srgbClr val="333333"/>
                </a:solidFill>
              </a:rPr>
              <a:t>Link</a:t>
            </a:r>
          </a:p>
          <a:p>
            <a:pPr marL="955675" lvl="1" indent="-315913" defTabSz="911225" eaLnBrk="0">
              <a:lnSpc>
                <a:spcPct val="98000"/>
              </a:lnSpc>
              <a:spcAft>
                <a:spcPts val="1425"/>
              </a:spcAft>
              <a:buClr>
                <a:srgbClr val="FFA300"/>
              </a:buClr>
              <a:buSzPct val="120000"/>
              <a:buFont typeface="Segoe UI" charset="0"/>
              <a:buChar char="»"/>
            </a:pPr>
            <a:endParaRPr lang="en-US" sz="2600" b="1" i="1">
              <a:solidFill>
                <a:srgbClr val="333333"/>
              </a:solidFill>
            </a:endParaRPr>
          </a:p>
        </p:txBody>
      </p:sp>
      <p:pic>
        <p:nvPicPr>
          <p:cNvPr id="286723" name="Imag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789863" y="1116013"/>
            <a:ext cx="268605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724" name="Rectangle à coins arrondis 8"/>
          <p:cNvSpPr>
            <a:spLocks noChangeArrowheads="1"/>
          </p:cNvSpPr>
          <p:nvPr/>
        </p:nvSpPr>
        <p:spPr bwMode="auto">
          <a:xfrm>
            <a:off x="9518650" y="1250950"/>
            <a:ext cx="719138" cy="647700"/>
          </a:xfrm>
          <a:prstGeom prst="roundRect">
            <a:avLst>
              <a:gd name="adj" fmla="val 9949"/>
            </a:avLst>
          </a:prstGeom>
          <a:noFill/>
          <a:ln w="31750">
            <a:solidFill>
              <a:srgbClr val="FF0000"/>
            </a:solidFill>
            <a:round/>
            <a:headEnd/>
            <a:tailEnd/>
          </a:ln>
          <a:extLst>
            <a:ext uri="{909E8E84-426E-40dd-AFC4-6F175D3DCCD1}">
              <a14:hiddenFill xmlns:a14="http://schemas.microsoft.com/office/drawing/2010/main">
                <a:solidFill>
                  <a:srgbClr val="FFFFFF"/>
                </a:solidFill>
              </a14:hiddenFill>
            </a:ext>
          </a:extLst>
        </p:spPr>
        <p:txBody>
          <a:bodyPr lIns="91190" tIns="45599" rIns="91190" bIns="45599"/>
          <a:lstStyle/>
          <a:p>
            <a:endParaRPr lang="en-US">
              <a:solidFill>
                <a:srgbClr val="FFFFFF"/>
              </a:solidFill>
            </a:endParaRPr>
          </a:p>
        </p:txBody>
      </p:sp>
      <p:pic>
        <p:nvPicPr>
          <p:cNvPr id="286725" name="Image 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508626" y="3492501"/>
            <a:ext cx="4748213" cy="2843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86726" name="Connecteur en arc 17"/>
          <p:cNvCxnSpPr>
            <a:cxnSpLocks noChangeShapeType="1"/>
            <a:stCxn id="286723" idx="2"/>
            <a:endCxn id="286725" idx="0"/>
          </p:cNvCxnSpPr>
          <p:nvPr/>
        </p:nvCxnSpPr>
        <p:spPr bwMode="auto">
          <a:xfrm rot="5400000">
            <a:off x="7776370" y="2135982"/>
            <a:ext cx="1462087" cy="1250950"/>
          </a:xfrm>
          <a:prstGeom prst="curvedConnector3">
            <a:avLst>
              <a:gd name="adj1" fmla="val 50000"/>
            </a:avLst>
          </a:prstGeom>
          <a:noFill/>
          <a:ln w="28575">
            <a:solidFill>
              <a:srgbClr val="FF0000"/>
            </a:solidFill>
            <a:round/>
            <a:headEnd/>
            <a:tailEnd type="triangle" w="lg" len="lg"/>
          </a:ln>
          <a:extLst>
            <a:ext uri="{909E8E84-426E-40dd-AFC4-6F175D3DCCD1}">
              <a14:hiddenFill xmlns:a14="http://schemas.microsoft.com/office/drawing/2010/main">
                <a:noFill/>
              </a14:hiddenFill>
            </a:ext>
          </a:extLst>
        </p:spPr>
      </p:cxnSp>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69" name="Text Box 1"/>
          <p:cNvSpPr txBox="1">
            <a:spLocks noChangeArrowheads="1"/>
          </p:cNvSpPr>
          <p:nvPr/>
        </p:nvSpPr>
        <p:spPr bwMode="auto">
          <a:xfrm>
            <a:off x="557213" y="301626"/>
            <a:ext cx="10044112" cy="614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ct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9pPr>
          </a:lstStyle>
          <a:p>
            <a:pPr eaLnBrk="1" hangingPunct="1">
              <a:lnSpc>
                <a:spcPct val="92000"/>
              </a:lnSpc>
            </a:pPr>
            <a:r>
              <a:rPr lang="en-GB" sz="3600">
                <a:solidFill>
                  <a:srgbClr val="FFA300"/>
                </a:solidFill>
              </a:rPr>
              <a:t>Content List</a:t>
            </a:r>
          </a:p>
        </p:txBody>
      </p:sp>
      <p:sp>
        <p:nvSpPr>
          <p:cNvPr id="288770" name="Rectangle 6"/>
          <p:cNvSpPr>
            <a:spLocks noChangeArrowheads="1"/>
          </p:cNvSpPr>
          <p:nvPr/>
        </p:nvSpPr>
        <p:spPr bwMode="auto">
          <a:xfrm>
            <a:off x="436564" y="1136650"/>
            <a:ext cx="10333037" cy="542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marL="955675" lvl="1" indent="-315913" defTabSz="911225" eaLnBrk="0">
              <a:lnSpc>
                <a:spcPct val="98000"/>
              </a:lnSpc>
              <a:spcAft>
                <a:spcPts val="1425"/>
              </a:spcAft>
              <a:buClr>
                <a:srgbClr val="FFA300"/>
              </a:buClr>
              <a:buSzPct val="120000"/>
              <a:buFont typeface="Segoe UI" charset="0"/>
              <a:buChar char="»"/>
            </a:pPr>
            <a:endParaRPr lang="en-US" sz="2600" b="1" i="1">
              <a:solidFill>
                <a:srgbClr val="333333"/>
              </a:solidFill>
            </a:endParaRPr>
          </a:p>
        </p:txBody>
      </p:sp>
      <p:pic>
        <p:nvPicPr>
          <p:cNvPr id="288771" name="Imag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54064" y="1042988"/>
            <a:ext cx="9502775" cy="568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8772" name="Rectangle à coins arrondis 5"/>
          <p:cNvSpPr>
            <a:spLocks noChangeArrowheads="1"/>
          </p:cNvSpPr>
          <p:nvPr/>
        </p:nvSpPr>
        <p:spPr bwMode="auto">
          <a:xfrm>
            <a:off x="1692275" y="1979614"/>
            <a:ext cx="4248150" cy="504825"/>
          </a:xfrm>
          <a:prstGeom prst="roundRect">
            <a:avLst>
              <a:gd name="adj" fmla="val 9949"/>
            </a:avLst>
          </a:prstGeom>
          <a:noFill/>
          <a:ln w="31750">
            <a:solidFill>
              <a:srgbClr val="FF0000"/>
            </a:solidFill>
            <a:round/>
            <a:headEnd/>
            <a:tailEnd/>
          </a:ln>
          <a:extLst>
            <a:ext uri="{909E8E84-426E-40dd-AFC4-6F175D3DCCD1}">
              <a14:hiddenFill xmlns:a14="http://schemas.microsoft.com/office/drawing/2010/main">
                <a:solidFill>
                  <a:srgbClr val="FFFFFF"/>
                </a:solidFill>
              </a14:hiddenFill>
            </a:ext>
          </a:extLst>
        </p:spPr>
        <p:txBody>
          <a:bodyPr lIns="91190" tIns="45599" rIns="91190" bIns="45599"/>
          <a:lstStyle/>
          <a:p>
            <a:endParaRPr lang="en-US">
              <a:solidFill>
                <a:srgbClr val="FFFFFF"/>
              </a:solidFill>
            </a:endParaRPr>
          </a:p>
        </p:txBody>
      </p:sp>
      <p:sp>
        <p:nvSpPr>
          <p:cNvPr id="288773" name="Rectangle à coins arrondis 6"/>
          <p:cNvSpPr>
            <a:spLocks noChangeArrowheads="1"/>
          </p:cNvSpPr>
          <p:nvPr/>
        </p:nvSpPr>
        <p:spPr bwMode="auto">
          <a:xfrm>
            <a:off x="971550" y="3492500"/>
            <a:ext cx="4895850" cy="1366838"/>
          </a:xfrm>
          <a:prstGeom prst="roundRect">
            <a:avLst>
              <a:gd name="adj" fmla="val 9949"/>
            </a:avLst>
          </a:prstGeom>
          <a:noFill/>
          <a:ln w="31750">
            <a:solidFill>
              <a:srgbClr val="FF0000"/>
            </a:solidFill>
            <a:round/>
            <a:headEnd/>
            <a:tailEnd/>
          </a:ln>
          <a:extLst>
            <a:ext uri="{909E8E84-426E-40dd-AFC4-6F175D3DCCD1}">
              <a14:hiddenFill xmlns:a14="http://schemas.microsoft.com/office/drawing/2010/main">
                <a:solidFill>
                  <a:srgbClr val="FFFFFF"/>
                </a:solidFill>
              </a14:hiddenFill>
            </a:ext>
          </a:extLst>
        </p:spPr>
        <p:txBody>
          <a:bodyPr lIns="91190" tIns="45599" rIns="91190" bIns="45599"/>
          <a:lstStyle/>
          <a:p>
            <a:endParaRPr lang="en-US">
              <a:solidFill>
                <a:srgbClr val="FFFFFF"/>
              </a:solidFill>
            </a:endParaRPr>
          </a:p>
        </p:txBody>
      </p:sp>
      <p:sp>
        <p:nvSpPr>
          <p:cNvPr id="288774" name="Text Box 2"/>
          <p:cNvSpPr>
            <a:spLocks noChangeArrowheads="1"/>
          </p:cNvSpPr>
          <p:nvPr/>
        </p:nvSpPr>
        <p:spPr bwMode="auto">
          <a:xfrm>
            <a:off x="6732588" y="1692275"/>
            <a:ext cx="2360612" cy="703263"/>
          </a:xfrm>
          <a:prstGeom prst="wedgeRoundRectCallout">
            <a:avLst>
              <a:gd name="adj1" fmla="val -80880"/>
              <a:gd name="adj2" fmla="val 27648"/>
              <a:gd name="adj3" fmla="val 16667"/>
            </a:avLst>
          </a:prstGeom>
          <a:solidFill>
            <a:srgbClr val="FFFF99"/>
          </a:solidFill>
          <a:ln w="9525">
            <a:solidFill>
              <a:schemeClr val="tx1"/>
            </a:solidFill>
            <a:round/>
            <a:headEnd/>
            <a:tailEnd/>
          </a:ln>
        </p:spPr>
        <p:txBody>
          <a:bodyPr lIns="71801" tIns="46673" rIns="71801" bIns="46673"/>
          <a:lstStyle/>
          <a:p>
            <a:pPr marL="255588" indent="-252413" hangingPunct="1">
              <a:lnSpc>
                <a:spcPct val="92000"/>
              </a:lnSpc>
              <a:spcAft>
                <a:spcPts val="1425"/>
              </a:spcAft>
              <a:buSzPct val="70000"/>
              <a:tabLst>
                <a:tab pos="255588" algn="l"/>
                <a:tab pos="712788" algn="l"/>
                <a:tab pos="1168400" algn="l"/>
                <a:tab pos="1624013" algn="l"/>
                <a:tab pos="2079625" algn="l"/>
                <a:tab pos="2536825" algn="l"/>
                <a:tab pos="2992438" algn="l"/>
                <a:tab pos="3448050" algn="l"/>
                <a:tab pos="3905250" algn="l"/>
                <a:tab pos="4359275" algn="l"/>
                <a:tab pos="4816475" algn="l"/>
                <a:tab pos="5272088" algn="l"/>
                <a:tab pos="5727700" algn="l"/>
                <a:tab pos="6184900" algn="l"/>
                <a:tab pos="6640513" algn="l"/>
                <a:tab pos="7096125" algn="l"/>
                <a:tab pos="7551738" algn="l"/>
                <a:tab pos="8008938" algn="l"/>
                <a:tab pos="8462963" algn="l"/>
                <a:tab pos="8920163" algn="l"/>
                <a:tab pos="9374188" algn="l"/>
              </a:tabLst>
            </a:pPr>
            <a:r>
              <a:rPr lang="en-GB" sz="2000" b="1">
                <a:solidFill>
                  <a:srgbClr val="4C4C4C"/>
                </a:solidFill>
              </a:rPr>
              <a:t>Contents of the News folder</a:t>
            </a:r>
          </a:p>
        </p:txBody>
      </p:sp>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817" name="Text Box 1"/>
          <p:cNvSpPr txBox="1">
            <a:spLocks noChangeArrowheads="1"/>
          </p:cNvSpPr>
          <p:nvPr/>
        </p:nvSpPr>
        <p:spPr bwMode="auto">
          <a:xfrm>
            <a:off x="557213" y="301626"/>
            <a:ext cx="10044112" cy="614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ct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9pPr>
          </a:lstStyle>
          <a:p>
            <a:pPr eaLnBrk="1" hangingPunct="1">
              <a:lnSpc>
                <a:spcPct val="92000"/>
              </a:lnSpc>
            </a:pPr>
            <a:r>
              <a:rPr lang="en-GB" sz="3600">
                <a:solidFill>
                  <a:srgbClr val="FFA300"/>
                </a:solidFill>
              </a:rPr>
              <a:t>Content List – Select a Folder</a:t>
            </a:r>
          </a:p>
        </p:txBody>
      </p:sp>
      <p:sp>
        <p:nvSpPr>
          <p:cNvPr id="290818" name="Rectangle 6"/>
          <p:cNvSpPr>
            <a:spLocks noChangeArrowheads="1"/>
          </p:cNvSpPr>
          <p:nvPr/>
        </p:nvSpPr>
        <p:spPr bwMode="auto">
          <a:xfrm>
            <a:off x="436564" y="1136650"/>
            <a:ext cx="3775075" cy="542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marL="530225" indent="-315913" defTabSz="911225" eaLnBrk="0">
              <a:lnSpc>
                <a:spcPct val="98000"/>
              </a:lnSpc>
              <a:spcAft>
                <a:spcPts val="1425"/>
              </a:spcAft>
              <a:buClr>
                <a:srgbClr val="FFA300"/>
              </a:buClr>
              <a:buSzPct val="120000"/>
              <a:buFont typeface="Segoe UI" charset="0"/>
              <a:buChar char="»"/>
            </a:pPr>
            <a:r>
              <a:rPr lang="en-US" sz="2000" b="1" i="1">
                <a:solidFill>
                  <a:srgbClr val="333333"/>
                </a:solidFill>
              </a:rPr>
              <a:t>Choose the parent folder on the left panel. </a:t>
            </a:r>
          </a:p>
          <a:p>
            <a:pPr marL="530225" indent="-315913" defTabSz="911225" eaLnBrk="0">
              <a:lnSpc>
                <a:spcPct val="98000"/>
              </a:lnSpc>
              <a:spcAft>
                <a:spcPts val="1425"/>
              </a:spcAft>
              <a:buClr>
                <a:srgbClr val="FFA300"/>
              </a:buClr>
              <a:buSzPct val="120000"/>
              <a:buFont typeface="Segoe UI" charset="0"/>
              <a:buChar char="»"/>
            </a:pPr>
            <a:r>
              <a:rPr lang="en-US" sz="2000" b="1" i="1">
                <a:solidFill>
                  <a:srgbClr val="333333"/>
                </a:solidFill>
              </a:rPr>
              <a:t>Then click on the content folder on the right panel.</a:t>
            </a:r>
          </a:p>
          <a:p>
            <a:pPr marL="955675" lvl="1" indent="-315913" defTabSz="911225" eaLnBrk="0">
              <a:lnSpc>
                <a:spcPct val="98000"/>
              </a:lnSpc>
              <a:spcAft>
                <a:spcPts val="1425"/>
              </a:spcAft>
              <a:buClr>
                <a:srgbClr val="FFA300"/>
              </a:buClr>
              <a:buSzPct val="120000"/>
              <a:buFont typeface="Segoe UI" charset="0"/>
              <a:buChar char="»"/>
            </a:pPr>
            <a:endParaRPr lang="en-US" sz="2600" b="1" i="1">
              <a:solidFill>
                <a:srgbClr val="333333"/>
              </a:solidFill>
            </a:endParaRPr>
          </a:p>
        </p:txBody>
      </p:sp>
      <p:pic>
        <p:nvPicPr>
          <p:cNvPr id="290819" name="Imag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63714" y="3059114"/>
            <a:ext cx="6985000" cy="3478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0820" name="Rectangle à coins arrondis 5"/>
          <p:cNvSpPr>
            <a:spLocks noChangeArrowheads="1"/>
          </p:cNvSpPr>
          <p:nvPr/>
        </p:nvSpPr>
        <p:spPr bwMode="auto">
          <a:xfrm>
            <a:off x="5075238" y="4427539"/>
            <a:ext cx="1081087" cy="431800"/>
          </a:xfrm>
          <a:prstGeom prst="roundRect">
            <a:avLst>
              <a:gd name="adj" fmla="val 9949"/>
            </a:avLst>
          </a:prstGeom>
          <a:noFill/>
          <a:ln w="31750">
            <a:solidFill>
              <a:srgbClr val="FF0000"/>
            </a:solidFill>
            <a:round/>
            <a:headEnd/>
            <a:tailEnd/>
          </a:ln>
          <a:extLst>
            <a:ext uri="{909E8E84-426E-40dd-AFC4-6F175D3DCCD1}">
              <a14:hiddenFill xmlns:a14="http://schemas.microsoft.com/office/drawing/2010/main">
                <a:solidFill>
                  <a:srgbClr val="FFFFFF"/>
                </a:solidFill>
              </a14:hiddenFill>
            </a:ext>
          </a:extLst>
        </p:spPr>
        <p:txBody>
          <a:bodyPr lIns="91190" tIns="45599" rIns="91190" bIns="45599"/>
          <a:lstStyle/>
          <a:p>
            <a:endParaRPr lang="en-US">
              <a:solidFill>
                <a:srgbClr val="FFFFFF"/>
              </a:solidFill>
            </a:endParaRPr>
          </a:p>
        </p:txBody>
      </p:sp>
      <p:pic>
        <p:nvPicPr>
          <p:cNvPr id="290821" name="Image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970464" y="1187451"/>
            <a:ext cx="5448300"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0822" name="Rectangle à coins arrondis 8"/>
          <p:cNvSpPr>
            <a:spLocks noChangeArrowheads="1"/>
          </p:cNvSpPr>
          <p:nvPr/>
        </p:nvSpPr>
        <p:spPr bwMode="auto">
          <a:xfrm>
            <a:off x="9972676" y="1763714"/>
            <a:ext cx="360363" cy="360362"/>
          </a:xfrm>
          <a:prstGeom prst="roundRect">
            <a:avLst>
              <a:gd name="adj" fmla="val 9949"/>
            </a:avLst>
          </a:prstGeom>
          <a:noFill/>
          <a:ln w="31750">
            <a:solidFill>
              <a:srgbClr val="FF0000"/>
            </a:solidFill>
            <a:round/>
            <a:headEnd/>
            <a:tailEnd/>
          </a:ln>
          <a:extLst>
            <a:ext uri="{909E8E84-426E-40dd-AFC4-6F175D3DCCD1}">
              <a14:hiddenFill xmlns:a14="http://schemas.microsoft.com/office/drawing/2010/main">
                <a:solidFill>
                  <a:srgbClr val="FFFFFF"/>
                </a:solidFill>
              </a14:hiddenFill>
            </a:ext>
          </a:extLst>
        </p:spPr>
        <p:txBody>
          <a:bodyPr lIns="91190" tIns="45599" rIns="91190" bIns="45599"/>
          <a:lstStyle/>
          <a:p>
            <a:endParaRPr lang="en-US">
              <a:solidFill>
                <a:srgbClr val="FFFFFF"/>
              </a:solidFill>
            </a:endParaRPr>
          </a:p>
        </p:txBody>
      </p:sp>
      <p:cxnSp>
        <p:nvCxnSpPr>
          <p:cNvPr id="290823" name="Connecteur en arc 17"/>
          <p:cNvCxnSpPr>
            <a:cxnSpLocks noChangeShapeType="1"/>
          </p:cNvCxnSpPr>
          <p:nvPr/>
        </p:nvCxnSpPr>
        <p:spPr bwMode="auto">
          <a:xfrm rot="5400000">
            <a:off x="8112920" y="2686844"/>
            <a:ext cx="2674938" cy="1403350"/>
          </a:xfrm>
          <a:prstGeom prst="curvedConnector2">
            <a:avLst/>
          </a:prstGeom>
          <a:noFill/>
          <a:ln w="28575">
            <a:solidFill>
              <a:srgbClr val="FF0000"/>
            </a:solidFill>
            <a:round/>
            <a:headEnd/>
            <a:tailEnd type="triangle" w="lg" len="lg"/>
          </a:ln>
          <a:extLst>
            <a:ext uri="{909E8E84-426E-40dd-AFC4-6F175D3DCCD1}">
              <a14:hiddenFill xmlns:a14="http://schemas.microsoft.com/office/drawing/2010/main">
                <a:noFill/>
              </a14:hiddenFill>
            </a:ext>
          </a:extLst>
        </p:spPr>
      </p:cxnSp>
      <p:sp>
        <p:nvSpPr>
          <p:cNvPr id="290824" name="Rectangle à coins arrondis 12"/>
          <p:cNvSpPr>
            <a:spLocks noChangeArrowheads="1"/>
          </p:cNvSpPr>
          <p:nvPr/>
        </p:nvSpPr>
        <p:spPr bwMode="auto">
          <a:xfrm>
            <a:off x="2124076" y="3132139"/>
            <a:ext cx="6480175" cy="360362"/>
          </a:xfrm>
          <a:prstGeom prst="roundRect">
            <a:avLst>
              <a:gd name="adj" fmla="val 9949"/>
            </a:avLst>
          </a:prstGeom>
          <a:noFill/>
          <a:ln w="31750">
            <a:solidFill>
              <a:srgbClr val="FF0000"/>
            </a:solidFill>
            <a:round/>
            <a:headEnd/>
            <a:tailEnd/>
          </a:ln>
          <a:extLst>
            <a:ext uri="{909E8E84-426E-40dd-AFC4-6F175D3DCCD1}">
              <a14:hiddenFill xmlns:a14="http://schemas.microsoft.com/office/drawing/2010/main">
                <a:solidFill>
                  <a:srgbClr val="FFFFFF"/>
                </a:solidFill>
              </a14:hiddenFill>
            </a:ext>
          </a:extLst>
        </p:spPr>
        <p:txBody>
          <a:bodyPr lIns="91190" tIns="45599" rIns="91190" bIns="45599"/>
          <a:lstStyle/>
          <a:p>
            <a:endParaRPr lang="en-US">
              <a:solidFill>
                <a:srgbClr val="FFFFFF"/>
              </a:solidFill>
            </a:endParaRPr>
          </a:p>
        </p:txBody>
      </p:sp>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5" name="Text Box 1"/>
          <p:cNvSpPr txBox="1">
            <a:spLocks noChangeArrowheads="1"/>
          </p:cNvSpPr>
          <p:nvPr/>
        </p:nvSpPr>
        <p:spPr bwMode="auto">
          <a:xfrm>
            <a:off x="557213" y="301626"/>
            <a:ext cx="10044112" cy="614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ct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9pPr>
          </a:lstStyle>
          <a:p>
            <a:pPr eaLnBrk="1" hangingPunct="1">
              <a:lnSpc>
                <a:spcPct val="92000"/>
              </a:lnSpc>
            </a:pPr>
            <a:r>
              <a:rPr lang="en-GB" sz="3600">
                <a:solidFill>
                  <a:srgbClr val="FFA300"/>
                </a:solidFill>
                <a:ea typeface="ＭＳ Ｐゴシック" charset="0"/>
                <a:cs typeface="ＭＳ Ｐゴシック" charset="0"/>
              </a:rPr>
              <a:t>Nodes and Properties</a:t>
            </a:r>
          </a:p>
        </p:txBody>
      </p:sp>
      <p:sp>
        <p:nvSpPr>
          <p:cNvPr id="129026" name="Text Box 2"/>
          <p:cNvSpPr txBox="1">
            <a:spLocks noChangeArrowheads="1"/>
          </p:cNvSpPr>
          <p:nvPr/>
        </p:nvSpPr>
        <p:spPr bwMode="auto">
          <a:xfrm>
            <a:off x="557213" y="1417638"/>
            <a:ext cx="10044112"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lstStyle>
            <a:lvl1pPr marL="258763" indent="-255588" eaLnBrk="0">
              <a:tabLst>
                <a:tab pos="258763" algn="l"/>
                <a:tab pos="715963" algn="l"/>
                <a:tab pos="1173163" algn="l"/>
                <a:tab pos="1630363" algn="l"/>
                <a:tab pos="2087563" algn="l"/>
                <a:tab pos="2544763" algn="l"/>
                <a:tab pos="3001963" algn="l"/>
                <a:tab pos="3459163" algn="l"/>
                <a:tab pos="3916363" algn="l"/>
                <a:tab pos="4373563" algn="l"/>
                <a:tab pos="4830763" algn="l"/>
                <a:tab pos="5287963" algn="l"/>
                <a:tab pos="5745163" algn="l"/>
                <a:tab pos="6202363" algn="l"/>
                <a:tab pos="6659563" algn="l"/>
                <a:tab pos="7116763" algn="l"/>
                <a:tab pos="7573963" algn="l"/>
                <a:tab pos="8031163" algn="l"/>
                <a:tab pos="8488363" algn="l"/>
                <a:tab pos="8945563" algn="l"/>
                <a:tab pos="9402763" algn="l"/>
              </a:tabLst>
              <a:defRPr sz="2300">
                <a:solidFill>
                  <a:schemeClr val="bg1"/>
                </a:solidFill>
                <a:latin typeface="Arial" charset="0"/>
                <a:ea typeface="MS Gothic" charset="0"/>
                <a:cs typeface="MS Gothic" charset="0"/>
              </a:defRPr>
            </a:lvl1pPr>
            <a:lvl2pPr marL="742950" indent="-285750" eaLnBrk="0">
              <a:tabLst>
                <a:tab pos="258763" algn="l"/>
                <a:tab pos="715963" algn="l"/>
                <a:tab pos="1173163" algn="l"/>
                <a:tab pos="1630363" algn="l"/>
                <a:tab pos="2087563" algn="l"/>
                <a:tab pos="2544763" algn="l"/>
                <a:tab pos="3001963" algn="l"/>
                <a:tab pos="3459163" algn="l"/>
                <a:tab pos="3916363" algn="l"/>
                <a:tab pos="4373563" algn="l"/>
                <a:tab pos="4830763" algn="l"/>
                <a:tab pos="5287963" algn="l"/>
                <a:tab pos="5745163" algn="l"/>
                <a:tab pos="6202363" algn="l"/>
                <a:tab pos="6659563" algn="l"/>
                <a:tab pos="7116763" algn="l"/>
                <a:tab pos="7573963" algn="l"/>
                <a:tab pos="8031163" algn="l"/>
                <a:tab pos="8488363" algn="l"/>
                <a:tab pos="8945563" algn="l"/>
                <a:tab pos="9402763" algn="l"/>
              </a:tabLst>
              <a:defRPr sz="2300">
                <a:solidFill>
                  <a:schemeClr val="bg1"/>
                </a:solidFill>
                <a:latin typeface="Arial" charset="0"/>
                <a:ea typeface="MS Gothic" charset="0"/>
                <a:cs typeface="MS Gothic" charset="0"/>
              </a:defRPr>
            </a:lvl2pPr>
            <a:lvl3pPr marL="1143000" indent="-228600" eaLnBrk="0">
              <a:tabLst>
                <a:tab pos="258763" algn="l"/>
                <a:tab pos="715963" algn="l"/>
                <a:tab pos="1173163" algn="l"/>
                <a:tab pos="1630363" algn="l"/>
                <a:tab pos="2087563" algn="l"/>
                <a:tab pos="2544763" algn="l"/>
                <a:tab pos="3001963" algn="l"/>
                <a:tab pos="3459163" algn="l"/>
                <a:tab pos="3916363" algn="l"/>
                <a:tab pos="4373563" algn="l"/>
                <a:tab pos="4830763" algn="l"/>
                <a:tab pos="5287963" algn="l"/>
                <a:tab pos="5745163" algn="l"/>
                <a:tab pos="6202363" algn="l"/>
                <a:tab pos="6659563" algn="l"/>
                <a:tab pos="7116763" algn="l"/>
                <a:tab pos="7573963" algn="l"/>
                <a:tab pos="8031163" algn="l"/>
                <a:tab pos="8488363" algn="l"/>
                <a:tab pos="8945563" algn="l"/>
                <a:tab pos="9402763" algn="l"/>
              </a:tabLst>
              <a:defRPr sz="2300">
                <a:solidFill>
                  <a:schemeClr val="bg1"/>
                </a:solidFill>
                <a:latin typeface="Arial" charset="0"/>
                <a:ea typeface="MS Gothic" charset="0"/>
                <a:cs typeface="MS Gothic" charset="0"/>
              </a:defRPr>
            </a:lvl3pPr>
            <a:lvl4pPr marL="1600200" indent="-228600" eaLnBrk="0">
              <a:tabLst>
                <a:tab pos="258763" algn="l"/>
                <a:tab pos="715963" algn="l"/>
                <a:tab pos="1173163" algn="l"/>
                <a:tab pos="1630363" algn="l"/>
                <a:tab pos="2087563" algn="l"/>
                <a:tab pos="2544763" algn="l"/>
                <a:tab pos="3001963" algn="l"/>
                <a:tab pos="3459163" algn="l"/>
                <a:tab pos="3916363" algn="l"/>
                <a:tab pos="4373563" algn="l"/>
                <a:tab pos="4830763" algn="l"/>
                <a:tab pos="5287963" algn="l"/>
                <a:tab pos="5745163" algn="l"/>
                <a:tab pos="6202363" algn="l"/>
                <a:tab pos="6659563" algn="l"/>
                <a:tab pos="7116763" algn="l"/>
                <a:tab pos="7573963" algn="l"/>
                <a:tab pos="8031163" algn="l"/>
                <a:tab pos="8488363" algn="l"/>
                <a:tab pos="8945563" algn="l"/>
                <a:tab pos="9402763" algn="l"/>
              </a:tabLst>
              <a:defRPr sz="2300">
                <a:solidFill>
                  <a:schemeClr val="bg1"/>
                </a:solidFill>
                <a:latin typeface="Arial" charset="0"/>
                <a:ea typeface="MS Gothic" charset="0"/>
                <a:cs typeface="MS Gothic" charset="0"/>
              </a:defRPr>
            </a:lvl4pPr>
            <a:lvl5pPr marL="2057400" indent="-228600" eaLnBrk="0">
              <a:tabLst>
                <a:tab pos="258763" algn="l"/>
                <a:tab pos="715963" algn="l"/>
                <a:tab pos="1173163" algn="l"/>
                <a:tab pos="1630363" algn="l"/>
                <a:tab pos="2087563" algn="l"/>
                <a:tab pos="2544763" algn="l"/>
                <a:tab pos="3001963" algn="l"/>
                <a:tab pos="3459163" algn="l"/>
                <a:tab pos="3916363" algn="l"/>
                <a:tab pos="4373563" algn="l"/>
                <a:tab pos="4830763" algn="l"/>
                <a:tab pos="5287963" algn="l"/>
                <a:tab pos="5745163" algn="l"/>
                <a:tab pos="6202363" algn="l"/>
                <a:tab pos="6659563" algn="l"/>
                <a:tab pos="7116763" algn="l"/>
                <a:tab pos="7573963" algn="l"/>
                <a:tab pos="8031163" algn="l"/>
                <a:tab pos="8488363" algn="l"/>
                <a:tab pos="8945563" algn="l"/>
                <a:tab pos="9402763"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258763" algn="l"/>
                <a:tab pos="715963" algn="l"/>
                <a:tab pos="1173163" algn="l"/>
                <a:tab pos="1630363" algn="l"/>
                <a:tab pos="2087563" algn="l"/>
                <a:tab pos="2544763" algn="l"/>
                <a:tab pos="3001963" algn="l"/>
                <a:tab pos="3459163" algn="l"/>
                <a:tab pos="3916363" algn="l"/>
                <a:tab pos="4373563" algn="l"/>
                <a:tab pos="4830763" algn="l"/>
                <a:tab pos="5287963" algn="l"/>
                <a:tab pos="5745163" algn="l"/>
                <a:tab pos="6202363" algn="l"/>
                <a:tab pos="6659563" algn="l"/>
                <a:tab pos="7116763" algn="l"/>
                <a:tab pos="7573963" algn="l"/>
                <a:tab pos="8031163" algn="l"/>
                <a:tab pos="8488363" algn="l"/>
                <a:tab pos="8945563" algn="l"/>
                <a:tab pos="9402763"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258763" algn="l"/>
                <a:tab pos="715963" algn="l"/>
                <a:tab pos="1173163" algn="l"/>
                <a:tab pos="1630363" algn="l"/>
                <a:tab pos="2087563" algn="l"/>
                <a:tab pos="2544763" algn="l"/>
                <a:tab pos="3001963" algn="l"/>
                <a:tab pos="3459163" algn="l"/>
                <a:tab pos="3916363" algn="l"/>
                <a:tab pos="4373563" algn="l"/>
                <a:tab pos="4830763" algn="l"/>
                <a:tab pos="5287963" algn="l"/>
                <a:tab pos="5745163" algn="l"/>
                <a:tab pos="6202363" algn="l"/>
                <a:tab pos="6659563" algn="l"/>
                <a:tab pos="7116763" algn="l"/>
                <a:tab pos="7573963" algn="l"/>
                <a:tab pos="8031163" algn="l"/>
                <a:tab pos="8488363" algn="l"/>
                <a:tab pos="8945563" algn="l"/>
                <a:tab pos="9402763"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258763" algn="l"/>
                <a:tab pos="715963" algn="l"/>
                <a:tab pos="1173163" algn="l"/>
                <a:tab pos="1630363" algn="l"/>
                <a:tab pos="2087563" algn="l"/>
                <a:tab pos="2544763" algn="l"/>
                <a:tab pos="3001963" algn="l"/>
                <a:tab pos="3459163" algn="l"/>
                <a:tab pos="3916363" algn="l"/>
                <a:tab pos="4373563" algn="l"/>
                <a:tab pos="4830763" algn="l"/>
                <a:tab pos="5287963" algn="l"/>
                <a:tab pos="5745163" algn="l"/>
                <a:tab pos="6202363" algn="l"/>
                <a:tab pos="6659563" algn="l"/>
                <a:tab pos="7116763" algn="l"/>
                <a:tab pos="7573963" algn="l"/>
                <a:tab pos="8031163" algn="l"/>
                <a:tab pos="8488363" algn="l"/>
                <a:tab pos="8945563" algn="l"/>
                <a:tab pos="9402763"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258763" algn="l"/>
                <a:tab pos="715963" algn="l"/>
                <a:tab pos="1173163" algn="l"/>
                <a:tab pos="1630363" algn="l"/>
                <a:tab pos="2087563" algn="l"/>
                <a:tab pos="2544763" algn="l"/>
                <a:tab pos="3001963" algn="l"/>
                <a:tab pos="3459163" algn="l"/>
                <a:tab pos="3916363" algn="l"/>
                <a:tab pos="4373563" algn="l"/>
                <a:tab pos="4830763" algn="l"/>
                <a:tab pos="5287963" algn="l"/>
                <a:tab pos="5745163" algn="l"/>
                <a:tab pos="6202363" algn="l"/>
                <a:tab pos="6659563" algn="l"/>
                <a:tab pos="7116763" algn="l"/>
                <a:tab pos="7573963" algn="l"/>
                <a:tab pos="8031163" algn="l"/>
                <a:tab pos="8488363" algn="l"/>
                <a:tab pos="8945563" algn="l"/>
                <a:tab pos="9402763" algn="l"/>
              </a:tabLst>
              <a:defRPr sz="2300">
                <a:solidFill>
                  <a:schemeClr val="bg1"/>
                </a:solidFill>
                <a:latin typeface="Arial" charset="0"/>
                <a:ea typeface="MS Gothic" charset="0"/>
                <a:cs typeface="MS Gothic" charset="0"/>
              </a:defRPr>
            </a:lvl9pPr>
          </a:lstStyle>
          <a:p>
            <a:pPr eaLnBrk="1" hangingPunct="1">
              <a:lnSpc>
                <a:spcPct val="101000"/>
              </a:lnSpc>
              <a:spcAft>
                <a:spcPts val="1425"/>
              </a:spcAft>
              <a:buClr>
                <a:srgbClr val="FFA300"/>
              </a:buClr>
              <a:buSzPct val="150000"/>
              <a:buFont typeface="Segoe UI" charset="0"/>
              <a:buChar char="»"/>
            </a:pPr>
            <a:r>
              <a:rPr lang="en-GB" sz="2000" b="1">
                <a:solidFill>
                  <a:srgbClr val="4C4C4C"/>
                </a:solidFill>
                <a:ea typeface="ＭＳ Ｐゴシック" charset="0"/>
                <a:cs typeface="ＭＳ Ｐゴシック" charset="0"/>
              </a:rPr>
              <a:t>Each workspace has one root node</a:t>
            </a:r>
          </a:p>
          <a:p>
            <a:pPr eaLnBrk="1" hangingPunct="1">
              <a:lnSpc>
                <a:spcPct val="101000"/>
              </a:lnSpc>
              <a:spcAft>
                <a:spcPts val="1425"/>
              </a:spcAft>
              <a:buClr>
                <a:srgbClr val="FFA300"/>
              </a:buClr>
              <a:buSzPct val="150000"/>
              <a:buFont typeface="Segoe UI" charset="0"/>
              <a:buChar char="»"/>
            </a:pPr>
            <a:r>
              <a:rPr lang="en-GB" sz="2000" b="1">
                <a:solidFill>
                  <a:srgbClr val="4C4C4C"/>
                </a:solidFill>
                <a:ea typeface="ＭＳ Ｐゴシック" charset="0"/>
                <a:cs typeface="ＭＳ Ｐゴシック" charset="0"/>
              </a:rPr>
              <a:t>A node can have child nodes</a:t>
            </a:r>
          </a:p>
          <a:p>
            <a:pPr eaLnBrk="1" hangingPunct="1">
              <a:lnSpc>
                <a:spcPct val="101000"/>
              </a:lnSpc>
              <a:spcAft>
                <a:spcPts val="1425"/>
              </a:spcAft>
              <a:buClr>
                <a:srgbClr val="FFA300"/>
              </a:buClr>
              <a:buSzPct val="150000"/>
              <a:buFont typeface="Segoe UI" charset="0"/>
              <a:buChar char="»"/>
            </a:pPr>
            <a:r>
              <a:rPr lang="en-GB" sz="2000" b="1">
                <a:solidFill>
                  <a:srgbClr val="4C4C4C"/>
                </a:solidFill>
                <a:ea typeface="ＭＳ Ｐゴシック" charset="0"/>
                <a:cs typeface="ＭＳ Ｐゴシック" charset="0"/>
              </a:rPr>
              <a:t>Each nodes has several properties</a:t>
            </a:r>
          </a:p>
          <a:p>
            <a:pPr eaLnBrk="1" hangingPunct="1">
              <a:lnSpc>
                <a:spcPct val="101000"/>
              </a:lnSpc>
              <a:spcAft>
                <a:spcPts val="1425"/>
              </a:spcAft>
              <a:buClr>
                <a:srgbClr val="FFA300"/>
              </a:buClr>
              <a:buSzPct val="150000"/>
              <a:buFont typeface="Segoe UI" charset="0"/>
              <a:buChar char="»"/>
            </a:pPr>
            <a:r>
              <a:rPr lang="en-GB" sz="2000" b="1">
                <a:solidFill>
                  <a:srgbClr val="4C4C4C"/>
                </a:solidFill>
                <a:ea typeface="ＭＳ Ｐゴシック" charset="0"/>
                <a:cs typeface="ＭＳ Ｐゴシック" charset="0"/>
              </a:rPr>
              <a:t>Properties can be of different types (text, binary, number, …)</a:t>
            </a:r>
          </a:p>
          <a:p>
            <a:pPr eaLnBrk="1" hangingPunct="1">
              <a:lnSpc>
                <a:spcPct val="101000"/>
              </a:lnSpc>
              <a:spcAft>
                <a:spcPts val="1425"/>
              </a:spcAft>
              <a:buClr>
                <a:srgbClr val="FFA300"/>
              </a:buClr>
              <a:buSzPct val="150000"/>
              <a:buFont typeface="Segoe UI" charset="0"/>
              <a:buChar char="»"/>
            </a:pPr>
            <a:endParaRPr lang="en-GB" sz="2000" b="1">
              <a:solidFill>
                <a:srgbClr val="4C4C4C"/>
              </a:solidFill>
              <a:ea typeface="ＭＳ Ｐゴシック" charset="0"/>
              <a:cs typeface="ＭＳ Ｐゴシック" charset="0"/>
            </a:endParaRPr>
          </a:p>
          <a:p>
            <a:pPr eaLnBrk="1" hangingPunct="1">
              <a:lnSpc>
                <a:spcPct val="101000"/>
              </a:lnSpc>
              <a:spcAft>
                <a:spcPts val="1425"/>
              </a:spcAft>
              <a:buClr>
                <a:srgbClr val="FFA300"/>
              </a:buClr>
              <a:buSzPct val="150000"/>
              <a:buFont typeface="Segoe UI" charset="0"/>
              <a:buChar char="»"/>
            </a:pPr>
            <a:r>
              <a:rPr lang="en-GB" sz="2000" b="1">
                <a:solidFill>
                  <a:srgbClr val="4C4C4C"/>
                </a:solidFill>
                <a:ea typeface="ＭＳ Ｐゴシック" charset="0"/>
                <a:cs typeface="ＭＳ Ｐゴシック" charset="0"/>
              </a:rPr>
              <a:t>Each node is of exactly one node type.</a:t>
            </a:r>
          </a:p>
          <a:p>
            <a:pPr eaLnBrk="1" hangingPunct="1">
              <a:lnSpc>
                <a:spcPct val="101000"/>
              </a:lnSpc>
              <a:spcAft>
                <a:spcPts val="1425"/>
              </a:spcAft>
              <a:buClr>
                <a:srgbClr val="FFA300"/>
              </a:buClr>
              <a:buSzPct val="150000"/>
              <a:buFont typeface="Segoe UI" charset="0"/>
              <a:buChar char="»"/>
            </a:pPr>
            <a:r>
              <a:rPr lang="en-GB" sz="2000" b="1">
                <a:solidFill>
                  <a:srgbClr val="4C4C4C"/>
                </a:solidFill>
                <a:ea typeface="ＭＳ Ｐゴシック" charset="0"/>
                <a:cs typeface="ＭＳ Ｐゴシック" charset="0"/>
              </a:rPr>
              <a:t>The node type defines the possible properties and possible child nodes.</a:t>
            </a:r>
          </a:p>
          <a:p>
            <a:pPr eaLnBrk="1" hangingPunct="1">
              <a:lnSpc>
                <a:spcPct val="101000"/>
              </a:lnSpc>
              <a:spcAft>
                <a:spcPts val="1425"/>
              </a:spcAft>
              <a:buClr>
                <a:srgbClr val="FFA300"/>
              </a:buClr>
              <a:buSzPct val="150000"/>
              <a:buFont typeface="Segoe UI" charset="0"/>
              <a:buChar char="»"/>
            </a:pPr>
            <a:r>
              <a:rPr lang="en-GB" sz="2000" b="1">
                <a:solidFill>
                  <a:srgbClr val="4C4C4C"/>
                </a:solidFill>
                <a:ea typeface="ＭＳ Ｐゴシック" charset="0"/>
                <a:cs typeface="ＭＳ Ｐゴシック" charset="0"/>
              </a:rPr>
              <a:t>Example node types: folder, file, article, news, webContent</a:t>
            </a:r>
          </a:p>
          <a:p>
            <a:pPr eaLnBrk="1" hangingPunct="1">
              <a:lnSpc>
                <a:spcPct val="101000"/>
              </a:lnSpc>
              <a:spcAft>
                <a:spcPts val="1425"/>
              </a:spcAft>
              <a:buClr>
                <a:srgbClr val="FFA300"/>
              </a:buClr>
              <a:buSzPct val="150000"/>
              <a:buFont typeface="Segoe UI" charset="0"/>
              <a:buChar char="»"/>
            </a:pPr>
            <a:endParaRPr lang="en-GB" sz="2000" b="1">
              <a:solidFill>
                <a:srgbClr val="4C4C4C"/>
              </a:solidFill>
              <a:ea typeface="ＭＳ Ｐゴシック" charset="0"/>
              <a:cs typeface="ＭＳ Ｐゴシック" charset="0"/>
            </a:endParaRPr>
          </a:p>
          <a:p>
            <a:pPr eaLnBrk="1" hangingPunct="1">
              <a:lnSpc>
                <a:spcPct val="101000"/>
              </a:lnSpc>
              <a:spcAft>
                <a:spcPts val="1425"/>
              </a:spcAft>
              <a:buClr>
                <a:srgbClr val="FFA300"/>
              </a:buClr>
              <a:buSzPct val="150000"/>
              <a:buFont typeface="Segoe UI" charset="0"/>
              <a:buChar char="»"/>
            </a:pPr>
            <a:endParaRPr lang="en-GB" sz="2000" b="1">
              <a:solidFill>
                <a:srgbClr val="4C4C4C"/>
              </a:solidFill>
              <a:ea typeface="ＭＳ Ｐゴシック" charset="0"/>
              <a:cs typeface="ＭＳ Ｐゴシック" charset="0"/>
            </a:endParaRPr>
          </a:p>
        </p:txBody>
      </p:sp>
      <p:pic>
        <p:nvPicPr>
          <p:cNvPr id="129027" name="Imag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089275" y="5148263"/>
            <a:ext cx="75311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2865" name="Imag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35375" y="3635376"/>
            <a:ext cx="3365500" cy="288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2866" name="Text Box 1"/>
          <p:cNvSpPr txBox="1">
            <a:spLocks noChangeArrowheads="1"/>
          </p:cNvSpPr>
          <p:nvPr/>
        </p:nvSpPr>
        <p:spPr bwMode="auto">
          <a:xfrm>
            <a:off x="557213" y="301626"/>
            <a:ext cx="10044112" cy="614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ct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9pPr>
          </a:lstStyle>
          <a:p>
            <a:pPr eaLnBrk="1" hangingPunct="1">
              <a:lnSpc>
                <a:spcPct val="92000"/>
              </a:lnSpc>
            </a:pPr>
            <a:r>
              <a:rPr lang="en-GB" sz="3600">
                <a:solidFill>
                  <a:srgbClr val="FFA300"/>
                </a:solidFill>
              </a:rPr>
              <a:t>Content List – Select a template</a:t>
            </a:r>
          </a:p>
        </p:txBody>
      </p:sp>
      <p:sp>
        <p:nvSpPr>
          <p:cNvPr id="292867" name="Rectangle 6"/>
          <p:cNvSpPr>
            <a:spLocks noChangeArrowheads="1"/>
          </p:cNvSpPr>
          <p:nvPr/>
        </p:nvSpPr>
        <p:spPr bwMode="auto">
          <a:xfrm>
            <a:off x="436564" y="1136650"/>
            <a:ext cx="3775075" cy="542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marL="530225" indent="-315913" defTabSz="911225" eaLnBrk="0">
              <a:lnSpc>
                <a:spcPct val="98000"/>
              </a:lnSpc>
              <a:spcAft>
                <a:spcPts val="1425"/>
              </a:spcAft>
              <a:buClr>
                <a:srgbClr val="FFA300"/>
              </a:buClr>
              <a:buSzPct val="120000"/>
              <a:buFont typeface="Segoe UI" charset="0"/>
              <a:buChar char="»"/>
            </a:pPr>
            <a:r>
              <a:rPr lang="en-US" sz="2000" b="1" i="1">
                <a:solidFill>
                  <a:srgbClr val="333333"/>
                </a:solidFill>
              </a:rPr>
              <a:t>Modification of the header, template, paginator and items per page.</a:t>
            </a:r>
          </a:p>
          <a:p>
            <a:pPr marL="955675" lvl="1" indent="-315913" defTabSz="911225" eaLnBrk="0">
              <a:lnSpc>
                <a:spcPct val="98000"/>
              </a:lnSpc>
              <a:spcAft>
                <a:spcPts val="1425"/>
              </a:spcAft>
              <a:buClr>
                <a:srgbClr val="FFA300"/>
              </a:buClr>
              <a:buSzPct val="120000"/>
              <a:buFont typeface="Segoe UI" charset="0"/>
              <a:buChar char="»"/>
            </a:pPr>
            <a:endParaRPr lang="en-US" sz="2600" b="1" i="1">
              <a:solidFill>
                <a:srgbClr val="333333"/>
              </a:solidFill>
            </a:endParaRPr>
          </a:p>
        </p:txBody>
      </p:sp>
      <p:sp>
        <p:nvSpPr>
          <p:cNvPr id="292868" name="Rectangle à coins arrondis 5"/>
          <p:cNvSpPr>
            <a:spLocks noChangeArrowheads="1"/>
          </p:cNvSpPr>
          <p:nvPr/>
        </p:nvSpPr>
        <p:spPr bwMode="auto">
          <a:xfrm>
            <a:off x="4787901" y="6156325"/>
            <a:ext cx="2305050" cy="360363"/>
          </a:xfrm>
          <a:prstGeom prst="roundRect">
            <a:avLst>
              <a:gd name="adj" fmla="val 9949"/>
            </a:avLst>
          </a:prstGeom>
          <a:noFill/>
          <a:ln w="31750">
            <a:solidFill>
              <a:srgbClr val="FF0000"/>
            </a:solidFill>
            <a:round/>
            <a:headEnd/>
            <a:tailEnd/>
          </a:ln>
          <a:extLst>
            <a:ext uri="{909E8E84-426E-40dd-AFC4-6F175D3DCCD1}">
              <a14:hiddenFill xmlns:a14="http://schemas.microsoft.com/office/drawing/2010/main">
                <a:solidFill>
                  <a:srgbClr val="FFFFFF"/>
                </a:solidFill>
              </a14:hiddenFill>
            </a:ext>
          </a:extLst>
        </p:spPr>
        <p:txBody>
          <a:bodyPr lIns="91190" tIns="45599" rIns="91190" bIns="45599"/>
          <a:lstStyle/>
          <a:p>
            <a:endParaRPr lang="en-US">
              <a:solidFill>
                <a:srgbClr val="FFFFFF"/>
              </a:solidFill>
            </a:endParaRPr>
          </a:p>
        </p:txBody>
      </p:sp>
      <p:pic>
        <p:nvPicPr>
          <p:cNvPr id="292869" name="Image 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219700" y="1547813"/>
            <a:ext cx="5676900" cy="187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92870" name="Connecteur en arc 17"/>
          <p:cNvCxnSpPr>
            <a:cxnSpLocks noChangeShapeType="1"/>
            <a:stCxn id="292869" idx="2"/>
            <a:endCxn id="292865" idx="3"/>
          </p:cNvCxnSpPr>
          <p:nvPr/>
        </p:nvCxnSpPr>
        <p:spPr bwMode="auto">
          <a:xfrm rot="5400000">
            <a:off x="6704808" y="3723482"/>
            <a:ext cx="1649412" cy="1057275"/>
          </a:xfrm>
          <a:prstGeom prst="curvedConnector2">
            <a:avLst/>
          </a:prstGeom>
          <a:noFill/>
          <a:ln w="28575">
            <a:solidFill>
              <a:srgbClr val="FF0000"/>
            </a:solidFill>
            <a:round/>
            <a:headEnd/>
            <a:tailEnd type="triangle" w="lg" len="lg"/>
          </a:ln>
          <a:extLst>
            <a:ext uri="{909E8E84-426E-40dd-AFC4-6F175D3DCCD1}">
              <a14:hiddenFill xmlns:a14="http://schemas.microsoft.com/office/drawing/2010/main">
                <a:noFill/>
              </a14:hiddenFill>
            </a:ext>
          </a:extLst>
        </p:spPr>
      </p:cxnSp>
      <p:sp>
        <p:nvSpPr>
          <p:cNvPr id="292871" name="Text Box 2"/>
          <p:cNvSpPr>
            <a:spLocks noChangeArrowheads="1"/>
          </p:cNvSpPr>
          <p:nvPr/>
        </p:nvSpPr>
        <p:spPr bwMode="auto">
          <a:xfrm>
            <a:off x="8459789" y="5940425"/>
            <a:ext cx="1512887" cy="503238"/>
          </a:xfrm>
          <a:prstGeom prst="wedgeRoundRectCallout">
            <a:avLst>
              <a:gd name="adj1" fmla="val -130870"/>
              <a:gd name="adj2" fmla="val 25319"/>
              <a:gd name="adj3" fmla="val 16667"/>
            </a:avLst>
          </a:prstGeom>
          <a:solidFill>
            <a:srgbClr val="FFFF99"/>
          </a:solidFill>
          <a:ln w="9525">
            <a:solidFill>
              <a:schemeClr val="tx1"/>
            </a:solidFill>
            <a:round/>
            <a:headEnd/>
            <a:tailEnd/>
          </a:ln>
        </p:spPr>
        <p:txBody>
          <a:bodyPr lIns="71801" tIns="46673" rIns="71801" bIns="46673"/>
          <a:lstStyle/>
          <a:p>
            <a:pPr marL="255588" indent="-252413" hangingPunct="1">
              <a:lnSpc>
                <a:spcPct val="92000"/>
              </a:lnSpc>
              <a:spcAft>
                <a:spcPts val="1425"/>
              </a:spcAft>
              <a:buSzPct val="70000"/>
              <a:tabLst>
                <a:tab pos="255588" algn="l"/>
                <a:tab pos="712788" algn="l"/>
                <a:tab pos="1168400" algn="l"/>
                <a:tab pos="1624013" algn="l"/>
                <a:tab pos="2079625" algn="l"/>
                <a:tab pos="2536825" algn="l"/>
                <a:tab pos="2992438" algn="l"/>
                <a:tab pos="3448050" algn="l"/>
                <a:tab pos="3905250" algn="l"/>
                <a:tab pos="4359275" algn="l"/>
                <a:tab pos="4816475" algn="l"/>
                <a:tab pos="5272088" algn="l"/>
                <a:tab pos="5727700" algn="l"/>
                <a:tab pos="6184900" algn="l"/>
                <a:tab pos="6640513" algn="l"/>
                <a:tab pos="7096125" algn="l"/>
                <a:tab pos="7551738" algn="l"/>
                <a:tab pos="8008938" algn="l"/>
                <a:tab pos="8462963" algn="l"/>
                <a:tab pos="8920163" algn="l"/>
                <a:tab pos="9374188" algn="l"/>
              </a:tabLst>
            </a:pPr>
            <a:r>
              <a:rPr lang="en-GB" sz="2000" b="1">
                <a:solidFill>
                  <a:srgbClr val="4C4C4C"/>
                </a:solidFill>
              </a:rPr>
              <a:t>Paginator</a:t>
            </a:r>
          </a:p>
        </p:txBody>
      </p:sp>
      <p:sp>
        <p:nvSpPr>
          <p:cNvPr id="292872" name="Text Box 2"/>
          <p:cNvSpPr>
            <a:spLocks noChangeArrowheads="1"/>
          </p:cNvSpPr>
          <p:nvPr/>
        </p:nvSpPr>
        <p:spPr bwMode="auto">
          <a:xfrm>
            <a:off x="1692276" y="2339975"/>
            <a:ext cx="2719388" cy="719138"/>
          </a:xfrm>
          <a:prstGeom prst="wedgeRoundRectCallout">
            <a:avLst>
              <a:gd name="adj1" fmla="val 27755"/>
              <a:gd name="adj2" fmla="val 112940"/>
              <a:gd name="adj3" fmla="val 16667"/>
            </a:avLst>
          </a:prstGeom>
          <a:solidFill>
            <a:srgbClr val="FFFF99"/>
          </a:solidFill>
          <a:ln w="9525">
            <a:solidFill>
              <a:schemeClr val="tx1"/>
            </a:solidFill>
            <a:round/>
            <a:headEnd/>
            <a:tailEnd/>
          </a:ln>
        </p:spPr>
        <p:txBody>
          <a:bodyPr lIns="71801" tIns="46673" rIns="71801" bIns="46673"/>
          <a:lstStyle/>
          <a:p>
            <a:pPr marL="255588" indent="-252413" hangingPunct="1">
              <a:lnSpc>
                <a:spcPct val="92000"/>
              </a:lnSpc>
              <a:spcAft>
                <a:spcPts val="1425"/>
              </a:spcAft>
              <a:buSzPct val="70000"/>
              <a:tabLst>
                <a:tab pos="255588" algn="l"/>
                <a:tab pos="712788" algn="l"/>
                <a:tab pos="1168400" algn="l"/>
                <a:tab pos="1624013" algn="l"/>
                <a:tab pos="2079625" algn="l"/>
                <a:tab pos="2536825" algn="l"/>
                <a:tab pos="2992438" algn="l"/>
                <a:tab pos="3448050" algn="l"/>
                <a:tab pos="3905250" algn="l"/>
                <a:tab pos="4359275" algn="l"/>
                <a:tab pos="4816475" algn="l"/>
                <a:tab pos="5272088" algn="l"/>
                <a:tab pos="5727700" algn="l"/>
                <a:tab pos="6184900" algn="l"/>
                <a:tab pos="6640513" algn="l"/>
                <a:tab pos="7096125" algn="l"/>
                <a:tab pos="7551738" algn="l"/>
                <a:tab pos="8008938" algn="l"/>
                <a:tab pos="8462963" algn="l"/>
                <a:tab pos="8920163" algn="l"/>
                <a:tab pos="9374188" algn="l"/>
              </a:tabLst>
            </a:pPr>
            <a:r>
              <a:rPr lang="en-GB" sz="2000" b="1">
                <a:solidFill>
                  <a:srgbClr val="4C4C4C"/>
                </a:solidFill>
              </a:rPr>
              <a:t>Different template, 2 items per page</a:t>
            </a:r>
          </a:p>
        </p:txBody>
      </p:sp>
      <p:sp>
        <p:nvSpPr>
          <p:cNvPr id="292873" name="Text Box 2"/>
          <p:cNvSpPr>
            <a:spLocks noChangeArrowheads="1"/>
          </p:cNvSpPr>
          <p:nvPr/>
        </p:nvSpPr>
        <p:spPr bwMode="auto">
          <a:xfrm>
            <a:off x="195263" y="5075239"/>
            <a:ext cx="2360612" cy="703262"/>
          </a:xfrm>
          <a:prstGeom prst="wedgeRoundRectCallout">
            <a:avLst>
              <a:gd name="adj1" fmla="val 89472"/>
              <a:gd name="adj2" fmla="val -14986"/>
              <a:gd name="adj3" fmla="val 16667"/>
            </a:avLst>
          </a:prstGeom>
          <a:solidFill>
            <a:srgbClr val="FFFF99"/>
          </a:solidFill>
          <a:ln w="9525">
            <a:solidFill>
              <a:schemeClr val="tx1"/>
            </a:solidFill>
            <a:round/>
            <a:headEnd/>
            <a:tailEnd/>
          </a:ln>
        </p:spPr>
        <p:txBody>
          <a:bodyPr lIns="71801" tIns="46673" rIns="71801" bIns="46673"/>
          <a:lstStyle/>
          <a:p>
            <a:pPr marL="255588" indent="-252413" hangingPunct="1">
              <a:lnSpc>
                <a:spcPct val="92000"/>
              </a:lnSpc>
              <a:spcAft>
                <a:spcPts val="1425"/>
              </a:spcAft>
              <a:buSzPct val="70000"/>
              <a:tabLst>
                <a:tab pos="255588" algn="l"/>
                <a:tab pos="712788" algn="l"/>
                <a:tab pos="1168400" algn="l"/>
                <a:tab pos="1624013" algn="l"/>
                <a:tab pos="2079625" algn="l"/>
                <a:tab pos="2536825" algn="l"/>
                <a:tab pos="2992438" algn="l"/>
                <a:tab pos="3448050" algn="l"/>
                <a:tab pos="3905250" algn="l"/>
                <a:tab pos="4359275" algn="l"/>
                <a:tab pos="4816475" algn="l"/>
                <a:tab pos="5272088" algn="l"/>
                <a:tab pos="5727700" algn="l"/>
                <a:tab pos="6184900" algn="l"/>
                <a:tab pos="6640513" algn="l"/>
                <a:tab pos="7096125" algn="l"/>
                <a:tab pos="7551738" algn="l"/>
                <a:tab pos="8008938" algn="l"/>
                <a:tab pos="8462963" algn="l"/>
                <a:tab pos="8920163" algn="l"/>
                <a:tab pos="9374188" algn="l"/>
              </a:tabLst>
            </a:pPr>
            <a:r>
              <a:rPr lang="en-GB" sz="2000" b="1">
                <a:solidFill>
                  <a:srgbClr val="4C4C4C"/>
                </a:solidFill>
              </a:rPr>
              <a:t>Content of the Events folder</a:t>
            </a:r>
          </a:p>
        </p:txBody>
      </p:sp>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913" name="Text Box 1"/>
          <p:cNvSpPr txBox="1">
            <a:spLocks noChangeArrowheads="1"/>
          </p:cNvSpPr>
          <p:nvPr/>
        </p:nvSpPr>
        <p:spPr bwMode="auto">
          <a:xfrm>
            <a:off x="557213" y="301626"/>
            <a:ext cx="10044112" cy="614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ct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9pPr>
          </a:lstStyle>
          <a:p>
            <a:pPr eaLnBrk="1" hangingPunct="1">
              <a:lnSpc>
                <a:spcPct val="92000"/>
              </a:lnSpc>
            </a:pPr>
            <a:r>
              <a:rPr lang="en-GB" sz="3600">
                <a:solidFill>
                  <a:srgbClr val="FFA300"/>
                </a:solidFill>
              </a:rPr>
              <a:t>Exercise: Content List</a:t>
            </a:r>
          </a:p>
        </p:txBody>
      </p:sp>
      <p:sp>
        <p:nvSpPr>
          <p:cNvPr id="294914" name="Rectangle 6"/>
          <p:cNvSpPr>
            <a:spLocks noChangeArrowheads="1"/>
          </p:cNvSpPr>
          <p:nvPr/>
        </p:nvSpPr>
        <p:spPr bwMode="auto">
          <a:xfrm>
            <a:off x="436563" y="1136650"/>
            <a:ext cx="10183812" cy="542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marL="530225" indent="-315913" defTabSz="911225" eaLnBrk="0">
              <a:lnSpc>
                <a:spcPct val="98000"/>
              </a:lnSpc>
              <a:spcAft>
                <a:spcPts val="1425"/>
              </a:spcAft>
              <a:buClr>
                <a:srgbClr val="FFA300"/>
              </a:buClr>
              <a:buSzPct val="120000"/>
              <a:buFont typeface="Segoe UI" charset="0"/>
              <a:buChar char="»"/>
            </a:pPr>
            <a:r>
              <a:rPr lang="en-US" sz="2000" b="1" i="1">
                <a:solidFill>
                  <a:srgbClr val="333333"/>
                </a:solidFill>
              </a:rPr>
              <a:t>Open the Bike site and repeat the previous slides. Modify the Content List Portlet so that it points to /bike/web contents/events/</a:t>
            </a:r>
          </a:p>
          <a:p>
            <a:pPr marL="530225" indent="-315913" defTabSz="911225" eaLnBrk="0">
              <a:lnSpc>
                <a:spcPct val="98000"/>
              </a:lnSpc>
              <a:spcAft>
                <a:spcPts val="1425"/>
              </a:spcAft>
              <a:buClr>
                <a:srgbClr val="FFA300"/>
              </a:buClr>
              <a:buSzPct val="120000"/>
              <a:buFont typeface="Segoe UI" charset="0"/>
              <a:buChar char="»"/>
            </a:pPr>
            <a:endParaRPr lang="en-US" sz="2000" b="1" i="1">
              <a:solidFill>
                <a:srgbClr val="333333"/>
              </a:solidFill>
            </a:endParaRPr>
          </a:p>
          <a:p>
            <a:pPr marL="530225" indent="-315913" defTabSz="911225" eaLnBrk="0">
              <a:lnSpc>
                <a:spcPct val="98000"/>
              </a:lnSpc>
              <a:spcAft>
                <a:spcPts val="1425"/>
              </a:spcAft>
              <a:buClr>
                <a:srgbClr val="FFA300"/>
              </a:buClr>
              <a:buSzPct val="120000"/>
              <a:buFont typeface="Segoe UI" charset="0"/>
              <a:buChar char="»"/>
            </a:pPr>
            <a:endParaRPr lang="en-US" sz="2000" b="1" i="1">
              <a:solidFill>
                <a:srgbClr val="333333"/>
              </a:solidFill>
            </a:endParaRPr>
          </a:p>
          <a:p>
            <a:pPr marL="530225" indent="-315913" defTabSz="911225" eaLnBrk="0">
              <a:lnSpc>
                <a:spcPct val="98000"/>
              </a:lnSpc>
              <a:spcAft>
                <a:spcPts val="1425"/>
              </a:spcAft>
              <a:buClr>
                <a:srgbClr val="FFA300"/>
              </a:buClr>
              <a:buSzPct val="120000"/>
              <a:buFont typeface="Segoe UI" charset="0"/>
              <a:buChar char="»"/>
            </a:pPr>
            <a:r>
              <a:rPr lang="en-US" sz="2000" b="1" i="1">
                <a:solidFill>
                  <a:srgbClr val="333333"/>
                </a:solidFill>
              </a:rPr>
              <a:t>Feel free to play around with the other options:</a:t>
            </a:r>
          </a:p>
          <a:p>
            <a:pPr marL="955675" lvl="1" indent="-315913" defTabSz="911225" eaLnBrk="0">
              <a:lnSpc>
                <a:spcPct val="98000"/>
              </a:lnSpc>
              <a:spcAft>
                <a:spcPts val="1425"/>
              </a:spcAft>
              <a:buClr>
                <a:srgbClr val="FFA300"/>
              </a:buClr>
              <a:buSzPct val="120000"/>
              <a:buFont typeface="Segoe UI" charset="0"/>
              <a:buChar char="»"/>
            </a:pPr>
            <a:endParaRPr lang="en-US" sz="2600" b="1" i="1">
              <a:solidFill>
                <a:srgbClr val="333333"/>
              </a:solidFill>
            </a:endParaRPr>
          </a:p>
        </p:txBody>
      </p:sp>
      <p:pic>
        <p:nvPicPr>
          <p:cNvPr id="294915" name="Image 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03351" y="1908176"/>
            <a:ext cx="8523288" cy="350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4916" name="Imag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476375" y="3708400"/>
            <a:ext cx="5041901" cy="162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4917" name="Image 1"/>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8243888" y="2411413"/>
            <a:ext cx="2365375" cy="432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61" name="Text Box 1"/>
          <p:cNvSpPr txBox="1">
            <a:spLocks noChangeArrowheads="1"/>
          </p:cNvSpPr>
          <p:nvPr/>
        </p:nvSpPr>
        <p:spPr bwMode="auto">
          <a:xfrm>
            <a:off x="8001000" y="6886575"/>
            <a:ext cx="2598738"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lstStyle>
            <a:lvl1pPr defTabSz="1019175" eaLnBrk="0">
              <a:tabLst>
                <a:tab pos="0" algn="l"/>
                <a:tab pos="555625" algn="l"/>
                <a:tab pos="1111250" algn="l"/>
                <a:tab pos="1666875" algn="l"/>
                <a:tab pos="2222500" algn="l"/>
                <a:tab pos="2778125" algn="l"/>
                <a:tab pos="3333750" algn="l"/>
                <a:tab pos="3889375" algn="l"/>
                <a:tab pos="4445000" algn="l"/>
                <a:tab pos="5000625" algn="l"/>
                <a:tab pos="5556250" algn="l"/>
                <a:tab pos="6111875" algn="l"/>
                <a:tab pos="6667500" algn="l"/>
                <a:tab pos="7223125" algn="l"/>
                <a:tab pos="7778750" algn="l"/>
                <a:tab pos="8334375" algn="l"/>
                <a:tab pos="8890000" algn="l"/>
                <a:tab pos="9447213" algn="l"/>
                <a:tab pos="10002838" algn="l"/>
                <a:tab pos="10558463" algn="l"/>
                <a:tab pos="11114088" algn="l"/>
              </a:tabLst>
              <a:defRPr sz="2300">
                <a:solidFill>
                  <a:schemeClr val="bg1"/>
                </a:solidFill>
                <a:latin typeface="Arial" charset="0"/>
                <a:ea typeface="MS Gothic" charset="0"/>
                <a:cs typeface="MS Gothic" charset="0"/>
              </a:defRPr>
            </a:lvl1pPr>
            <a:lvl2pPr marL="742950" indent="-285750" defTabSz="1019175" eaLnBrk="0">
              <a:tabLst>
                <a:tab pos="0" algn="l"/>
                <a:tab pos="555625" algn="l"/>
                <a:tab pos="1111250" algn="l"/>
                <a:tab pos="1666875" algn="l"/>
                <a:tab pos="2222500" algn="l"/>
                <a:tab pos="2778125" algn="l"/>
                <a:tab pos="3333750" algn="l"/>
                <a:tab pos="3889375" algn="l"/>
                <a:tab pos="4445000" algn="l"/>
                <a:tab pos="5000625" algn="l"/>
                <a:tab pos="5556250" algn="l"/>
                <a:tab pos="6111875" algn="l"/>
                <a:tab pos="6667500" algn="l"/>
                <a:tab pos="7223125" algn="l"/>
                <a:tab pos="7778750" algn="l"/>
                <a:tab pos="8334375" algn="l"/>
                <a:tab pos="8890000" algn="l"/>
                <a:tab pos="9447213" algn="l"/>
                <a:tab pos="10002838" algn="l"/>
                <a:tab pos="10558463" algn="l"/>
                <a:tab pos="11114088" algn="l"/>
              </a:tabLst>
              <a:defRPr sz="2300">
                <a:solidFill>
                  <a:schemeClr val="bg1"/>
                </a:solidFill>
                <a:latin typeface="Arial" charset="0"/>
                <a:ea typeface="MS Gothic" charset="0"/>
                <a:cs typeface="MS Gothic" charset="0"/>
              </a:defRPr>
            </a:lvl2pPr>
            <a:lvl3pPr marL="1143000" indent="-228600" defTabSz="1019175" eaLnBrk="0">
              <a:tabLst>
                <a:tab pos="0" algn="l"/>
                <a:tab pos="555625" algn="l"/>
                <a:tab pos="1111250" algn="l"/>
                <a:tab pos="1666875" algn="l"/>
                <a:tab pos="2222500" algn="l"/>
                <a:tab pos="2778125" algn="l"/>
                <a:tab pos="3333750" algn="l"/>
                <a:tab pos="3889375" algn="l"/>
                <a:tab pos="4445000" algn="l"/>
                <a:tab pos="5000625" algn="l"/>
                <a:tab pos="5556250" algn="l"/>
                <a:tab pos="6111875" algn="l"/>
                <a:tab pos="6667500" algn="l"/>
                <a:tab pos="7223125" algn="l"/>
                <a:tab pos="7778750" algn="l"/>
                <a:tab pos="8334375" algn="l"/>
                <a:tab pos="8890000" algn="l"/>
                <a:tab pos="9447213" algn="l"/>
                <a:tab pos="10002838" algn="l"/>
                <a:tab pos="10558463" algn="l"/>
                <a:tab pos="11114088" algn="l"/>
              </a:tabLst>
              <a:defRPr sz="2300">
                <a:solidFill>
                  <a:schemeClr val="bg1"/>
                </a:solidFill>
                <a:latin typeface="Arial" charset="0"/>
                <a:ea typeface="MS Gothic" charset="0"/>
                <a:cs typeface="MS Gothic" charset="0"/>
              </a:defRPr>
            </a:lvl3pPr>
            <a:lvl4pPr marL="1600200" indent="-228600" defTabSz="1019175" eaLnBrk="0">
              <a:tabLst>
                <a:tab pos="0" algn="l"/>
                <a:tab pos="555625" algn="l"/>
                <a:tab pos="1111250" algn="l"/>
                <a:tab pos="1666875" algn="l"/>
                <a:tab pos="2222500" algn="l"/>
                <a:tab pos="2778125" algn="l"/>
                <a:tab pos="3333750" algn="l"/>
                <a:tab pos="3889375" algn="l"/>
                <a:tab pos="4445000" algn="l"/>
                <a:tab pos="5000625" algn="l"/>
                <a:tab pos="5556250" algn="l"/>
                <a:tab pos="6111875" algn="l"/>
                <a:tab pos="6667500" algn="l"/>
                <a:tab pos="7223125" algn="l"/>
                <a:tab pos="7778750" algn="l"/>
                <a:tab pos="8334375" algn="l"/>
                <a:tab pos="8890000" algn="l"/>
                <a:tab pos="9447213" algn="l"/>
                <a:tab pos="10002838" algn="l"/>
                <a:tab pos="10558463" algn="l"/>
                <a:tab pos="11114088" algn="l"/>
              </a:tabLst>
              <a:defRPr sz="2300">
                <a:solidFill>
                  <a:schemeClr val="bg1"/>
                </a:solidFill>
                <a:latin typeface="Arial" charset="0"/>
                <a:ea typeface="MS Gothic" charset="0"/>
                <a:cs typeface="MS Gothic" charset="0"/>
              </a:defRPr>
            </a:lvl4pPr>
            <a:lvl5pPr marL="2057400" indent="-228600" defTabSz="1019175" eaLnBrk="0">
              <a:tabLst>
                <a:tab pos="0" algn="l"/>
                <a:tab pos="555625" algn="l"/>
                <a:tab pos="1111250" algn="l"/>
                <a:tab pos="1666875" algn="l"/>
                <a:tab pos="2222500" algn="l"/>
                <a:tab pos="2778125" algn="l"/>
                <a:tab pos="3333750" algn="l"/>
                <a:tab pos="3889375" algn="l"/>
                <a:tab pos="4445000" algn="l"/>
                <a:tab pos="5000625" algn="l"/>
                <a:tab pos="5556250" algn="l"/>
                <a:tab pos="6111875" algn="l"/>
                <a:tab pos="6667500" algn="l"/>
                <a:tab pos="7223125" algn="l"/>
                <a:tab pos="7778750" algn="l"/>
                <a:tab pos="8334375" algn="l"/>
                <a:tab pos="8890000" algn="l"/>
                <a:tab pos="9447213" algn="l"/>
                <a:tab pos="10002838" algn="l"/>
                <a:tab pos="10558463" algn="l"/>
                <a:tab pos="11114088" algn="l"/>
              </a:tabLst>
              <a:defRPr sz="2300">
                <a:solidFill>
                  <a:schemeClr val="bg1"/>
                </a:solidFill>
                <a:latin typeface="Arial" charset="0"/>
                <a:ea typeface="MS Gothic" charset="0"/>
                <a:cs typeface="MS Gothic" charset="0"/>
              </a:defRPr>
            </a:lvl5pPr>
            <a:lvl6pPr marL="2514600" indent="-228600" defTabSz="1019175" eaLnBrk="0" fontAlgn="base" hangingPunct="0">
              <a:lnSpc>
                <a:spcPct val="70000"/>
              </a:lnSpc>
              <a:spcBef>
                <a:spcPct val="0"/>
              </a:spcBef>
              <a:spcAft>
                <a:spcPct val="0"/>
              </a:spcAft>
              <a:buClr>
                <a:srgbClr val="000000"/>
              </a:buClr>
              <a:buSzPct val="45000"/>
              <a:buFont typeface="Symbol" charset="0"/>
              <a:tabLst>
                <a:tab pos="0" algn="l"/>
                <a:tab pos="555625" algn="l"/>
                <a:tab pos="1111250" algn="l"/>
                <a:tab pos="1666875" algn="l"/>
                <a:tab pos="2222500" algn="l"/>
                <a:tab pos="2778125" algn="l"/>
                <a:tab pos="3333750" algn="l"/>
                <a:tab pos="3889375" algn="l"/>
                <a:tab pos="4445000" algn="l"/>
                <a:tab pos="5000625" algn="l"/>
                <a:tab pos="5556250" algn="l"/>
                <a:tab pos="6111875" algn="l"/>
                <a:tab pos="6667500" algn="l"/>
                <a:tab pos="7223125" algn="l"/>
                <a:tab pos="7778750" algn="l"/>
                <a:tab pos="8334375" algn="l"/>
                <a:tab pos="8890000" algn="l"/>
                <a:tab pos="9447213" algn="l"/>
                <a:tab pos="10002838" algn="l"/>
                <a:tab pos="10558463" algn="l"/>
                <a:tab pos="11114088" algn="l"/>
              </a:tabLst>
              <a:defRPr sz="2300">
                <a:solidFill>
                  <a:schemeClr val="bg1"/>
                </a:solidFill>
                <a:latin typeface="Arial" charset="0"/>
                <a:ea typeface="MS Gothic" charset="0"/>
                <a:cs typeface="MS Gothic" charset="0"/>
              </a:defRPr>
            </a:lvl6pPr>
            <a:lvl7pPr marL="2971800" indent="-228600" defTabSz="1019175" eaLnBrk="0" fontAlgn="base" hangingPunct="0">
              <a:lnSpc>
                <a:spcPct val="70000"/>
              </a:lnSpc>
              <a:spcBef>
                <a:spcPct val="0"/>
              </a:spcBef>
              <a:spcAft>
                <a:spcPct val="0"/>
              </a:spcAft>
              <a:buClr>
                <a:srgbClr val="000000"/>
              </a:buClr>
              <a:buSzPct val="45000"/>
              <a:buFont typeface="Symbol" charset="0"/>
              <a:tabLst>
                <a:tab pos="0" algn="l"/>
                <a:tab pos="555625" algn="l"/>
                <a:tab pos="1111250" algn="l"/>
                <a:tab pos="1666875" algn="l"/>
                <a:tab pos="2222500" algn="l"/>
                <a:tab pos="2778125" algn="l"/>
                <a:tab pos="3333750" algn="l"/>
                <a:tab pos="3889375" algn="l"/>
                <a:tab pos="4445000" algn="l"/>
                <a:tab pos="5000625" algn="l"/>
                <a:tab pos="5556250" algn="l"/>
                <a:tab pos="6111875" algn="l"/>
                <a:tab pos="6667500" algn="l"/>
                <a:tab pos="7223125" algn="l"/>
                <a:tab pos="7778750" algn="l"/>
                <a:tab pos="8334375" algn="l"/>
                <a:tab pos="8890000" algn="l"/>
                <a:tab pos="9447213" algn="l"/>
                <a:tab pos="10002838" algn="l"/>
                <a:tab pos="10558463" algn="l"/>
                <a:tab pos="11114088" algn="l"/>
              </a:tabLst>
              <a:defRPr sz="2300">
                <a:solidFill>
                  <a:schemeClr val="bg1"/>
                </a:solidFill>
                <a:latin typeface="Arial" charset="0"/>
                <a:ea typeface="MS Gothic" charset="0"/>
                <a:cs typeface="MS Gothic" charset="0"/>
              </a:defRPr>
            </a:lvl7pPr>
            <a:lvl8pPr marL="3429000" indent="-228600" defTabSz="1019175" eaLnBrk="0" fontAlgn="base" hangingPunct="0">
              <a:lnSpc>
                <a:spcPct val="70000"/>
              </a:lnSpc>
              <a:spcBef>
                <a:spcPct val="0"/>
              </a:spcBef>
              <a:spcAft>
                <a:spcPct val="0"/>
              </a:spcAft>
              <a:buClr>
                <a:srgbClr val="000000"/>
              </a:buClr>
              <a:buSzPct val="45000"/>
              <a:buFont typeface="Symbol" charset="0"/>
              <a:tabLst>
                <a:tab pos="0" algn="l"/>
                <a:tab pos="555625" algn="l"/>
                <a:tab pos="1111250" algn="l"/>
                <a:tab pos="1666875" algn="l"/>
                <a:tab pos="2222500" algn="l"/>
                <a:tab pos="2778125" algn="l"/>
                <a:tab pos="3333750" algn="l"/>
                <a:tab pos="3889375" algn="l"/>
                <a:tab pos="4445000" algn="l"/>
                <a:tab pos="5000625" algn="l"/>
                <a:tab pos="5556250" algn="l"/>
                <a:tab pos="6111875" algn="l"/>
                <a:tab pos="6667500" algn="l"/>
                <a:tab pos="7223125" algn="l"/>
                <a:tab pos="7778750" algn="l"/>
                <a:tab pos="8334375" algn="l"/>
                <a:tab pos="8890000" algn="l"/>
                <a:tab pos="9447213" algn="l"/>
                <a:tab pos="10002838" algn="l"/>
                <a:tab pos="10558463" algn="l"/>
                <a:tab pos="11114088" algn="l"/>
              </a:tabLst>
              <a:defRPr sz="2300">
                <a:solidFill>
                  <a:schemeClr val="bg1"/>
                </a:solidFill>
                <a:latin typeface="Arial" charset="0"/>
                <a:ea typeface="MS Gothic" charset="0"/>
                <a:cs typeface="MS Gothic" charset="0"/>
              </a:defRPr>
            </a:lvl8pPr>
            <a:lvl9pPr marL="3886200" indent="-228600" defTabSz="1019175" eaLnBrk="0" fontAlgn="base" hangingPunct="0">
              <a:lnSpc>
                <a:spcPct val="70000"/>
              </a:lnSpc>
              <a:spcBef>
                <a:spcPct val="0"/>
              </a:spcBef>
              <a:spcAft>
                <a:spcPct val="0"/>
              </a:spcAft>
              <a:buClr>
                <a:srgbClr val="000000"/>
              </a:buClr>
              <a:buSzPct val="45000"/>
              <a:buFont typeface="Symbol" charset="0"/>
              <a:tabLst>
                <a:tab pos="0" algn="l"/>
                <a:tab pos="555625" algn="l"/>
                <a:tab pos="1111250" algn="l"/>
                <a:tab pos="1666875" algn="l"/>
                <a:tab pos="2222500" algn="l"/>
                <a:tab pos="2778125" algn="l"/>
                <a:tab pos="3333750" algn="l"/>
                <a:tab pos="3889375" algn="l"/>
                <a:tab pos="4445000" algn="l"/>
                <a:tab pos="5000625" algn="l"/>
                <a:tab pos="5556250" algn="l"/>
                <a:tab pos="6111875" algn="l"/>
                <a:tab pos="6667500" algn="l"/>
                <a:tab pos="7223125" algn="l"/>
                <a:tab pos="7778750" algn="l"/>
                <a:tab pos="8334375" algn="l"/>
                <a:tab pos="8890000" algn="l"/>
                <a:tab pos="9447213" algn="l"/>
                <a:tab pos="10002838" algn="l"/>
                <a:tab pos="10558463" algn="l"/>
                <a:tab pos="11114088" algn="l"/>
              </a:tabLst>
              <a:defRPr sz="2300">
                <a:solidFill>
                  <a:schemeClr val="bg1"/>
                </a:solidFill>
                <a:latin typeface="Arial" charset="0"/>
                <a:ea typeface="MS Gothic" charset="0"/>
                <a:cs typeface="MS Gothic" charset="0"/>
              </a:defRPr>
            </a:lvl9pPr>
          </a:lstStyle>
          <a:p>
            <a:pPr algn="r" eaLnBrk="1" hangingPunct="1">
              <a:lnSpc>
                <a:spcPct val="98000"/>
              </a:lnSpc>
              <a:buClrTx/>
              <a:buSzTx/>
            </a:pPr>
            <a:fld id="{B263532A-0A85-CB47-82A3-4757F202CCE1}" type="slidenum">
              <a:rPr lang="en-GB" sz="1500">
                <a:solidFill>
                  <a:srgbClr val="000000"/>
                </a:solidFill>
                <a:latin typeface="Times New Roman" charset="0"/>
                <a:ea typeface="ＭＳ Ｐゴシック" charset="0"/>
                <a:cs typeface="ＭＳ Ｐゴシック" charset="0"/>
                <a:sym typeface="Helvetica Neue Light" charset="0"/>
              </a:rPr>
              <a:pPr algn="r" eaLnBrk="1" hangingPunct="1">
                <a:lnSpc>
                  <a:spcPct val="98000"/>
                </a:lnSpc>
                <a:buClrTx/>
                <a:buSzTx/>
              </a:pPr>
              <a:t>92</a:t>
            </a:fld>
            <a:endParaRPr lang="en-GB" sz="1500">
              <a:solidFill>
                <a:srgbClr val="000000"/>
              </a:solidFill>
              <a:latin typeface="Times New Roman" charset="0"/>
              <a:ea typeface="ＭＳ Ｐゴシック" charset="0"/>
              <a:cs typeface="ＭＳ Ｐゴシック" charset="0"/>
              <a:sym typeface="Helvetica Neue Light" charset="0"/>
            </a:endParaRPr>
          </a:p>
        </p:txBody>
      </p:sp>
      <p:sp>
        <p:nvSpPr>
          <p:cNvPr id="296962" name="Text Box 2"/>
          <p:cNvSpPr txBox="1">
            <a:spLocks noChangeArrowheads="1"/>
          </p:cNvSpPr>
          <p:nvPr/>
        </p:nvSpPr>
        <p:spPr bwMode="auto">
          <a:xfrm>
            <a:off x="550863" y="4692650"/>
            <a:ext cx="10044112" cy="1493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ctr"/>
          <a:lstStyle>
            <a:lvl1pPr defTabSz="1019175" eaLnBrk="0">
              <a:tabLst>
                <a:tab pos="0" algn="l"/>
                <a:tab pos="555625" algn="l"/>
                <a:tab pos="1111250" algn="l"/>
                <a:tab pos="1666875" algn="l"/>
                <a:tab pos="2222500" algn="l"/>
                <a:tab pos="2778125" algn="l"/>
                <a:tab pos="3333750" algn="l"/>
                <a:tab pos="3889375" algn="l"/>
                <a:tab pos="4445000" algn="l"/>
                <a:tab pos="5000625" algn="l"/>
                <a:tab pos="5556250" algn="l"/>
                <a:tab pos="6111875" algn="l"/>
                <a:tab pos="6667500" algn="l"/>
                <a:tab pos="7223125" algn="l"/>
                <a:tab pos="7778750" algn="l"/>
                <a:tab pos="8334375" algn="l"/>
                <a:tab pos="8890000" algn="l"/>
                <a:tab pos="9447213" algn="l"/>
                <a:tab pos="10002838" algn="l"/>
                <a:tab pos="10558463" algn="l"/>
                <a:tab pos="11114088" algn="l"/>
                <a:tab pos="11437938" algn="l"/>
              </a:tabLst>
              <a:defRPr sz="2300">
                <a:solidFill>
                  <a:schemeClr val="bg1"/>
                </a:solidFill>
                <a:latin typeface="Arial" charset="0"/>
                <a:ea typeface="MS Gothic" charset="0"/>
                <a:cs typeface="MS Gothic" charset="0"/>
              </a:defRPr>
            </a:lvl1pPr>
            <a:lvl2pPr marL="742950" indent="-285750" defTabSz="1019175" eaLnBrk="0">
              <a:tabLst>
                <a:tab pos="0" algn="l"/>
                <a:tab pos="555625" algn="l"/>
                <a:tab pos="1111250" algn="l"/>
                <a:tab pos="1666875" algn="l"/>
                <a:tab pos="2222500" algn="l"/>
                <a:tab pos="2778125" algn="l"/>
                <a:tab pos="3333750" algn="l"/>
                <a:tab pos="3889375" algn="l"/>
                <a:tab pos="4445000" algn="l"/>
                <a:tab pos="5000625" algn="l"/>
                <a:tab pos="5556250" algn="l"/>
                <a:tab pos="6111875" algn="l"/>
                <a:tab pos="6667500" algn="l"/>
                <a:tab pos="7223125" algn="l"/>
                <a:tab pos="7778750" algn="l"/>
                <a:tab pos="8334375" algn="l"/>
                <a:tab pos="8890000" algn="l"/>
                <a:tab pos="9447213" algn="l"/>
                <a:tab pos="10002838" algn="l"/>
                <a:tab pos="10558463" algn="l"/>
                <a:tab pos="11114088" algn="l"/>
                <a:tab pos="11437938" algn="l"/>
              </a:tabLst>
              <a:defRPr sz="2300">
                <a:solidFill>
                  <a:schemeClr val="bg1"/>
                </a:solidFill>
                <a:latin typeface="Arial" charset="0"/>
                <a:ea typeface="MS Gothic" charset="0"/>
                <a:cs typeface="MS Gothic" charset="0"/>
              </a:defRPr>
            </a:lvl2pPr>
            <a:lvl3pPr marL="1143000" indent="-228600" defTabSz="1019175" eaLnBrk="0">
              <a:tabLst>
                <a:tab pos="0" algn="l"/>
                <a:tab pos="555625" algn="l"/>
                <a:tab pos="1111250" algn="l"/>
                <a:tab pos="1666875" algn="l"/>
                <a:tab pos="2222500" algn="l"/>
                <a:tab pos="2778125" algn="l"/>
                <a:tab pos="3333750" algn="l"/>
                <a:tab pos="3889375" algn="l"/>
                <a:tab pos="4445000" algn="l"/>
                <a:tab pos="5000625" algn="l"/>
                <a:tab pos="5556250" algn="l"/>
                <a:tab pos="6111875" algn="l"/>
                <a:tab pos="6667500" algn="l"/>
                <a:tab pos="7223125" algn="l"/>
                <a:tab pos="7778750" algn="l"/>
                <a:tab pos="8334375" algn="l"/>
                <a:tab pos="8890000" algn="l"/>
                <a:tab pos="9447213" algn="l"/>
                <a:tab pos="10002838" algn="l"/>
                <a:tab pos="10558463" algn="l"/>
                <a:tab pos="11114088" algn="l"/>
                <a:tab pos="11437938" algn="l"/>
              </a:tabLst>
              <a:defRPr sz="2300">
                <a:solidFill>
                  <a:schemeClr val="bg1"/>
                </a:solidFill>
                <a:latin typeface="Arial" charset="0"/>
                <a:ea typeface="MS Gothic" charset="0"/>
                <a:cs typeface="MS Gothic" charset="0"/>
              </a:defRPr>
            </a:lvl3pPr>
            <a:lvl4pPr marL="1600200" indent="-228600" defTabSz="1019175" eaLnBrk="0">
              <a:tabLst>
                <a:tab pos="0" algn="l"/>
                <a:tab pos="555625" algn="l"/>
                <a:tab pos="1111250" algn="l"/>
                <a:tab pos="1666875" algn="l"/>
                <a:tab pos="2222500" algn="l"/>
                <a:tab pos="2778125" algn="l"/>
                <a:tab pos="3333750" algn="l"/>
                <a:tab pos="3889375" algn="l"/>
                <a:tab pos="4445000" algn="l"/>
                <a:tab pos="5000625" algn="l"/>
                <a:tab pos="5556250" algn="l"/>
                <a:tab pos="6111875" algn="l"/>
                <a:tab pos="6667500" algn="l"/>
                <a:tab pos="7223125" algn="l"/>
                <a:tab pos="7778750" algn="l"/>
                <a:tab pos="8334375" algn="l"/>
                <a:tab pos="8890000" algn="l"/>
                <a:tab pos="9447213" algn="l"/>
                <a:tab pos="10002838" algn="l"/>
                <a:tab pos="10558463" algn="l"/>
                <a:tab pos="11114088" algn="l"/>
                <a:tab pos="11437938" algn="l"/>
              </a:tabLst>
              <a:defRPr sz="2300">
                <a:solidFill>
                  <a:schemeClr val="bg1"/>
                </a:solidFill>
                <a:latin typeface="Arial" charset="0"/>
                <a:ea typeface="MS Gothic" charset="0"/>
                <a:cs typeface="MS Gothic" charset="0"/>
              </a:defRPr>
            </a:lvl4pPr>
            <a:lvl5pPr marL="2057400" indent="-228600" defTabSz="1019175" eaLnBrk="0">
              <a:tabLst>
                <a:tab pos="0" algn="l"/>
                <a:tab pos="555625" algn="l"/>
                <a:tab pos="1111250" algn="l"/>
                <a:tab pos="1666875" algn="l"/>
                <a:tab pos="2222500" algn="l"/>
                <a:tab pos="2778125" algn="l"/>
                <a:tab pos="3333750" algn="l"/>
                <a:tab pos="3889375" algn="l"/>
                <a:tab pos="4445000" algn="l"/>
                <a:tab pos="5000625" algn="l"/>
                <a:tab pos="5556250" algn="l"/>
                <a:tab pos="6111875" algn="l"/>
                <a:tab pos="6667500" algn="l"/>
                <a:tab pos="7223125" algn="l"/>
                <a:tab pos="7778750" algn="l"/>
                <a:tab pos="8334375" algn="l"/>
                <a:tab pos="8890000" algn="l"/>
                <a:tab pos="9447213" algn="l"/>
                <a:tab pos="10002838" algn="l"/>
                <a:tab pos="10558463" algn="l"/>
                <a:tab pos="11114088" algn="l"/>
                <a:tab pos="11437938" algn="l"/>
              </a:tabLst>
              <a:defRPr sz="2300">
                <a:solidFill>
                  <a:schemeClr val="bg1"/>
                </a:solidFill>
                <a:latin typeface="Arial" charset="0"/>
                <a:ea typeface="MS Gothic" charset="0"/>
                <a:cs typeface="MS Gothic" charset="0"/>
              </a:defRPr>
            </a:lvl5pPr>
            <a:lvl6pPr marL="2514600" indent="-228600" defTabSz="1019175" eaLnBrk="0" fontAlgn="base" hangingPunct="0">
              <a:lnSpc>
                <a:spcPct val="70000"/>
              </a:lnSpc>
              <a:spcBef>
                <a:spcPct val="0"/>
              </a:spcBef>
              <a:spcAft>
                <a:spcPct val="0"/>
              </a:spcAft>
              <a:buClr>
                <a:srgbClr val="000000"/>
              </a:buClr>
              <a:buSzPct val="45000"/>
              <a:buFont typeface="Symbol" charset="0"/>
              <a:tabLst>
                <a:tab pos="0" algn="l"/>
                <a:tab pos="555625" algn="l"/>
                <a:tab pos="1111250" algn="l"/>
                <a:tab pos="1666875" algn="l"/>
                <a:tab pos="2222500" algn="l"/>
                <a:tab pos="2778125" algn="l"/>
                <a:tab pos="3333750" algn="l"/>
                <a:tab pos="3889375" algn="l"/>
                <a:tab pos="4445000" algn="l"/>
                <a:tab pos="5000625" algn="l"/>
                <a:tab pos="5556250" algn="l"/>
                <a:tab pos="6111875" algn="l"/>
                <a:tab pos="6667500" algn="l"/>
                <a:tab pos="7223125" algn="l"/>
                <a:tab pos="7778750" algn="l"/>
                <a:tab pos="8334375" algn="l"/>
                <a:tab pos="8890000" algn="l"/>
                <a:tab pos="9447213" algn="l"/>
                <a:tab pos="10002838" algn="l"/>
                <a:tab pos="10558463" algn="l"/>
                <a:tab pos="11114088" algn="l"/>
                <a:tab pos="11437938" algn="l"/>
              </a:tabLst>
              <a:defRPr sz="2300">
                <a:solidFill>
                  <a:schemeClr val="bg1"/>
                </a:solidFill>
                <a:latin typeface="Arial" charset="0"/>
                <a:ea typeface="MS Gothic" charset="0"/>
                <a:cs typeface="MS Gothic" charset="0"/>
              </a:defRPr>
            </a:lvl6pPr>
            <a:lvl7pPr marL="2971800" indent="-228600" defTabSz="1019175" eaLnBrk="0" fontAlgn="base" hangingPunct="0">
              <a:lnSpc>
                <a:spcPct val="70000"/>
              </a:lnSpc>
              <a:spcBef>
                <a:spcPct val="0"/>
              </a:spcBef>
              <a:spcAft>
                <a:spcPct val="0"/>
              </a:spcAft>
              <a:buClr>
                <a:srgbClr val="000000"/>
              </a:buClr>
              <a:buSzPct val="45000"/>
              <a:buFont typeface="Symbol" charset="0"/>
              <a:tabLst>
                <a:tab pos="0" algn="l"/>
                <a:tab pos="555625" algn="l"/>
                <a:tab pos="1111250" algn="l"/>
                <a:tab pos="1666875" algn="l"/>
                <a:tab pos="2222500" algn="l"/>
                <a:tab pos="2778125" algn="l"/>
                <a:tab pos="3333750" algn="l"/>
                <a:tab pos="3889375" algn="l"/>
                <a:tab pos="4445000" algn="l"/>
                <a:tab pos="5000625" algn="l"/>
                <a:tab pos="5556250" algn="l"/>
                <a:tab pos="6111875" algn="l"/>
                <a:tab pos="6667500" algn="l"/>
                <a:tab pos="7223125" algn="l"/>
                <a:tab pos="7778750" algn="l"/>
                <a:tab pos="8334375" algn="l"/>
                <a:tab pos="8890000" algn="l"/>
                <a:tab pos="9447213" algn="l"/>
                <a:tab pos="10002838" algn="l"/>
                <a:tab pos="10558463" algn="l"/>
                <a:tab pos="11114088" algn="l"/>
                <a:tab pos="11437938" algn="l"/>
              </a:tabLst>
              <a:defRPr sz="2300">
                <a:solidFill>
                  <a:schemeClr val="bg1"/>
                </a:solidFill>
                <a:latin typeface="Arial" charset="0"/>
                <a:ea typeface="MS Gothic" charset="0"/>
                <a:cs typeface="MS Gothic" charset="0"/>
              </a:defRPr>
            </a:lvl7pPr>
            <a:lvl8pPr marL="3429000" indent="-228600" defTabSz="1019175" eaLnBrk="0" fontAlgn="base" hangingPunct="0">
              <a:lnSpc>
                <a:spcPct val="70000"/>
              </a:lnSpc>
              <a:spcBef>
                <a:spcPct val="0"/>
              </a:spcBef>
              <a:spcAft>
                <a:spcPct val="0"/>
              </a:spcAft>
              <a:buClr>
                <a:srgbClr val="000000"/>
              </a:buClr>
              <a:buSzPct val="45000"/>
              <a:buFont typeface="Symbol" charset="0"/>
              <a:tabLst>
                <a:tab pos="0" algn="l"/>
                <a:tab pos="555625" algn="l"/>
                <a:tab pos="1111250" algn="l"/>
                <a:tab pos="1666875" algn="l"/>
                <a:tab pos="2222500" algn="l"/>
                <a:tab pos="2778125" algn="l"/>
                <a:tab pos="3333750" algn="l"/>
                <a:tab pos="3889375" algn="l"/>
                <a:tab pos="4445000" algn="l"/>
                <a:tab pos="5000625" algn="l"/>
                <a:tab pos="5556250" algn="l"/>
                <a:tab pos="6111875" algn="l"/>
                <a:tab pos="6667500" algn="l"/>
                <a:tab pos="7223125" algn="l"/>
                <a:tab pos="7778750" algn="l"/>
                <a:tab pos="8334375" algn="l"/>
                <a:tab pos="8890000" algn="l"/>
                <a:tab pos="9447213" algn="l"/>
                <a:tab pos="10002838" algn="l"/>
                <a:tab pos="10558463" algn="l"/>
                <a:tab pos="11114088" algn="l"/>
                <a:tab pos="11437938" algn="l"/>
              </a:tabLst>
              <a:defRPr sz="2300">
                <a:solidFill>
                  <a:schemeClr val="bg1"/>
                </a:solidFill>
                <a:latin typeface="Arial" charset="0"/>
                <a:ea typeface="MS Gothic" charset="0"/>
                <a:cs typeface="MS Gothic" charset="0"/>
              </a:defRPr>
            </a:lvl8pPr>
            <a:lvl9pPr marL="3886200" indent="-228600" defTabSz="1019175" eaLnBrk="0" fontAlgn="base" hangingPunct="0">
              <a:lnSpc>
                <a:spcPct val="70000"/>
              </a:lnSpc>
              <a:spcBef>
                <a:spcPct val="0"/>
              </a:spcBef>
              <a:spcAft>
                <a:spcPct val="0"/>
              </a:spcAft>
              <a:buClr>
                <a:srgbClr val="000000"/>
              </a:buClr>
              <a:buSzPct val="45000"/>
              <a:buFont typeface="Symbol" charset="0"/>
              <a:tabLst>
                <a:tab pos="0" algn="l"/>
                <a:tab pos="555625" algn="l"/>
                <a:tab pos="1111250" algn="l"/>
                <a:tab pos="1666875" algn="l"/>
                <a:tab pos="2222500" algn="l"/>
                <a:tab pos="2778125" algn="l"/>
                <a:tab pos="3333750" algn="l"/>
                <a:tab pos="3889375" algn="l"/>
                <a:tab pos="4445000" algn="l"/>
                <a:tab pos="5000625" algn="l"/>
                <a:tab pos="5556250" algn="l"/>
                <a:tab pos="6111875" algn="l"/>
                <a:tab pos="6667500" algn="l"/>
                <a:tab pos="7223125" algn="l"/>
                <a:tab pos="7778750" algn="l"/>
                <a:tab pos="8334375" algn="l"/>
                <a:tab pos="8890000" algn="l"/>
                <a:tab pos="9447213" algn="l"/>
                <a:tab pos="10002838" algn="l"/>
                <a:tab pos="10558463" algn="l"/>
                <a:tab pos="11114088" algn="l"/>
                <a:tab pos="11437938" algn="l"/>
              </a:tabLst>
              <a:defRPr sz="2300">
                <a:solidFill>
                  <a:schemeClr val="bg1"/>
                </a:solidFill>
                <a:latin typeface="Arial" charset="0"/>
                <a:ea typeface="MS Gothic" charset="0"/>
                <a:cs typeface="MS Gothic" charset="0"/>
              </a:defRPr>
            </a:lvl9pPr>
          </a:lstStyle>
          <a:p>
            <a:pPr algn="ctr" eaLnBrk="1" hangingPunct="1">
              <a:lnSpc>
                <a:spcPct val="96000"/>
              </a:lnSpc>
              <a:buClrTx/>
              <a:buSzTx/>
            </a:pPr>
            <a:r>
              <a:rPr lang="en-GB" sz="4800">
                <a:solidFill>
                  <a:srgbClr val="FFFFFF"/>
                </a:solidFill>
                <a:latin typeface="Helvetica Neue Light" charset="0"/>
                <a:sym typeface="Helvetica Neue Light" charset="0"/>
              </a:rPr>
              <a:t>Forms</a:t>
            </a:r>
          </a:p>
        </p:txBody>
      </p:sp>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009" name="Rectangle 2"/>
          <p:cNvSpPr>
            <a:spLocks noGrp="1" noChangeArrowheads="1"/>
          </p:cNvSpPr>
          <p:nvPr>
            <p:ph type="title"/>
          </p:nvPr>
        </p:nvSpPr>
        <p:spPr>
          <a:xfrm>
            <a:off x="490539" y="255589"/>
            <a:ext cx="10179050" cy="646112"/>
          </a:xfrm>
        </p:spPr>
        <p:txBody>
          <a:bodyPr lIns="41772" tIns="41772" rIns="41772" bIns="41772" anchor="b"/>
          <a:lstStyle/>
          <a:p>
            <a:r>
              <a:rPr lang="en-US">
                <a:latin typeface="Arial" charset="0"/>
                <a:ea typeface="MS Gothic" charset="0"/>
                <a:cs typeface="MS Gothic" charset="0"/>
              </a:rPr>
              <a:t>Standard Content Creator</a:t>
            </a:r>
          </a:p>
        </p:txBody>
      </p:sp>
      <p:sp>
        <p:nvSpPr>
          <p:cNvPr id="299010" name="Rectangle 3"/>
          <p:cNvSpPr>
            <a:spLocks noGrp="1" noChangeArrowheads="1"/>
          </p:cNvSpPr>
          <p:nvPr>
            <p:ph type="body" idx="1"/>
          </p:nvPr>
        </p:nvSpPr>
        <p:spPr>
          <a:xfrm>
            <a:off x="450850" y="1282701"/>
            <a:ext cx="10180638" cy="5089525"/>
          </a:xfrm>
          <a:ln>
            <a:solidFill>
              <a:srgbClr val="FFFFFF"/>
            </a:solidFill>
            <a:round/>
            <a:headEnd/>
            <a:tailEnd/>
          </a:ln>
        </p:spPr>
        <p:txBody>
          <a:bodyPr lIns="41772" tIns="41772" rIns="41772" bIns="41772"/>
          <a:lstStyle/>
          <a:p>
            <a:pPr lvl="1">
              <a:lnSpc>
                <a:spcPts val="2475"/>
              </a:lnSpc>
            </a:pPr>
            <a:endParaRPr lang="en-US">
              <a:latin typeface="Arial" charset="0"/>
              <a:ea typeface="MS Gothic" charset="0"/>
              <a:cs typeface="MS Gothic" charset="0"/>
            </a:endParaRPr>
          </a:p>
        </p:txBody>
      </p:sp>
      <p:pic>
        <p:nvPicPr>
          <p:cNvPr id="299011" name="Imag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66725" y="1187451"/>
            <a:ext cx="5275264" cy="3384550"/>
          </a:xfrm>
          <a:prstGeom prst="rect">
            <a:avLst/>
          </a:prstGeom>
          <a:noFill/>
          <a:ln w="9525">
            <a:solidFill>
              <a:srgbClr val="B3B3B3"/>
            </a:solidFill>
            <a:miter lim="800000"/>
            <a:headEnd/>
            <a:tailEnd/>
          </a:ln>
          <a:extLst>
            <a:ext uri="{909E8E84-426E-40dd-AFC4-6F175D3DCCD1}">
              <a14:hiddenFill xmlns:a14="http://schemas.microsoft.com/office/drawing/2010/main">
                <a:solidFill>
                  <a:srgbClr val="FFFFFF"/>
                </a:solidFill>
              </a14:hiddenFill>
            </a:ext>
          </a:extLst>
        </p:spPr>
      </p:pic>
      <p:pic>
        <p:nvPicPr>
          <p:cNvPr id="3" name="Image 2"/>
          <p:cNvPicPr>
            <a:picLocks noChangeAspect="1"/>
          </p:cNvPicPr>
          <p:nvPr/>
        </p:nvPicPr>
        <p:blipFill>
          <a:blip r:embed="rId3"/>
          <a:stretch>
            <a:fillRect/>
          </a:stretch>
        </p:blipFill>
        <p:spPr>
          <a:xfrm>
            <a:off x="6659564" y="1941513"/>
            <a:ext cx="4105275" cy="2917825"/>
          </a:xfrm>
          <a:prstGeom prst="rect">
            <a:avLst/>
          </a:prstGeom>
          <a:ln>
            <a:solidFill>
              <a:schemeClr val="bg2">
                <a:lumMod val="60000"/>
                <a:lumOff val="40000"/>
              </a:schemeClr>
            </a:solidFill>
          </a:ln>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033" name="Rectangle 2"/>
          <p:cNvSpPr>
            <a:spLocks noGrp="1" noChangeArrowheads="1"/>
          </p:cNvSpPr>
          <p:nvPr>
            <p:ph type="title"/>
          </p:nvPr>
        </p:nvSpPr>
        <p:spPr>
          <a:xfrm>
            <a:off x="490539" y="255589"/>
            <a:ext cx="10179050" cy="646112"/>
          </a:xfrm>
        </p:spPr>
        <p:txBody>
          <a:bodyPr lIns="41772" tIns="41772" rIns="41772" bIns="41772" anchor="b"/>
          <a:lstStyle/>
          <a:p>
            <a:r>
              <a:rPr lang="en-US">
                <a:latin typeface="Arial" charset="0"/>
                <a:ea typeface="MS Gothic" charset="0"/>
                <a:cs typeface="MS Gothic" charset="0"/>
              </a:rPr>
              <a:t>Standard Content Creator</a:t>
            </a:r>
          </a:p>
        </p:txBody>
      </p:sp>
      <p:sp>
        <p:nvSpPr>
          <p:cNvPr id="300034" name="Rectangle 3"/>
          <p:cNvSpPr>
            <a:spLocks noGrp="1" noChangeArrowheads="1"/>
          </p:cNvSpPr>
          <p:nvPr>
            <p:ph type="body" idx="1"/>
          </p:nvPr>
        </p:nvSpPr>
        <p:spPr>
          <a:xfrm>
            <a:off x="450850" y="1282701"/>
            <a:ext cx="10180638" cy="5089525"/>
          </a:xfrm>
          <a:ln>
            <a:solidFill>
              <a:srgbClr val="FFFFFF"/>
            </a:solidFill>
            <a:round/>
            <a:headEnd/>
            <a:tailEnd/>
          </a:ln>
        </p:spPr>
        <p:txBody>
          <a:bodyPr lIns="41772" tIns="41772" rIns="41772" bIns="41772"/>
          <a:lstStyle/>
          <a:p>
            <a:pPr marL="0" lvl="1" indent="0">
              <a:lnSpc>
                <a:spcPts val="2475"/>
              </a:lnSpc>
              <a:buFont typeface="Segoe UI" charset="0"/>
              <a:buNone/>
            </a:pPr>
            <a:endParaRPr lang="en-US">
              <a:latin typeface="Arial" charset="0"/>
              <a:ea typeface="MS Gothic" charset="0"/>
              <a:cs typeface="MS Gothic" charset="0"/>
            </a:endParaRPr>
          </a:p>
        </p:txBody>
      </p:sp>
      <p:pic>
        <p:nvPicPr>
          <p:cNvPr id="300035" name="Imag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46063" y="1116013"/>
            <a:ext cx="5478462" cy="1150937"/>
          </a:xfrm>
          <a:prstGeom prst="rect">
            <a:avLst/>
          </a:prstGeom>
          <a:noFill/>
          <a:ln w="9525">
            <a:solidFill>
              <a:srgbClr val="B3B3B3"/>
            </a:solidFill>
            <a:miter lim="800000"/>
            <a:headEnd/>
            <a:tailEnd/>
          </a:ln>
          <a:extLst>
            <a:ext uri="{909E8E84-426E-40dd-AFC4-6F175D3DCCD1}">
              <a14:hiddenFill xmlns:a14="http://schemas.microsoft.com/office/drawing/2010/main">
                <a:solidFill>
                  <a:srgbClr val="FFFFFF"/>
                </a:solidFill>
              </a14:hiddenFill>
            </a:ext>
          </a:extLst>
        </p:spPr>
      </p:pic>
      <p:pic>
        <p:nvPicPr>
          <p:cNvPr id="300036" name="Imag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63714" y="2051051"/>
            <a:ext cx="9145587" cy="4302125"/>
          </a:xfrm>
          <a:prstGeom prst="rect">
            <a:avLst/>
          </a:prstGeom>
          <a:noFill/>
          <a:ln w="9525">
            <a:solidFill>
              <a:srgbClr val="B3B3B3"/>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057" name="Rectangle 2"/>
          <p:cNvSpPr>
            <a:spLocks noGrp="1" noChangeArrowheads="1"/>
          </p:cNvSpPr>
          <p:nvPr>
            <p:ph type="title"/>
          </p:nvPr>
        </p:nvSpPr>
        <p:spPr>
          <a:xfrm>
            <a:off x="490539" y="255589"/>
            <a:ext cx="10179050" cy="646112"/>
          </a:xfrm>
        </p:spPr>
        <p:txBody>
          <a:bodyPr lIns="41772" tIns="41772" rIns="41772" bIns="41772" anchor="b"/>
          <a:lstStyle/>
          <a:p>
            <a:r>
              <a:rPr lang="en-US">
                <a:latin typeface="Arial" charset="0"/>
                <a:ea typeface="MS Gothic" charset="0"/>
                <a:cs typeface="MS Gothic" charset="0"/>
              </a:rPr>
              <a:t>Standard Content Creator</a:t>
            </a:r>
          </a:p>
        </p:txBody>
      </p:sp>
      <p:sp>
        <p:nvSpPr>
          <p:cNvPr id="301058" name="Rectangle 3"/>
          <p:cNvSpPr>
            <a:spLocks noGrp="1" noChangeArrowheads="1"/>
          </p:cNvSpPr>
          <p:nvPr>
            <p:ph type="body" idx="1"/>
          </p:nvPr>
        </p:nvSpPr>
        <p:spPr>
          <a:xfrm>
            <a:off x="450850" y="1282701"/>
            <a:ext cx="10180638" cy="5089525"/>
          </a:xfrm>
          <a:ln>
            <a:solidFill>
              <a:srgbClr val="FFFFFF"/>
            </a:solidFill>
            <a:round/>
            <a:headEnd/>
            <a:tailEnd/>
          </a:ln>
        </p:spPr>
        <p:txBody>
          <a:bodyPr lIns="41772" tIns="41772" rIns="41772" bIns="41772"/>
          <a:lstStyle/>
          <a:p>
            <a:pPr marL="0" lvl="1" indent="0">
              <a:lnSpc>
                <a:spcPts val="2475"/>
              </a:lnSpc>
              <a:buFont typeface="Segoe UI" charset="0"/>
              <a:buNone/>
            </a:pPr>
            <a:endParaRPr lang="en-US">
              <a:latin typeface="Arial" charset="0"/>
              <a:ea typeface="MS Gothic" charset="0"/>
              <a:cs typeface="MS Gothic" charset="0"/>
            </a:endParaRPr>
          </a:p>
        </p:txBody>
      </p:sp>
      <p:pic>
        <p:nvPicPr>
          <p:cNvPr id="301059" name="Image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992688" y="2484438"/>
            <a:ext cx="6070600" cy="3676650"/>
          </a:xfrm>
          <a:prstGeom prst="rect">
            <a:avLst/>
          </a:prstGeom>
          <a:noFill/>
          <a:ln w="9525">
            <a:solidFill>
              <a:srgbClr val="B3B3B3"/>
            </a:solidFill>
            <a:miter lim="800000"/>
            <a:headEnd/>
            <a:tailEnd/>
          </a:ln>
          <a:extLst>
            <a:ext uri="{909E8E84-426E-40dd-AFC4-6F175D3DCCD1}">
              <a14:hiddenFill xmlns:a14="http://schemas.microsoft.com/office/drawing/2010/main">
                <a:solidFill>
                  <a:srgbClr val="FFFFFF"/>
                </a:solidFill>
              </a14:hiddenFill>
            </a:ext>
          </a:extLst>
        </p:spPr>
      </p:pic>
      <p:pic>
        <p:nvPicPr>
          <p:cNvPr id="301060" name="Image 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39751" y="1187450"/>
            <a:ext cx="3897313" cy="2376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081" name="Rectangle 2"/>
          <p:cNvSpPr>
            <a:spLocks noGrp="1" noChangeArrowheads="1"/>
          </p:cNvSpPr>
          <p:nvPr>
            <p:ph type="title"/>
          </p:nvPr>
        </p:nvSpPr>
        <p:spPr>
          <a:xfrm>
            <a:off x="490539" y="255589"/>
            <a:ext cx="10179050" cy="646112"/>
          </a:xfrm>
        </p:spPr>
        <p:txBody>
          <a:bodyPr lIns="41772" tIns="41772" rIns="41772" bIns="41772" anchor="b"/>
          <a:lstStyle/>
          <a:p>
            <a:r>
              <a:rPr lang="en-US">
                <a:latin typeface="Arial" charset="0"/>
                <a:ea typeface="MS Gothic" charset="0"/>
                <a:cs typeface="MS Gothic" charset="0"/>
              </a:rPr>
              <a:t>Exercise: Standard Content Creator</a:t>
            </a:r>
          </a:p>
        </p:txBody>
      </p:sp>
      <p:sp>
        <p:nvSpPr>
          <p:cNvPr id="302082" name="Rectangle 3"/>
          <p:cNvSpPr>
            <a:spLocks noGrp="1" noChangeArrowheads="1"/>
          </p:cNvSpPr>
          <p:nvPr>
            <p:ph type="body" idx="1"/>
          </p:nvPr>
        </p:nvSpPr>
        <p:spPr>
          <a:xfrm>
            <a:off x="450850" y="1282701"/>
            <a:ext cx="10180638" cy="5089525"/>
          </a:xfrm>
        </p:spPr>
        <p:txBody>
          <a:bodyPr lIns="41772" tIns="41772" rIns="41772" bIns="41772"/>
          <a:lstStyle/>
          <a:p>
            <a:pPr lvl="1">
              <a:lnSpc>
                <a:spcPts val="2475"/>
              </a:lnSpc>
            </a:pPr>
            <a:r>
              <a:rPr lang="en-US">
                <a:latin typeface="Arial" charset="0"/>
                <a:ea typeface="MS Gothic" charset="0"/>
                <a:cs typeface="MS Gothic" charset="0"/>
              </a:rPr>
              <a:t>For the administrator group, create a new page. For that, you have to open the page “Add Users” first.</a:t>
            </a:r>
          </a:p>
          <a:p>
            <a:pPr lvl="1">
              <a:lnSpc>
                <a:spcPts val="2475"/>
              </a:lnSpc>
            </a:pPr>
            <a:r>
              <a:rPr lang="en-US">
                <a:latin typeface="Arial" charset="0"/>
                <a:ea typeface="MS Gothic" charset="0"/>
                <a:cs typeface="MS Gothic" charset="0"/>
              </a:rPr>
              <a:t>Drag a “</a:t>
            </a:r>
            <a:r>
              <a:rPr lang="en-US" altLang="ja-JP">
                <a:latin typeface="Arial" charset="0"/>
                <a:ea typeface="MS Gothic" charset="0"/>
                <a:cs typeface="MS Gothic" charset="0"/>
              </a:rPr>
              <a:t>Standard Content Creator</a:t>
            </a:r>
            <a:r>
              <a:rPr lang="de-DE" altLang="ja-JP">
                <a:latin typeface="Arial" charset="0"/>
                <a:ea typeface="MS Gothic" charset="0"/>
                <a:cs typeface="MS Gothic" charset="0"/>
              </a:rPr>
              <a:t>“ </a:t>
            </a:r>
            <a:r>
              <a:rPr lang="en-US" altLang="ja-JP">
                <a:latin typeface="Arial" charset="0"/>
                <a:ea typeface="MS Gothic" charset="0"/>
                <a:cs typeface="MS Gothic" charset="0"/>
              </a:rPr>
              <a:t>to the page. </a:t>
            </a:r>
          </a:p>
          <a:p>
            <a:pPr lvl="1">
              <a:lnSpc>
                <a:spcPts val="2475"/>
              </a:lnSpc>
            </a:pPr>
            <a:r>
              <a:rPr lang="en-US" altLang="ja-JP">
                <a:latin typeface="Arial" charset="0"/>
                <a:ea typeface="MS Gothic" charset="0"/>
                <a:cs typeface="MS Gothic" charset="0"/>
              </a:rPr>
              <a:t>Modify the settings of this application: use the dialog of  the “event” node type. The path to store new contents should be “/sites content/live/bike/web contents/events/”</a:t>
            </a:r>
          </a:p>
          <a:p>
            <a:pPr lvl="1">
              <a:lnSpc>
                <a:spcPts val="2475"/>
              </a:lnSpc>
            </a:pPr>
            <a:r>
              <a:rPr lang="en-US">
                <a:latin typeface="Arial" charset="0"/>
                <a:ea typeface="MS Gothic" charset="0"/>
                <a:cs typeface="MS Gothic" charset="0"/>
              </a:rPr>
              <a:t>Create new events using the form.</a:t>
            </a:r>
          </a:p>
          <a:p>
            <a:pPr lvl="1">
              <a:lnSpc>
                <a:spcPts val="2475"/>
              </a:lnSpc>
            </a:pPr>
            <a:r>
              <a:rPr lang="en-US">
                <a:latin typeface="Arial" charset="0"/>
                <a:ea typeface="MS Gothic" charset="0"/>
                <a:cs typeface="MS Gothic" charset="0"/>
              </a:rPr>
              <a:t>The new events are stored in the same folder where the Content List Portlet reads from. Do the new events appear in the Content List showing the events? Try out the Content Edit Mode and publish the new events?</a:t>
            </a:r>
          </a:p>
          <a:p>
            <a:pPr lvl="1">
              <a:lnSpc>
                <a:spcPts val="2475"/>
              </a:lnSpc>
            </a:pPr>
            <a:endParaRPr lang="en-US">
              <a:latin typeface="Arial" charset="0"/>
              <a:ea typeface="MS Gothic" charset="0"/>
              <a:cs typeface="MS Gothic" charset="0"/>
            </a:endParaRP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105" name="Text Box 1"/>
          <p:cNvSpPr txBox="1">
            <a:spLocks noChangeArrowheads="1"/>
          </p:cNvSpPr>
          <p:nvPr/>
        </p:nvSpPr>
        <p:spPr bwMode="auto">
          <a:xfrm>
            <a:off x="557213" y="255588"/>
            <a:ext cx="10044112" cy="149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ct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9pPr>
          </a:lstStyle>
          <a:p>
            <a:pPr algn="r" eaLnBrk="1">
              <a:lnSpc>
                <a:spcPct val="96000"/>
              </a:lnSpc>
            </a:pPr>
            <a:r>
              <a:rPr lang="en-GB" sz="4800">
                <a:solidFill>
                  <a:srgbClr val="FFFFFF"/>
                </a:solidFill>
              </a:rPr>
              <a:t>eXo Content </a:t>
            </a:r>
            <a:r>
              <a:rPr lang="en-GB" sz="4800"/>
              <a:t>Intro</a:t>
            </a:r>
            <a:endParaRPr lang="en-GB" sz="4800">
              <a:solidFill>
                <a:srgbClr val="FFFFFF"/>
              </a:solidFill>
            </a:endParaRPr>
          </a:p>
        </p:txBody>
      </p:sp>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eXo-powerpoint-templat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Arial"/>
        <a:ea typeface="MS Gothic"/>
        <a:cs typeface="MS Gothic"/>
      </a:majorFont>
      <a:minorFont>
        <a:latin typeface="Arial"/>
        <a:ea typeface="MS Gothic"/>
        <a:cs typeface="MS Gothic"/>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70000"/>
          </a:lnSpc>
          <a:spcBef>
            <a:spcPct val="0"/>
          </a:spcBef>
          <a:spcAft>
            <a:spcPct val="0"/>
          </a:spcAft>
          <a:buClr>
            <a:srgbClr val="000000"/>
          </a:buClr>
          <a:buSzPct val="45000"/>
          <a:buFont typeface="Symbol" charset="2"/>
          <a:buNone/>
          <a:tabLst/>
          <a:defRPr kumimoji="0" lang="en-GB" sz="2400" b="0" i="0" u="none" strike="noStrike" cap="none" normalizeH="0" baseline="0">
            <a:ln>
              <a:noFill/>
            </a:ln>
            <a:solidFill>
              <a:schemeClr val="bg1"/>
            </a:solidFill>
            <a:effectLst/>
            <a:latin typeface="Arial"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70000"/>
          </a:lnSpc>
          <a:spcBef>
            <a:spcPct val="0"/>
          </a:spcBef>
          <a:spcAft>
            <a:spcPct val="0"/>
          </a:spcAft>
          <a:buClr>
            <a:srgbClr val="000000"/>
          </a:buClr>
          <a:buSzPct val="45000"/>
          <a:buFont typeface="Symbol" charset="2"/>
          <a:buNone/>
          <a:tabLst/>
          <a:defRPr kumimoji="0" lang="en-GB" sz="2400" b="0" i="0" u="none" strike="noStrike" cap="none" normalizeH="0" baseline="0">
            <a:ln>
              <a:noFill/>
            </a:ln>
            <a:solidFill>
              <a:schemeClr val="bg1"/>
            </a:solidFill>
            <a:effectLst/>
            <a:latin typeface="Arial"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0.xml><?xml version="1.0" encoding="utf-8"?>
<a:theme xmlns:a="http://schemas.openxmlformats.org/drawingml/2006/main" name="9_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Arial"/>
        <a:ea typeface="MS Gothic"/>
        <a:cs typeface="MS Gothic"/>
      </a:majorFont>
      <a:minorFont>
        <a:latin typeface="Arial"/>
        <a:ea typeface="MS Gothic"/>
        <a:cs typeface="MS Gothic"/>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70000"/>
          </a:lnSpc>
          <a:spcBef>
            <a:spcPct val="0"/>
          </a:spcBef>
          <a:spcAft>
            <a:spcPct val="0"/>
          </a:spcAft>
          <a:buClr>
            <a:srgbClr val="000000"/>
          </a:buClr>
          <a:buSzPct val="45000"/>
          <a:buFont typeface="Symbol" charset="2"/>
          <a:buNone/>
          <a:tabLst/>
          <a:defRPr kumimoji="0" lang="en-GB" sz="2400" b="0" i="0" u="none" strike="noStrike" cap="none" normalizeH="0" baseline="0">
            <a:ln>
              <a:noFill/>
            </a:ln>
            <a:solidFill>
              <a:schemeClr val="bg1"/>
            </a:solidFill>
            <a:effectLst/>
            <a:latin typeface="Arial"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70000"/>
          </a:lnSpc>
          <a:spcBef>
            <a:spcPct val="0"/>
          </a:spcBef>
          <a:spcAft>
            <a:spcPct val="0"/>
          </a:spcAft>
          <a:buClr>
            <a:srgbClr val="000000"/>
          </a:buClr>
          <a:buSzPct val="45000"/>
          <a:buFont typeface="Symbol" charset="2"/>
          <a:buNone/>
          <a:tabLst/>
          <a:defRPr kumimoji="0" lang="en-GB" sz="2400" b="0" i="0" u="none" strike="noStrike" cap="none" normalizeH="0" baseline="0">
            <a:ln>
              <a:noFill/>
            </a:ln>
            <a:solidFill>
              <a:schemeClr val="bg1"/>
            </a:solidFill>
            <a:effectLst/>
            <a:latin typeface="Arial"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1.xml><?xml version="1.0" encoding="utf-8"?>
<a:theme xmlns:a="http://schemas.openxmlformats.org/drawingml/2006/main" name="10_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Arial"/>
        <a:ea typeface="MS Gothic"/>
        <a:cs typeface="MS Gothic"/>
      </a:majorFont>
      <a:minorFont>
        <a:latin typeface="Arial"/>
        <a:ea typeface="MS Gothic"/>
        <a:cs typeface="MS Gothic"/>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70000"/>
          </a:lnSpc>
          <a:spcBef>
            <a:spcPct val="0"/>
          </a:spcBef>
          <a:spcAft>
            <a:spcPct val="0"/>
          </a:spcAft>
          <a:buClr>
            <a:srgbClr val="000000"/>
          </a:buClr>
          <a:buSzPct val="45000"/>
          <a:buFont typeface="Symbol" charset="2"/>
          <a:buNone/>
          <a:tabLst/>
          <a:defRPr kumimoji="0" lang="en-GB" sz="2400" b="0" i="0" u="none" strike="noStrike" cap="none" normalizeH="0" baseline="0">
            <a:ln>
              <a:noFill/>
            </a:ln>
            <a:solidFill>
              <a:schemeClr val="bg1"/>
            </a:solidFill>
            <a:effectLst/>
            <a:latin typeface="Arial"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70000"/>
          </a:lnSpc>
          <a:spcBef>
            <a:spcPct val="0"/>
          </a:spcBef>
          <a:spcAft>
            <a:spcPct val="0"/>
          </a:spcAft>
          <a:buClr>
            <a:srgbClr val="000000"/>
          </a:buClr>
          <a:buSzPct val="45000"/>
          <a:buFont typeface="Symbol" charset="2"/>
          <a:buNone/>
          <a:tabLst/>
          <a:defRPr kumimoji="0" lang="en-GB" sz="2400" b="0" i="0" u="none" strike="noStrike" cap="none" normalizeH="0" baseline="0">
            <a:ln>
              <a:noFill/>
            </a:ln>
            <a:solidFill>
              <a:schemeClr val="bg1"/>
            </a:solidFill>
            <a:effectLst/>
            <a:latin typeface="Arial"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2.xml><?xml version="1.0" encoding="utf-8"?>
<a:theme xmlns:a="http://schemas.openxmlformats.org/drawingml/2006/main" name="49_Office Theme">
  <a:themeElements>
    <a:clrScheme name="49_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49_Office Theme">
      <a:majorFont>
        <a:latin typeface="Arial"/>
        <a:ea typeface=""/>
        <a:cs typeface="Angsana New"/>
      </a:majorFont>
      <a:minorFont>
        <a:latin typeface="Arial"/>
        <a:ea typeface=""/>
        <a:cs typeface="Angsana New"/>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49_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49_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49_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49_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49_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49_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49_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3.xml><?xml version="1.0" encoding="utf-8"?>
<a:theme xmlns:a="http://schemas.openxmlformats.org/drawingml/2006/main" name="11_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Arial"/>
        <a:ea typeface="MS Gothic"/>
        <a:cs typeface="MS Gothic"/>
      </a:majorFont>
      <a:minorFont>
        <a:latin typeface="Arial"/>
        <a:ea typeface="MS Gothic"/>
        <a:cs typeface="MS Gothic"/>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70000"/>
          </a:lnSpc>
          <a:spcBef>
            <a:spcPct val="0"/>
          </a:spcBef>
          <a:spcAft>
            <a:spcPct val="0"/>
          </a:spcAft>
          <a:buClr>
            <a:srgbClr val="000000"/>
          </a:buClr>
          <a:buSzPct val="45000"/>
          <a:buFont typeface="Symbol" charset="2"/>
          <a:buNone/>
          <a:tabLst/>
          <a:defRPr kumimoji="0" lang="en-GB" sz="2400" b="0" i="0" u="none" strike="noStrike" cap="none" normalizeH="0" baseline="0">
            <a:ln>
              <a:noFill/>
            </a:ln>
            <a:solidFill>
              <a:schemeClr val="bg1"/>
            </a:solidFill>
            <a:effectLst/>
            <a:latin typeface="Arial"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70000"/>
          </a:lnSpc>
          <a:spcBef>
            <a:spcPct val="0"/>
          </a:spcBef>
          <a:spcAft>
            <a:spcPct val="0"/>
          </a:spcAft>
          <a:buClr>
            <a:srgbClr val="000000"/>
          </a:buClr>
          <a:buSzPct val="45000"/>
          <a:buFont typeface="Symbol" charset="2"/>
          <a:buNone/>
          <a:tabLst/>
          <a:defRPr kumimoji="0" lang="en-GB" sz="2400" b="0" i="0" u="none" strike="noStrike" cap="none" normalizeH="0" baseline="0">
            <a:ln>
              <a:noFill/>
            </a:ln>
            <a:solidFill>
              <a:schemeClr val="bg1"/>
            </a:solidFill>
            <a:effectLst/>
            <a:latin typeface="Arial"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4.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5.xml><?xml version="1.0" encoding="utf-8"?>
<a:theme xmlns:a="http://schemas.openxmlformats.org/drawingml/2006/main" name="Thème Office">
  <a:themeElements>
    <a:clrScheme name="Bureau">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1_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Arial"/>
        <a:ea typeface="MS Gothic"/>
        <a:cs typeface="MS Gothic"/>
      </a:majorFont>
      <a:minorFont>
        <a:latin typeface="Arial"/>
        <a:ea typeface="MS Gothic"/>
        <a:cs typeface="MS Gothic"/>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70000"/>
          </a:lnSpc>
          <a:spcBef>
            <a:spcPct val="0"/>
          </a:spcBef>
          <a:spcAft>
            <a:spcPct val="0"/>
          </a:spcAft>
          <a:buClr>
            <a:srgbClr val="000000"/>
          </a:buClr>
          <a:buSzPct val="45000"/>
          <a:buFont typeface="Symbol" charset="2"/>
          <a:buNone/>
          <a:tabLst/>
          <a:defRPr kumimoji="0" lang="en-GB" sz="2400" b="0" i="0" u="none" strike="noStrike" cap="none" normalizeH="0" baseline="0">
            <a:ln>
              <a:noFill/>
            </a:ln>
            <a:solidFill>
              <a:schemeClr val="bg1"/>
            </a:solidFill>
            <a:effectLst/>
            <a:latin typeface="Arial"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70000"/>
          </a:lnSpc>
          <a:spcBef>
            <a:spcPct val="0"/>
          </a:spcBef>
          <a:spcAft>
            <a:spcPct val="0"/>
          </a:spcAft>
          <a:buClr>
            <a:srgbClr val="000000"/>
          </a:buClr>
          <a:buSzPct val="45000"/>
          <a:buFont typeface="Symbol" charset="2"/>
          <a:buNone/>
          <a:tabLst/>
          <a:defRPr kumimoji="0" lang="en-GB" sz="2400" b="0" i="0" u="none" strike="noStrike" cap="none" normalizeH="0" baseline="0">
            <a:ln>
              <a:noFill/>
            </a:ln>
            <a:solidFill>
              <a:schemeClr val="bg1"/>
            </a:solidFill>
            <a:effectLst/>
            <a:latin typeface="Arial"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2_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Arial"/>
        <a:ea typeface="MS Gothic"/>
        <a:cs typeface="MS Gothic"/>
      </a:majorFont>
      <a:minorFont>
        <a:latin typeface="Arial"/>
        <a:ea typeface="MS Gothic"/>
        <a:cs typeface="MS Gothic"/>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70000"/>
          </a:lnSpc>
          <a:spcBef>
            <a:spcPct val="0"/>
          </a:spcBef>
          <a:spcAft>
            <a:spcPct val="0"/>
          </a:spcAft>
          <a:buClr>
            <a:srgbClr val="000000"/>
          </a:buClr>
          <a:buSzPct val="45000"/>
          <a:buFont typeface="Symbol" charset="2"/>
          <a:buNone/>
          <a:tabLst/>
          <a:defRPr kumimoji="0" lang="en-GB" sz="2400" b="0" i="0" u="none" strike="noStrike" cap="none" normalizeH="0" baseline="0">
            <a:ln>
              <a:noFill/>
            </a:ln>
            <a:solidFill>
              <a:schemeClr val="bg1"/>
            </a:solidFill>
            <a:effectLst/>
            <a:latin typeface="Arial"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70000"/>
          </a:lnSpc>
          <a:spcBef>
            <a:spcPct val="0"/>
          </a:spcBef>
          <a:spcAft>
            <a:spcPct val="0"/>
          </a:spcAft>
          <a:buClr>
            <a:srgbClr val="000000"/>
          </a:buClr>
          <a:buSzPct val="45000"/>
          <a:buFont typeface="Symbol" charset="2"/>
          <a:buNone/>
          <a:tabLst/>
          <a:defRPr kumimoji="0" lang="en-GB" sz="2400" b="0" i="0" u="none" strike="noStrike" cap="none" normalizeH="0" baseline="0">
            <a:ln>
              <a:noFill/>
            </a:ln>
            <a:solidFill>
              <a:schemeClr val="bg1"/>
            </a:solidFill>
            <a:effectLst/>
            <a:latin typeface="Arial"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3_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Arial"/>
        <a:ea typeface="MS Gothic"/>
        <a:cs typeface="MS Gothic"/>
      </a:majorFont>
      <a:minorFont>
        <a:latin typeface="Arial"/>
        <a:ea typeface="MS Gothic"/>
        <a:cs typeface="MS Gothic"/>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70000"/>
          </a:lnSpc>
          <a:spcBef>
            <a:spcPct val="0"/>
          </a:spcBef>
          <a:spcAft>
            <a:spcPct val="0"/>
          </a:spcAft>
          <a:buClr>
            <a:srgbClr val="000000"/>
          </a:buClr>
          <a:buSzPct val="45000"/>
          <a:buFont typeface="Symbol" charset="2"/>
          <a:buNone/>
          <a:tabLst/>
          <a:defRPr kumimoji="0" lang="en-GB" sz="2400" b="0" i="0" u="none" strike="noStrike" cap="none" normalizeH="0" baseline="0">
            <a:ln>
              <a:noFill/>
            </a:ln>
            <a:solidFill>
              <a:schemeClr val="bg1"/>
            </a:solidFill>
            <a:effectLst/>
            <a:latin typeface="Arial"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70000"/>
          </a:lnSpc>
          <a:spcBef>
            <a:spcPct val="0"/>
          </a:spcBef>
          <a:spcAft>
            <a:spcPct val="0"/>
          </a:spcAft>
          <a:buClr>
            <a:srgbClr val="000000"/>
          </a:buClr>
          <a:buSzPct val="45000"/>
          <a:buFont typeface="Symbol" charset="2"/>
          <a:buNone/>
          <a:tabLst/>
          <a:defRPr kumimoji="0" lang="en-GB" sz="2400" b="0" i="0" u="none" strike="noStrike" cap="none" normalizeH="0" baseline="0">
            <a:ln>
              <a:noFill/>
            </a:ln>
            <a:solidFill>
              <a:schemeClr val="bg1"/>
            </a:solidFill>
            <a:effectLst/>
            <a:latin typeface="Arial"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4_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Arial"/>
        <a:ea typeface="MS Gothic"/>
        <a:cs typeface="MS Gothic"/>
      </a:majorFont>
      <a:minorFont>
        <a:latin typeface="Arial"/>
        <a:ea typeface="MS Gothic"/>
        <a:cs typeface="MS Gothic"/>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70000"/>
          </a:lnSpc>
          <a:spcBef>
            <a:spcPct val="0"/>
          </a:spcBef>
          <a:spcAft>
            <a:spcPct val="0"/>
          </a:spcAft>
          <a:buClr>
            <a:srgbClr val="000000"/>
          </a:buClr>
          <a:buSzPct val="45000"/>
          <a:buFont typeface="Symbol" charset="2"/>
          <a:buNone/>
          <a:tabLst/>
          <a:defRPr kumimoji="0" lang="en-GB" sz="2400" b="0" i="0" u="none" strike="noStrike" cap="none" normalizeH="0" baseline="0">
            <a:ln>
              <a:noFill/>
            </a:ln>
            <a:solidFill>
              <a:schemeClr val="bg1"/>
            </a:solidFill>
            <a:effectLst/>
            <a:latin typeface="Arial"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70000"/>
          </a:lnSpc>
          <a:spcBef>
            <a:spcPct val="0"/>
          </a:spcBef>
          <a:spcAft>
            <a:spcPct val="0"/>
          </a:spcAft>
          <a:buClr>
            <a:srgbClr val="000000"/>
          </a:buClr>
          <a:buSzPct val="45000"/>
          <a:buFont typeface="Symbol" charset="2"/>
          <a:buNone/>
          <a:tabLst/>
          <a:defRPr kumimoji="0" lang="en-GB" sz="2400" b="0" i="0" u="none" strike="noStrike" cap="none" normalizeH="0" baseline="0">
            <a:ln>
              <a:noFill/>
            </a:ln>
            <a:solidFill>
              <a:schemeClr val="bg1"/>
            </a:solidFill>
            <a:effectLst/>
            <a:latin typeface="Arial"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5_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Arial"/>
        <a:ea typeface="MS Gothic"/>
        <a:cs typeface="MS Gothic"/>
      </a:majorFont>
      <a:minorFont>
        <a:latin typeface="Arial"/>
        <a:ea typeface="MS Gothic"/>
        <a:cs typeface="MS Gothic"/>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70000"/>
          </a:lnSpc>
          <a:spcBef>
            <a:spcPct val="0"/>
          </a:spcBef>
          <a:spcAft>
            <a:spcPct val="0"/>
          </a:spcAft>
          <a:buClr>
            <a:srgbClr val="000000"/>
          </a:buClr>
          <a:buSzPct val="45000"/>
          <a:buFont typeface="Symbol" charset="2"/>
          <a:buNone/>
          <a:tabLst/>
          <a:defRPr kumimoji="0" lang="en-GB" sz="2400" b="0" i="0" u="none" strike="noStrike" cap="none" normalizeH="0" baseline="0">
            <a:ln>
              <a:noFill/>
            </a:ln>
            <a:solidFill>
              <a:schemeClr val="bg1"/>
            </a:solidFill>
            <a:effectLst/>
            <a:latin typeface="Arial"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70000"/>
          </a:lnSpc>
          <a:spcBef>
            <a:spcPct val="0"/>
          </a:spcBef>
          <a:spcAft>
            <a:spcPct val="0"/>
          </a:spcAft>
          <a:buClr>
            <a:srgbClr val="000000"/>
          </a:buClr>
          <a:buSzPct val="45000"/>
          <a:buFont typeface="Symbol" charset="2"/>
          <a:buNone/>
          <a:tabLst/>
          <a:defRPr kumimoji="0" lang="en-GB" sz="2400" b="0" i="0" u="none" strike="noStrike" cap="none" normalizeH="0" baseline="0">
            <a:ln>
              <a:noFill/>
            </a:ln>
            <a:solidFill>
              <a:schemeClr val="bg1"/>
            </a:solidFill>
            <a:effectLst/>
            <a:latin typeface="Arial"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7_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Arial"/>
        <a:ea typeface="MS Gothic"/>
        <a:cs typeface="MS Gothic"/>
      </a:majorFont>
      <a:minorFont>
        <a:latin typeface="Arial"/>
        <a:ea typeface="MS Gothic"/>
        <a:cs typeface="MS Gothic"/>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70000"/>
          </a:lnSpc>
          <a:spcBef>
            <a:spcPct val="0"/>
          </a:spcBef>
          <a:spcAft>
            <a:spcPct val="0"/>
          </a:spcAft>
          <a:buClr>
            <a:srgbClr val="000000"/>
          </a:buClr>
          <a:buSzPct val="45000"/>
          <a:buFont typeface="Symbol" charset="2"/>
          <a:buNone/>
          <a:tabLst/>
          <a:defRPr kumimoji="0" lang="en-GB" sz="2400" b="0" i="0" u="none" strike="noStrike" cap="none" normalizeH="0" baseline="0">
            <a:ln>
              <a:noFill/>
            </a:ln>
            <a:solidFill>
              <a:schemeClr val="bg1"/>
            </a:solidFill>
            <a:effectLst/>
            <a:latin typeface="Arial"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70000"/>
          </a:lnSpc>
          <a:spcBef>
            <a:spcPct val="0"/>
          </a:spcBef>
          <a:spcAft>
            <a:spcPct val="0"/>
          </a:spcAft>
          <a:buClr>
            <a:srgbClr val="000000"/>
          </a:buClr>
          <a:buSzPct val="45000"/>
          <a:buFont typeface="Symbol" charset="2"/>
          <a:buNone/>
          <a:tabLst/>
          <a:defRPr kumimoji="0" lang="en-GB" sz="2400" b="0" i="0" u="none" strike="noStrike" cap="none" normalizeH="0" baseline="0">
            <a:ln>
              <a:noFill/>
            </a:ln>
            <a:solidFill>
              <a:schemeClr val="bg1"/>
            </a:solidFill>
            <a:effectLst/>
            <a:latin typeface="Arial"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8_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Arial"/>
        <a:ea typeface="MS Gothic"/>
        <a:cs typeface="MS Gothic"/>
      </a:majorFont>
      <a:minorFont>
        <a:latin typeface="Arial"/>
        <a:ea typeface="MS Gothic"/>
        <a:cs typeface="MS Gothic"/>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70000"/>
          </a:lnSpc>
          <a:spcBef>
            <a:spcPct val="0"/>
          </a:spcBef>
          <a:spcAft>
            <a:spcPct val="0"/>
          </a:spcAft>
          <a:buClr>
            <a:srgbClr val="000000"/>
          </a:buClr>
          <a:buSzPct val="45000"/>
          <a:buFont typeface="Symbol" charset="2"/>
          <a:buNone/>
          <a:tabLst/>
          <a:defRPr kumimoji="0" lang="en-GB" sz="2400" b="0" i="0" u="none" strike="noStrike" cap="none" normalizeH="0" baseline="0">
            <a:ln>
              <a:noFill/>
            </a:ln>
            <a:solidFill>
              <a:schemeClr val="bg1"/>
            </a:solidFill>
            <a:effectLst/>
            <a:latin typeface="Arial"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70000"/>
          </a:lnSpc>
          <a:spcBef>
            <a:spcPct val="0"/>
          </a:spcBef>
          <a:spcAft>
            <a:spcPct val="0"/>
          </a:spcAft>
          <a:buClr>
            <a:srgbClr val="000000"/>
          </a:buClr>
          <a:buSzPct val="45000"/>
          <a:buFont typeface="Symbol" charset="2"/>
          <a:buNone/>
          <a:tabLst/>
          <a:defRPr kumimoji="0" lang="en-GB" sz="2400" b="0" i="0" u="none" strike="noStrike" cap="none" normalizeH="0" baseline="0">
            <a:ln>
              <a:noFill/>
            </a:ln>
            <a:solidFill>
              <a:schemeClr val="bg1"/>
            </a:solidFill>
            <a:effectLst/>
            <a:latin typeface="Arial"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6_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Arial"/>
        <a:ea typeface="MS Gothic"/>
        <a:cs typeface="MS Gothic"/>
      </a:majorFont>
      <a:minorFont>
        <a:latin typeface="Arial"/>
        <a:ea typeface="MS Gothic"/>
        <a:cs typeface="MS Gothic"/>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70000"/>
          </a:lnSpc>
          <a:spcBef>
            <a:spcPct val="0"/>
          </a:spcBef>
          <a:spcAft>
            <a:spcPct val="0"/>
          </a:spcAft>
          <a:buClr>
            <a:srgbClr val="000000"/>
          </a:buClr>
          <a:buSzPct val="45000"/>
          <a:buFont typeface="Symbol" charset="2"/>
          <a:buNone/>
          <a:tabLst/>
          <a:defRPr kumimoji="0" lang="en-GB" sz="2400" b="0" i="0" u="none" strike="noStrike" cap="none" normalizeH="0" baseline="0">
            <a:ln>
              <a:noFill/>
            </a:ln>
            <a:solidFill>
              <a:schemeClr val="bg1"/>
            </a:solidFill>
            <a:effectLst/>
            <a:latin typeface="Arial"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70000"/>
          </a:lnSpc>
          <a:spcBef>
            <a:spcPct val="0"/>
          </a:spcBef>
          <a:spcAft>
            <a:spcPct val="0"/>
          </a:spcAft>
          <a:buClr>
            <a:srgbClr val="000000"/>
          </a:buClr>
          <a:buSzPct val="45000"/>
          <a:buFont typeface="Symbol" charset="2"/>
          <a:buNone/>
          <a:tabLst/>
          <a:defRPr kumimoji="0" lang="en-GB" sz="2400" b="0" i="0" u="none" strike="noStrike" cap="none" normalizeH="0" baseline="0">
            <a:ln>
              <a:noFill/>
            </a:ln>
            <a:solidFill>
              <a:schemeClr val="bg1"/>
            </a:solidFill>
            <a:effectLst/>
            <a:latin typeface="Arial"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Override1.xml><?xml version="1.0" encoding="utf-8"?>
<a:themeOverride xmlns:a="http://schemas.openxmlformats.org/drawingml/2006/main">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themeOverride>
</file>

<file path=docProps/app.xml><?xml version="1.0" encoding="utf-8"?>
<Properties xmlns="http://schemas.openxmlformats.org/officeDocument/2006/extended-properties" xmlns:vt="http://schemas.openxmlformats.org/officeDocument/2006/docPropsVTypes">
  <Template>eXo-powerpoint-template</Template>
  <TotalTime>12938</TotalTime>
  <Words>2859</Words>
  <Application>Microsoft Macintosh PowerPoint</Application>
  <PresentationFormat>Personnalisé</PresentationFormat>
  <Paragraphs>585</Paragraphs>
  <Slides>97</Slides>
  <Notes>93</Notes>
  <HiddenSlides>0</HiddenSlides>
  <MMClips>0</MMClips>
  <ScaleCrop>false</ScaleCrop>
  <HeadingPairs>
    <vt:vector size="4" baseType="variant">
      <vt:variant>
        <vt:lpstr>Thème</vt:lpstr>
      </vt:variant>
      <vt:variant>
        <vt:i4>13</vt:i4>
      </vt:variant>
      <vt:variant>
        <vt:lpstr>Titres des diapositives</vt:lpstr>
      </vt:variant>
      <vt:variant>
        <vt:i4>97</vt:i4>
      </vt:variant>
    </vt:vector>
  </HeadingPairs>
  <TitlesOfParts>
    <vt:vector size="110" baseType="lpstr">
      <vt:lpstr>eXo-powerpoint-template</vt:lpstr>
      <vt:lpstr>1_Office Theme</vt:lpstr>
      <vt:lpstr>2_Office Theme</vt:lpstr>
      <vt:lpstr>3_Office Theme</vt:lpstr>
      <vt:lpstr>4_Office Theme</vt:lpstr>
      <vt:lpstr>5_Office Theme</vt:lpstr>
      <vt:lpstr>7_Office Theme</vt:lpstr>
      <vt:lpstr>8_Office Theme</vt:lpstr>
      <vt:lpstr>6_Office Theme</vt:lpstr>
      <vt:lpstr>9_Office Theme</vt:lpstr>
      <vt:lpstr>10_Office Theme</vt:lpstr>
      <vt:lpstr>49_Office Theme</vt:lpstr>
      <vt:lpstr>11_Office Theme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Standard Content Creator</vt:lpstr>
      <vt:lpstr>Standard Content Creator</vt:lpstr>
      <vt:lpstr>Standard Content Creator</vt:lpstr>
      <vt:lpstr>Exercise: Standard Content Creator</vt:lpstr>
      <vt:lpstr>Présentation PowerPoint</vt:lpstr>
    </vt:vector>
  </TitlesOfParts>
  <Company>LiteOS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MoZarD</dc:creator>
  <cp:lastModifiedBy>exo</cp:lastModifiedBy>
  <cp:revision>371</cp:revision>
  <dcterms:created xsi:type="dcterms:W3CDTF">2010-05-16T11:54:08Z</dcterms:created>
  <dcterms:modified xsi:type="dcterms:W3CDTF">2012-03-04T17:22:26Z</dcterms:modified>
</cp:coreProperties>
</file>